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6" r:id="rId2"/>
    <p:sldId id="267" r:id="rId3"/>
    <p:sldId id="268" r:id="rId4"/>
    <p:sldId id="276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7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2" d="100"/>
          <a:sy n="72" d="100"/>
        </p:scale>
        <p:origin x="-1920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145C6B-7CDB-4B6F-9CC0-7F073FBFE1F1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982CA-E0DA-4A77-AE3C-E31C6A0464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158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F982CA-E0DA-4A77-AE3C-E31C6A04646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675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03648" y="764704"/>
            <a:ext cx="72008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školy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škola Chomutov, Písečná 5144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VY_52_INOVACE_34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_ kvetoucí_stromy_ad1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CZ 1.07/1.4.00/21.3355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Doubravová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18.2. 2012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Cílový ročník: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4. třída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Vzdělávací oblast/obor/okruh: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Člověk_a_jeho_svět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jabloň, zimní odrůda, letní odrůda, rubín,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gloster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golden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julia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james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grieve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 Prezentace je určena pro žáky 4. ročníku, slouží k vytvoření představy o kvetoucích ovocných stromech a některých odrůdách jabloní.</a:t>
            </a:r>
          </a:p>
        </p:txBody>
      </p:sp>
    </p:spTree>
    <p:extLst>
      <p:ext uri="{BB962C8B-B14F-4D97-AF65-F5344CB8AC3E}">
        <p14:creationId xmlns:p14="http://schemas.microsoft.com/office/powerpoint/2010/main" val="3859917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/>
              </a:rPr>
              <a:t>Okrasné jabloně</a:t>
            </a:r>
            <a:r>
              <a:rPr lang="cs-CZ" b="1" dirty="0" smtClean="0">
                <a:effectLst/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556792"/>
            <a:ext cx="7498080" cy="4800600"/>
          </a:xfrm>
        </p:spPr>
        <p:txBody>
          <a:bodyPr>
            <a:normAutofit lnSpcReduction="10000"/>
          </a:bodyPr>
          <a:lstStyle/>
          <a:p>
            <a:pPr marL="530225" indent="-447675">
              <a:buClrTx/>
              <a:buFont typeface="Wingdings" pitchFamily="2" charset="2"/>
              <a:buChar char="Ø"/>
            </a:pPr>
            <a:r>
              <a:rPr lang="cs-CZ" dirty="0"/>
              <a:t>Nádherné, voňavé květy a roztomilé drobné plody velikosti </a:t>
            </a:r>
            <a:r>
              <a:rPr lang="cs-CZ" dirty="0" smtClean="0"/>
              <a:t>třešní, </a:t>
            </a:r>
            <a:r>
              <a:rPr lang="cs-CZ" dirty="0"/>
              <a:t>na pohledné </a:t>
            </a:r>
            <a:r>
              <a:rPr lang="cs-CZ" dirty="0" smtClean="0"/>
              <a:t>korunce </a:t>
            </a:r>
            <a:r>
              <a:rPr lang="cs-CZ" dirty="0"/>
              <a:t>pestrá paleta barev od jara do </a:t>
            </a:r>
            <a:r>
              <a:rPr lang="cs-CZ" dirty="0" smtClean="0"/>
              <a:t>podzimu.</a:t>
            </a:r>
          </a:p>
          <a:p>
            <a:pPr marL="530225" indent="-447675">
              <a:buClrTx/>
              <a:buFont typeface="Wingdings" pitchFamily="2" charset="2"/>
              <a:buChar char="Ø"/>
            </a:pPr>
            <a:r>
              <a:rPr lang="cs-CZ" dirty="0"/>
              <a:t>Vedle sytých odstínů zelené mohou mít i nádech do bronzova, vybarvení červené, hnědočervené i purpurové. Na podzim se mnohé barví žlutě až oranžově. Žluté či červené plody některých odrůd vydrží do zimy.</a:t>
            </a:r>
          </a:p>
        </p:txBody>
      </p:sp>
    </p:spTree>
    <p:extLst>
      <p:ext uri="{BB962C8B-B14F-4D97-AF65-F5344CB8AC3E}">
        <p14:creationId xmlns:p14="http://schemas.microsoft.com/office/powerpoint/2010/main" val="19092371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539" y="129443"/>
            <a:ext cx="4867275" cy="33623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71874"/>
            <a:ext cx="4867275" cy="32861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821927"/>
            <a:ext cx="4867275" cy="337185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876814" y="516212"/>
            <a:ext cx="3103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Pestrobarevné květy</a:t>
            </a:r>
            <a:endParaRPr lang="cs-CZ" sz="2800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179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1188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654791" y="692218"/>
            <a:ext cx="2287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Okrasné plody</a:t>
            </a:r>
            <a:endParaRPr lang="cs-CZ" sz="2800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58027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12776"/>
            <a:ext cx="66247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 ČR je domácí jabloň </a:t>
            </a:r>
            <a:r>
              <a:rPr lang="cs-CZ" sz="2800" dirty="0" smtClean="0"/>
              <a:t>lesní. 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Podle </a:t>
            </a:r>
            <a:r>
              <a:rPr lang="cs-CZ" sz="2800" dirty="0"/>
              <a:t>nedávných výzkumů vznikly současné odrůdy jabloní vývojem ze středoasijského </a:t>
            </a:r>
            <a:r>
              <a:rPr lang="cs-CZ" sz="2800" dirty="0" smtClean="0"/>
              <a:t>druhu.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Šlechtitelskou </a:t>
            </a:r>
            <a:r>
              <a:rPr lang="cs-CZ" sz="2800" dirty="0"/>
              <a:t>činností byla po celém světě vypěstována pestrá škála odrůd, známé jsou např. </a:t>
            </a:r>
            <a:r>
              <a:rPr lang="cs-CZ" sz="2800" dirty="0" smtClean="0"/>
              <a:t>Jonathan</a:t>
            </a:r>
            <a:r>
              <a:rPr lang="cs-CZ" sz="2800" dirty="0"/>
              <a:t>, Ontario, </a:t>
            </a:r>
            <a:r>
              <a:rPr lang="cs-CZ" sz="2800" dirty="0" err="1" smtClean="0"/>
              <a:t>Golden</a:t>
            </a:r>
            <a:r>
              <a:rPr lang="cs-CZ" sz="2800" dirty="0" smtClean="0"/>
              <a:t>, Sparťan</a:t>
            </a:r>
            <a:r>
              <a:rPr lang="cs-CZ" sz="2800" dirty="0"/>
              <a:t>. 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Počet </a:t>
            </a:r>
            <a:r>
              <a:rPr lang="cs-CZ" sz="2800" dirty="0"/>
              <a:t>jabloní v ČR je vyšší než počet obyvatel.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40466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Century Schoolbook" pitchFamily="18" charset="0"/>
              </a:rPr>
              <a:t>JABLOŇ</a:t>
            </a:r>
            <a:endParaRPr lang="cs-CZ" sz="4000" dirty="0">
              <a:solidFill>
                <a:srgbClr val="FF0000"/>
              </a:solidFill>
              <a:latin typeface="Century Schoolboo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8265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08" y="-5601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5661248"/>
            <a:ext cx="3696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Kvetoucí jabloň lesní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799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7620000" cy="5715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21260" y="13628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JABLKO RUBÍN – ZIMNÍ ODRŮDA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8370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58621" y="21117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JABLKO GLOSTER – ZIMNÍ ODRŮDA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24744"/>
            <a:ext cx="7524904" cy="5643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9432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26888"/>
            <a:ext cx="7846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GOLDEN DELICIOUS – ZIMNÍ ODRŮDA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052735"/>
            <a:ext cx="7486807" cy="5615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4366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3241" y="260646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JULIA – LETNÍ ODRŮDA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886" y="908720"/>
            <a:ext cx="76200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7721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80728"/>
            <a:ext cx="7620000" cy="5715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91680" y="260755"/>
            <a:ext cx="63913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JAMES – GRIEVE – LETNÍ ODRŮDA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2982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6600"/>
                </a:solidFill>
              </a:rPr>
              <a:t>Obrazové materiály byly čerpány z následujících zdrojů:</a:t>
            </a:r>
            <a:endParaRPr lang="cs-CZ" dirty="0">
              <a:solidFill>
                <a:srgbClr val="FF66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1484784"/>
            <a:ext cx="7498080" cy="465658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800" dirty="0" smtClean="0"/>
              <a:t>18.2. 2012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www.ireceptar.cz/res/data/094/011529.jpg   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www.ireceptar.cz/res/data/094/011528.jpg    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www.ireceptar.cz/res/data/094/011527.jpg   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www.sadyklasterec.cz/wp-content/gallery/jablka/rubin.jpg  http</a:t>
            </a:r>
            <a:r>
              <a:rPr lang="cs-CZ" sz="1600" dirty="0"/>
              <a:t>://www.sadyklasterec.cz/wp-content/gallery/cache/16__</a:t>
            </a:r>
            <a:r>
              <a:rPr lang="cs-CZ" sz="1600" dirty="0" smtClean="0"/>
              <a:t>130x130_glostr.jpg  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 smtClean="0"/>
              <a:t>http</a:t>
            </a:r>
            <a:r>
              <a:rPr lang="cs-CZ" sz="1600" dirty="0"/>
              <a:t>://www.sadyklasterec.cz/wp-content/gallery/cache/17__</a:t>
            </a:r>
            <a:r>
              <a:rPr lang="cs-CZ" sz="1600" dirty="0" smtClean="0"/>
              <a:t>130x130_golden.jpg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/>
              <a:t>http://</a:t>
            </a:r>
            <a:r>
              <a:rPr lang="cs-CZ" sz="1600" dirty="0" smtClean="0"/>
              <a:t>www.sadyklasterec.cz/wp-content/gallery/jablka/julia.jpg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www.sadyklasterec.cz/wp-content/gallery/jablka/james-grieve.jpg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zahrada.artmama.sk/</a:t>
            </a:r>
            <a:r>
              <a:rPr lang="cs-CZ" sz="1600" dirty="0" err="1" smtClean="0"/>
              <a:t>sites</a:t>
            </a:r>
            <a:r>
              <a:rPr lang="cs-CZ" sz="1600" dirty="0" smtClean="0"/>
              <a:t>/zahrada.artmama.sk/</a:t>
            </a:r>
            <a:r>
              <a:rPr lang="cs-CZ" sz="1600" dirty="0" err="1" smtClean="0"/>
              <a:t>files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/Nová1.preview.jpg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754</TotalTime>
  <Words>199</Words>
  <Application>Microsoft Office PowerPoint</Application>
  <PresentationFormat>Předvádění na obrazovce (4:3)</PresentationFormat>
  <Paragraphs>37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Prezentace aplikace PowerPoint</vt:lpstr>
      <vt:lpstr>Okrasné jabloně: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Obrazové materiály byly čerpány z následujících zdrojů: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Autor: Angela Doubravová Název materiálu: VY_</dc:title>
  <dc:creator>učitel</dc:creator>
  <cp:lastModifiedBy>Mgr. Miroslav Žalud</cp:lastModifiedBy>
  <cp:revision>90</cp:revision>
  <dcterms:modified xsi:type="dcterms:W3CDTF">2012-10-07T15:02:50Z</dcterms:modified>
</cp:coreProperties>
</file>