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2" r:id="rId4"/>
    <p:sldId id="260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2" clrIdx="0"/>
  <p:cmAuthor id="1" name="učitel" initials="u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7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>
        <p:scale>
          <a:sx n="72" d="100"/>
          <a:sy n="72" d="100"/>
        </p:scale>
        <p:origin x="-1944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548680"/>
            <a:ext cx="784887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</a:t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Základní škola Chomutov, Písečná 5144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VY_52_INOVACE_35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_ vodní_rostliny_ad1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 1.07/1.4.00/21.3355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Doubravová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20.2. 2012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Cílový ročník: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4. třída</a:t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Vzdělávací oblast/obor/okruh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Člověk_a_jeho_svět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leknín, orobinec, rákos,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vrba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Prezentace je určena pro žáky 4. ročníku, slouží k seznámení s vodními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rostlinami.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9170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0"/>
            <a:ext cx="4896544" cy="1268760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VODNÍ ROSTLINY</a:t>
            </a:r>
            <a:b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1"/>
          </p:nvPr>
        </p:nvSpPr>
        <p:spPr>
          <a:xfrm>
            <a:off x="1116433" y="647973"/>
            <a:ext cx="1656184" cy="504056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LEKNÍN BÍLÝ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9" name="Zástupný symbol pro obsah 28"/>
          <p:cNvSpPr>
            <a:spLocks noGrp="1"/>
          </p:cNvSpPr>
          <p:nvPr>
            <p:ph sz="quarter" idx="4"/>
          </p:nvPr>
        </p:nvSpPr>
        <p:spPr>
          <a:xfrm>
            <a:off x="4932040" y="1124744"/>
            <a:ext cx="4023360" cy="4114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Největší vodní rostlina.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Uprostřed rybníků a stojatých vod.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Další barvy: růžová, modrá, žlutá,  fialová.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Zimě odolný.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Rozmnožování: dělením oddenku.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Znečišťováním vody se zhoršují životní podmínky leknínů.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Zákonem chráněná rostlina, nesmí se trhat.</a:t>
            </a:r>
          </a:p>
          <a:p>
            <a:endParaRPr lang="cs-CZ" dirty="0"/>
          </a:p>
        </p:txBody>
      </p:sp>
      <p:pic>
        <p:nvPicPr>
          <p:cNvPr id="1033" name="Picture 9" descr="C:\Documents and Settings\kolos\Local Settings\Temporary Internet Files\Content.IE5\0TK0EOTI\MP9004252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3852132" cy="2567085"/>
          </a:xfrm>
          <a:prstGeom prst="rect">
            <a:avLst/>
          </a:prstGeom>
          <a:noFill/>
        </p:spPr>
      </p:pic>
      <p:pic>
        <p:nvPicPr>
          <p:cNvPr id="1034" name="Picture 10" descr="C:\Documents and Settings\kolos\Local Settings\Temporary Internet Files\Content.IE5\N01JHS80\MP900407463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149080"/>
            <a:ext cx="3816350" cy="2537276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1115616" y="3795789"/>
            <a:ext cx="1957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LEKNÍN RŮŽOVÝ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92080" y="6309320"/>
            <a:ext cx="1895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Foto: galerie médií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430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 uiExpand="1" build="p" animBg="1"/>
      <p:bldP spid="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water-lilie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172876" y="1988840"/>
            <a:ext cx="4215102" cy="2808312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364088" y="1950343"/>
            <a:ext cx="3657600" cy="4663440"/>
          </a:xfrm>
        </p:spPr>
        <p:txBody>
          <a:bodyPr>
            <a:normAutofit/>
          </a:bodyPr>
          <a:lstStyle/>
          <a:p>
            <a:r>
              <a:rPr lang="cs-CZ" sz="2200" dirty="0" smtClean="0">
                <a:solidFill>
                  <a:srgbClr val="FF6600"/>
                </a:solidFill>
              </a:rPr>
              <a:t>Uchyceny oddenky na dně.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Listy a květy plavou po hladině.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Velmi náročné na světlo (na plném slunci).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87624" y="4005064"/>
            <a:ext cx="32403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83464">
              <a:spcBef>
                <a:spcPts val="600"/>
              </a:spcBef>
              <a:buClr>
                <a:srgbClr val="FE8637"/>
              </a:buClr>
              <a:buSzPct val="80000"/>
              <a:buFont typeface="Wingdings 2"/>
              <a:buChar char=""/>
            </a:pPr>
            <a:endParaRPr lang="cs-CZ" sz="1200" dirty="0" smtClean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04086" y="908720"/>
            <a:ext cx="35991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</a:rPr>
              <a:t>Pohled pod vodou</a:t>
            </a:r>
            <a:endParaRPr lang="cs-CZ" sz="36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OROBINEC ŠIROKOLISTÝ (DOUTNÍK)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Vytrvalá vodní rostlina.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Roste ve stojatých a mírně tekoucích vodách.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Hloubka 0,2 – 1,5 m.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6" name="Picture 4" descr="C:\Documents and Settings\kolos\Local Settings\Temporary Internet Files\Content.IE5\GWHVM7NQ\MP900403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573016"/>
            <a:ext cx="3901440" cy="2599944"/>
          </a:xfrm>
          <a:prstGeom prst="rect">
            <a:avLst/>
          </a:prstGeom>
          <a:noFill/>
        </p:spPr>
      </p:pic>
      <p:pic>
        <p:nvPicPr>
          <p:cNvPr id="3077" name="Picture 5" descr="C:\Documents and Settings\kolos\Local Settings\Temporary Internet Files\Content.IE5\SCQRI2OG\MP90042266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700808"/>
            <a:ext cx="3657600" cy="446449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547664" y="6309320"/>
            <a:ext cx="1895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Foto: galerie médií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RÁKOS OBECNÝ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340768"/>
            <a:ext cx="3657600" cy="4663440"/>
          </a:xfrm>
        </p:spPr>
        <p:txBody>
          <a:bodyPr/>
          <a:lstStyle/>
          <a:p>
            <a:r>
              <a:rPr lang="cs-CZ" dirty="0" smtClean="0">
                <a:solidFill>
                  <a:srgbClr val="FF6600"/>
                </a:solidFill>
              </a:rPr>
              <a:t>Naše největší tráva, statná až 4m vysoká.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Kvete od července do září.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Roste na březích rybníků, daří se mu ve stojatých vodách.</a:t>
            </a:r>
          </a:p>
        </p:txBody>
      </p:sp>
      <p:pic>
        <p:nvPicPr>
          <p:cNvPr id="7" name="Zástupný symbol pro obsah 6" descr="RÁKO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340768"/>
            <a:ext cx="2664296" cy="3568254"/>
          </a:xfr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VRBA BÍLÁ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Zástupný symbol pro obsah 4" descr="VRBA BÍLÁ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35100" y="1606613"/>
            <a:ext cx="3657600" cy="449884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00"/>
                </a:solidFill>
              </a:rPr>
              <a:t>Nejčastější výskyt u nás.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Má pružné, ohebné větve, lze použít jako košíkářské proutí.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Často  v převislé formě – Vrba bílá, smuteční.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ODPOVĚZ NA OTÁZKY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5616" y="1556792"/>
            <a:ext cx="3744416" cy="468052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/>
              <a:t>Největší vodní rostlina je</a:t>
            </a:r>
          </a:p>
          <a:p>
            <a:pPr>
              <a:lnSpc>
                <a:spcPct val="200000"/>
              </a:lnSpc>
            </a:pPr>
            <a:r>
              <a:rPr lang="cs-CZ" sz="2000" dirty="0" smtClean="0"/>
              <a:t>Naše největší tráva je</a:t>
            </a:r>
          </a:p>
          <a:p>
            <a:pPr>
              <a:lnSpc>
                <a:spcPct val="200000"/>
              </a:lnSpc>
            </a:pPr>
            <a:r>
              <a:rPr lang="cs-CZ" sz="2000" dirty="0" smtClean="0"/>
              <a:t>Vrbu bílou používáme v </a:t>
            </a:r>
          </a:p>
          <a:p>
            <a:pPr>
              <a:lnSpc>
                <a:spcPct val="200000"/>
              </a:lnSpc>
            </a:pPr>
            <a:r>
              <a:rPr lang="cs-CZ" sz="2000" dirty="0" smtClean="0"/>
              <a:t>Na březích rybníků a ve stojatých vodách roste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9359" y="1912094"/>
            <a:ext cx="887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leknín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72808" y="2466092"/>
            <a:ext cx="754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rákos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59359" y="3047024"/>
            <a:ext cx="1308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košíkářství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36289" y="3981221"/>
            <a:ext cx="1219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orobinec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effectLst/>
              </a:rPr>
              <a:t>Ilustrace byly čerpány z následujících stránek: </a:t>
            </a:r>
            <a:endParaRPr lang="cs-CZ" sz="3000" dirty="0">
              <a:solidFill>
                <a:srgbClr val="FF0000"/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03648" y="1412776"/>
            <a:ext cx="7498080" cy="4800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/>
              <a:t>20.2. 2012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/>
              <a:t>http://www.jezirka-zahrada.cz/upload/galerie_tn/water-lilies.jpg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/>
              <a:t>http://priroda-kv.cz/lokality/ostrovske_rybniky/index.php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/>
              <a:t>http://nd04.jxs.cz/098/148/4ee0ab96a5_68012826_t1.jpg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/>
              <a:t>www.office.microsoft.com</a:t>
            </a:r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678</TotalTime>
  <Words>214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VODNÍ ROSTLINY </vt:lpstr>
      <vt:lpstr>Prezentace aplikace PowerPoint</vt:lpstr>
      <vt:lpstr>OROBINEC ŠIROKOLISTÝ (DOUTNÍK)</vt:lpstr>
      <vt:lpstr>RÁKOS OBECNÝ</vt:lpstr>
      <vt:lpstr>VRBA BÍLÁ</vt:lpstr>
      <vt:lpstr>ODPOVĚZ NA OTÁZKY</vt:lpstr>
      <vt:lpstr>Ilustrace byly čerpány z následujících stránek: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Autor: Angela Doubravová Název materiálu: VY_ </dc:title>
  <cp:lastModifiedBy>Mgr. Miroslav Žalud</cp:lastModifiedBy>
  <cp:revision>84</cp:revision>
  <dcterms:modified xsi:type="dcterms:W3CDTF">2012-10-07T15:03:41Z</dcterms:modified>
</cp:coreProperties>
</file>