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0"/>
  </p:notesMasterIdLst>
  <p:sldIdLst>
    <p:sldId id="256" r:id="rId2"/>
    <p:sldId id="261" r:id="rId3"/>
    <p:sldId id="263" r:id="rId4"/>
    <p:sldId id="264" r:id="rId5"/>
    <p:sldId id="265" r:id="rId6"/>
    <p:sldId id="266" r:id="rId7"/>
    <p:sldId id="267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gr. Miroslav Žalud" initials="MMŽ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0074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9559" autoAdjust="0"/>
    <p:restoredTop sz="94660"/>
  </p:normalViewPr>
  <p:slideViewPr>
    <p:cSldViewPr>
      <p:cViewPr>
        <p:scale>
          <a:sx n="72" d="100"/>
          <a:sy n="72" d="100"/>
        </p:scale>
        <p:origin x="-1794" y="-4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3ABC93-DC8F-4B3D-A7B9-38CCDC88C025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59C7F6-2A6A-4958-8AC7-A41A93777F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107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59C7F6-2A6A-4958-8AC7-A41A93777F9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87624" y="621944"/>
            <a:ext cx="759735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Název školy:</a:t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Základní škola Chomutov, Písečná 5144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VY_52_INOVACE_36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_ vodní_živočichové_ad1</a:t>
            </a: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CZ 1.07/1.4.00/21.3355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Autor: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Mgr. Angela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Doubravová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21.2. 2012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Cílový ročník: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4. třída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Vzdělávací oblast/obor/okruh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Člověk_a_jeho_svět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Klíčové slovo: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kapr obecný,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kachna divoká, lyska černá, žáby, užovka, vydra,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vážka.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Prezentace je určena pro žáky 4. ročníku, slouží k seznámení s živočichy žijícími ve vodě a jejím okolí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99170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800" dirty="0" smtClean="0">
                <a:solidFill>
                  <a:srgbClr val="FF6600"/>
                </a:solidFill>
              </a:rPr>
              <a:t>VODNÍ ŽIVOČICHOVÉ</a:t>
            </a:r>
            <a:br>
              <a:rPr lang="cs-CZ" sz="4800" dirty="0" smtClean="0">
                <a:solidFill>
                  <a:srgbClr val="FF6600"/>
                </a:solidFill>
              </a:rPr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556792"/>
            <a:ext cx="3024336" cy="652450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FF6600"/>
                </a:solidFill>
              </a:rPr>
              <a:t>KAPR OBECNÝ </a:t>
            </a:r>
          </a:p>
          <a:p>
            <a:endParaRPr lang="cs-CZ" sz="2400" b="1" dirty="0">
              <a:solidFill>
                <a:srgbClr val="FF66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355976" y="1124744"/>
            <a:ext cx="4608512" cy="504056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6600"/>
                </a:solidFill>
              </a:rPr>
              <a:t>Nerozšířenější sladkovodní ryba u nás.</a:t>
            </a:r>
          </a:p>
          <a:p>
            <a:r>
              <a:rPr lang="cs-CZ" dirty="0" smtClean="0">
                <a:solidFill>
                  <a:srgbClr val="FF6600"/>
                </a:solidFill>
              </a:rPr>
              <a:t>Žije ve stojatých a mírně tekoucích vodách.</a:t>
            </a:r>
          </a:p>
          <a:p>
            <a:r>
              <a:rPr lang="cs-CZ" dirty="0" smtClean="0">
                <a:solidFill>
                  <a:srgbClr val="FF6600"/>
                </a:solidFill>
              </a:rPr>
              <a:t>Všežravec.</a:t>
            </a:r>
          </a:p>
          <a:p>
            <a:r>
              <a:rPr lang="cs-CZ" dirty="0" smtClean="0">
                <a:solidFill>
                  <a:srgbClr val="FF6600"/>
                </a:solidFill>
              </a:rPr>
              <a:t>Dožívá se 40 let.</a:t>
            </a:r>
          </a:p>
          <a:p>
            <a:r>
              <a:rPr lang="cs-CZ" dirty="0" smtClean="0">
                <a:solidFill>
                  <a:srgbClr val="FF6600"/>
                </a:solidFill>
              </a:rPr>
              <a:t>Velikost cca 40 – 65 cm.</a:t>
            </a:r>
          </a:p>
          <a:p>
            <a:r>
              <a:rPr lang="cs-CZ" dirty="0" smtClean="0">
                <a:solidFill>
                  <a:srgbClr val="FF6600"/>
                </a:solidFill>
              </a:rPr>
              <a:t>Největší 110 cm.</a:t>
            </a:r>
          </a:p>
          <a:p>
            <a:r>
              <a:rPr lang="cs-CZ" dirty="0" smtClean="0">
                <a:solidFill>
                  <a:srgbClr val="FF6600"/>
                </a:solidFill>
              </a:rPr>
              <a:t>Hmotnost </a:t>
            </a:r>
            <a:r>
              <a:rPr lang="cs-CZ" dirty="0">
                <a:solidFill>
                  <a:srgbClr val="FF6600"/>
                </a:solidFill>
              </a:rPr>
              <a:t>obvykle1,5 </a:t>
            </a:r>
            <a:r>
              <a:rPr lang="cs-CZ" dirty="0" smtClean="0">
                <a:solidFill>
                  <a:srgbClr val="FF6600"/>
                </a:solidFill>
              </a:rPr>
              <a:t>– 5 kg.</a:t>
            </a:r>
          </a:p>
          <a:p>
            <a:r>
              <a:rPr lang="cs-CZ" dirty="0" smtClean="0">
                <a:solidFill>
                  <a:srgbClr val="FF6600"/>
                </a:solidFill>
              </a:rPr>
              <a:t>Rekord kolem 30 kg.</a:t>
            </a:r>
          </a:p>
          <a:p>
            <a:r>
              <a:rPr lang="cs-CZ" dirty="0" smtClean="0">
                <a:solidFill>
                  <a:srgbClr val="FF6600"/>
                </a:solidFill>
              </a:rPr>
              <a:t>Rozmnožování:  jikry.</a:t>
            </a:r>
          </a:p>
          <a:p>
            <a:endParaRPr lang="cs-CZ" sz="1800" dirty="0">
              <a:solidFill>
                <a:srgbClr val="FF6600"/>
              </a:solidFill>
            </a:endParaRPr>
          </a:p>
        </p:txBody>
      </p:sp>
      <p:pic>
        <p:nvPicPr>
          <p:cNvPr id="7" name="Zástupný symbol pro obsah 6" descr="kapr_obecny.gif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043608" y="2492896"/>
            <a:ext cx="3600400" cy="1678799"/>
          </a:xfr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89027" y="332656"/>
            <a:ext cx="6120680" cy="64807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6600"/>
                </a:solidFill>
              </a:rPr>
              <a:t>Nejvíce rozšíření ptáci</a:t>
            </a:r>
            <a:endParaRPr lang="cs-CZ" dirty="0">
              <a:solidFill>
                <a:srgbClr val="FF66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220072" y="4797152"/>
            <a:ext cx="1296144" cy="56807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6600"/>
                </a:solidFill>
              </a:rPr>
              <a:t>samec</a:t>
            </a:r>
            <a:endParaRPr lang="cs-CZ" b="1" dirty="0">
              <a:solidFill>
                <a:srgbClr val="FF66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3131840" y="5661248"/>
            <a:ext cx="3699832" cy="64008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Největší </a:t>
            </a:r>
            <a:r>
              <a:rPr lang="cs-CZ" dirty="0" err="1" smtClean="0">
                <a:solidFill>
                  <a:srgbClr val="C00000"/>
                </a:solidFill>
              </a:rPr>
              <a:t>plovavá</a:t>
            </a:r>
            <a:r>
              <a:rPr lang="cs-CZ" dirty="0" smtClean="0">
                <a:solidFill>
                  <a:srgbClr val="C00000"/>
                </a:solidFill>
              </a:rPr>
              <a:t> kachna u nás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87624" y="4869160"/>
            <a:ext cx="9300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6600"/>
                </a:solidFill>
              </a:rPr>
              <a:t>samice</a:t>
            </a:r>
          </a:p>
          <a:p>
            <a:endParaRPr lang="cs-CZ" dirty="0"/>
          </a:p>
        </p:txBody>
      </p:sp>
      <p:pic>
        <p:nvPicPr>
          <p:cNvPr id="12" name="Zástupný symbol pro obsah 11" descr="kachna-divoka1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915537"/>
            <a:ext cx="3936438" cy="2952328"/>
          </a:xfrm>
        </p:spPr>
      </p:pic>
      <p:pic>
        <p:nvPicPr>
          <p:cNvPr id="13" name="Zástupný symbol pro obsah 12" descr="kachna-divoka2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076056" y="1952836"/>
            <a:ext cx="3888432" cy="2916324"/>
          </a:xfrm>
        </p:spPr>
      </p:pic>
      <p:sp>
        <p:nvSpPr>
          <p:cNvPr id="5" name="TextovéPole 4"/>
          <p:cNvSpPr txBox="1"/>
          <p:nvPr/>
        </p:nvSpPr>
        <p:spPr>
          <a:xfrm>
            <a:off x="3419872" y="1196752"/>
            <a:ext cx="26092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Kachna divoká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  <p:bldP spid="4" grpId="0" uiExpand="1" build="p"/>
      <p:bldP spid="9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396044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4">
                    <a:lumMod val="75000"/>
                  </a:schemeClr>
                </a:solidFill>
              </a:rPr>
              <a:t>Lyska černá</a:t>
            </a:r>
            <a:endParaRPr lang="cs-CZ" sz="40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7" name="Zástupný symbol pro obsah 6" descr="lyska 14.57 hod. httpatlas.vtaky.skatlasvtakov.phpid=druh&amp;num=04_5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916832"/>
            <a:ext cx="3479047" cy="2609286"/>
          </a:xfrm>
        </p:spPr>
      </p:pic>
      <p:pic>
        <p:nvPicPr>
          <p:cNvPr id="8" name="Zástupný symbol pro obsah 7" descr="ledňáček říční, 15.00 httppopuvky.webnode.czpopuvky-prirodni-zajimavostilednacek-ricni.bmp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436096" y="1772816"/>
            <a:ext cx="3089920" cy="3028122"/>
          </a:xfrm>
        </p:spPr>
      </p:pic>
      <p:sp>
        <p:nvSpPr>
          <p:cNvPr id="9" name="TextovéPole 8"/>
          <p:cNvSpPr txBox="1"/>
          <p:nvPr/>
        </p:nvSpPr>
        <p:spPr>
          <a:xfrm>
            <a:off x="5220072" y="836712"/>
            <a:ext cx="36872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Ledňáček říční</a:t>
            </a:r>
            <a:endParaRPr lang="cs-CZ" sz="40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0" y="548680"/>
            <a:ext cx="2016224" cy="1143000"/>
          </a:xfrm>
        </p:spPr>
        <p:txBody>
          <a:bodyPr/>
          <a:lstStyle/>
          <a:p>
            <a:r>
              <a:rPr lang="cs-CZ" dirty="0" smtClean="0">
                <a:solidFill>
                  <a:srgbClr val="007434"/>
                </a:solidFill>
              </a:rPr>
              <a:t>Žáby</a:t>
            </a:r>
            <a:endParaRPr lang="cs-CZ" dirty="0">
              <a:solidFill>
                <a:srgbClr val="007434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3608" y="4869160"/>
            <a:ext cx="4023360" cy="1144136"/>
          </a:xfrm>
        </p:spPr>
        <p:txBody>
          <a:bodyPr>
            <a:normAutofit/>
          </a:bodyPr>
          <a:lstStyle/>
          <a:p>
            <a:r>
              <a:rPr lang="cs-CZ" sz="3700" dirty="0" smtClean="0">
                <a:solidFill>
                  <a:srgbClr val="00B050"/>
                </a:solidFill>
              </a:rPr>
              <a:t>Skokan skřehotavý</a:t>
            </a:r>
          </a:p>
          <a:p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32040" y="4797152"/>
            <a:ext cx="4023360" cy="1072128"/>
          </a:xfrm>
        </p:spPr>
        <p:txBody>
          <a:bodyPr>
            <a:normAutofit/>
          </a:bodyPr>
          <a:lstStyle/>
          <a:p>
            <a:r>
              <a:rPr lang="cs-CZ" sz="3700" dirty="0" smtClean="0">
                <a:solidFill>
                  <a:srgbClr val="00B050"/>
                </a:solidFill>
              </a:rPr>
              <a:t>Skokan zelený</a:t>
            </a:r>
          </a:p>
        </p:txBody>
      </p:sp>
      <p:pic>
        <p:nvPicPr>
          <p:cNvPr id="10" name="Zástupný symbol pro obsah 9" descr="skokan zelený 14.45 httpwww.gamepark.czvodni_ekosistem_281003.htm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5004048" y="2204864"/>
            <a:ext cx="3456384" cy="2304256"/>
          </a:xfrm>
        </p:spPr>
      </p:pic>
      <p:pic>
        <p:nvPicPr>
          <p:cNvPr id="9" name="Zástupný symbol pro obsah 8" descr="skokan skřehotavý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1259632" y="2204864"/>
            <a:ext cx="3206230" cy="2327193"/>
          </a:xfr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4104456" cy="1287016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accent4">
                    <a:lumMod val="75000"/>
                  </a:schemeClr>
                </a:solidFill>
                <a:latin typeface="+mn-lt"/>
              </a:rPr>
              <a:t>UŽOVKA OBOJKOVÁ</a:t>
            </a:r>
            <a:endParaRPr lang="cs-CZ" sz="1400" b="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120640" y="5373216"/>
            <a:ext cx="4023360" cy="640080"/>
          </a:xfrm>
        </p:spPr>
        <p:txBody>
          <a:bodyPr>
            <a:noAutofit/>
          </a:bodyPr>
          <a:lstStyle/>
          <a:p>
            <a:r>
              <a:rPr lang="cs-CZ" sz="1200" b="1" dirty="0" smtClean="0"/>
              <a:t>Samotář,  skvělý plavec a potápěč.</a:t>
            </a:r>
          </a:p>
          <a:p>
            <a:r>
              <a:rPr lang="cs-CZ" sz="1200" b="1" dirty="0" smtClean="0"/>
              <a:t>Ve vodě může vydržet i déle jak 5 min a může uplavat až 400 m.</a:t>
            </a:r>
            <a:endParaRPr lang="cs-CZ" sz="12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130984" y="836712"/>
            <a:ext cx="4013016" cy="1084498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VYDRA ŘÍČNÍ</a:t>
            </a:r>
          </a:p>
        </p:txBody>
      </p:sp>
      <p:pic>
        <p:nvPicPr>
          <p:cNvPr id="7" name="Zástupný symbol pro obsah 6" descr="Uzovka_obojkova_2_ 14.47 httpnature.hyperlink.czuhTun_u_Kostelan.htm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043608" y="2276872"/>
            <a:ext cx="3810000" cy="2857500"/>
          </a:xfrm>
        </p:spPr>
      </p:pic>
      <p:pic>
        <p:nvPicPr>
          <p:cNvPr id="8" name="Zástupný symbol pro obsah 7" descr="Vydra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004048" y="2348880"/>
            <a:ext cx="4008433" cy="2658792"/>
          </a:xfrm>
        </p:spPr>
      </p:pic>
      <p:sp>
        <p:nvSpPr>
          <p:cNvPr id="9" name="TextovéPole 8"/>
          <p:cNvSpPr txBox="1"/>
          <p:nvPr/>
        </p:nvSpPr>
        <p:spPr>
          <a:xfrm>
            <a:off x="1187624" y="5373216"/>
            <a:ext cx="254807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t"/>
            <a:r>
              <a:rPr lang="cs-CZ" sz="1200" b="1" dirty="0" smtClean="0"/>
              <a:t>Žije u vody,  je lovec, dravec, </a:t>
            </a:r>
            <a:endParaRPr lang="cs-CZ" sz="1200" dirty="0" smtClean="0"/>
          </a:p>
          <a:p>
            <a:pPr fontAlgn="t"/>
            <a:r>
              <a:rPr lang="cs-CZ" sz="1200" b="1" dirty="0" smtClean="0"/>
              <a:t>živí se masem, rybami,  hmyzem,</a:t>
            </a:r>
          </a:p>
          <a:p>
            <a:pPr fontAlgn="t"/>
            <a:r>
              <a:rPr lang="cs-CZ" sz="1200" b="1" dirty="0" smtClean="0"/>
              <a:t>Slimáky a žížalami. </a:t>
            </a:r>
            <a:endParaRPr lang="cs-CZ" sz="1200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9872" y="332656"/>
            <a:ext cx="2808312" cy="998984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HMYZ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15616" y="4941168"/>
            <a:ext cx="4023360" cy="1440160"/>
          </a:xfrm>
        </p:spPr>
        <p:txBody>
          <a:bodyPr>
            <a:normAutofit/>
          </a:bodyPr>
          <a:lstStyle/>
          <a:p>
            <a:r>
              <a:rPr lang="cs-CZ" sz="3700" b="1" dirty="0" smtClean="0">
                <a:solidFill>
                  <a:schemeClr val="accent3">
                    <a:lumMod val="75000"/>
                  </a:schemeClr>
                </a:solidFill>
              </a:rPr>
              <a:t>Vážka </a:t>
            </a:r>
            <a:r>
              <a:rPr lang="cs-CZ" sz="3700" b="1" dirty="0" err="1" smtClean="0">
                <a:solidFill>
                  <a:schemeClr val="accent3">
                    <a:lumMod val="75000"/>
                  </a:schemeClr>
                </a:solidFill>
              </a:rPr>
              <a:t>černořitná</a:t>
            </a:r>
            <a:endParaRPr lang="cs-CZ" sz="3700" b="1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444168" y="4869160"/>
            <a:ext cx="3699832" cy="1224136"/>
          </a:xfrm>
        </p:spPr>
        <p:txBody>
          <a:bodyPr>
            <a:normAutofit/>
          </a:bodyPr>
          <a:lstStyle/>
          <a:p>
            <a:r>
              <a:rPr lang="cs-CZ" sz="3700" b="1" dirty="0" smtClean="0">
                <a:solidFill>
                  <a:schemeClr val="accent3">
                    <a:lumMod val="75000"/>
                  </a:schemeClr>
                </a:solidFill>
              </a:rPr>
              <a:t>Komár pisklavý</a:t>
            </a:r>
          </a:p>
        </p:txBody>
      </p:sp>
      <p:pic>
        <p:nvPicPr>
          <p:cNvPr id="7" name="Zástupný symbol pro obsah 6" descr="Vazka-cernoritna_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700808"/>
            <a:ext cx="4022725" cy="3017044"/>
          </a:xfrm>
        </p:spPr>
      </p:pic>
      <p:pic>
        <p:nvPicPr>
          <p:cNvPr id="8" name="Zástupný symbol pro obsah 7" descr="Komarpisklavy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940152" y="1556792"/>
            <a:ext cx="2592288" cy="3183512"/>
          </a:xfr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92088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Ilustrace byly čerpány z těchto stránek: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187624" y="1340768"/>
            <a:ext cx="7498080" cy="5328592"/>
          </a:xfrm>
        </p:spPr>
        <p:txBody>
          <a:bodyPr>
            <a:normAutofit fontScale="25000" lnSpcReduction="20000"/>
          </a:bodyPr>
          <a:lstStyle/>
          <a:p>
            <a:pPr marL="82296" indent="0">
              <a:lnSpc>
                <a:spcPct val="150000"/>
              </a:lnSpc>
              <a:buNone/>
            </a:pPr>
            <a:r>
              <a:rPr lang="cs-CZ" sz="7600" dirty="0" smtClean="0"/>
              <a:t>21.2. 2012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sz="7600" dirty="0" smtClean="0"/>
              <a:t>http://www.jynx-t.net/priroda/vazka-cernoritna-71455-0-8192000.html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sz="7600" dirty="0" smtClean="0"/>
              <a:t>http://www.</a:t>
            </a:r>
            <a:r>
              <a:rPr lang="cs-CZ" sz="7600" dirty="0" err="1" smtClean="0"/>
              <a:t>rybsvaz.cz</a:t>
            </a:r>
            <a:r>
              <a:rPr lang="cs-CZ" sz="7600" dirty="0" smtClean="0"/>
              <a:t>/</a:t>
            </a:r>
            <a:r>
              <a:rPr lang="cs-CZ" sz="7600" dirty="0" err="1" smtClean="0"/>
              <a:t>zu</a:t>
            </a:r>
            <a:r>
              <a:rPr lang="cs-CZ" sz="7600" dirty="0" smtClean="0"/>
              <a:t>/</a:t>
            </a:r>
            <a:r>
              <a:rPr lang="cs-CZ" sz="7600" dirty="0" err="1" smtClean="0"/>
              <a:t>slides</a:t>
            </a:r>
            <a:r>
              <a:rPr lang="cs-CZ" sz="7600" dirty="0" smtClean="0"/>
              <a:t>/</a:t>
            </a:r>
            <a:r>
              <a:rPr lang="cs-CZ" sz="7600" dirty="0" err="1" smtClean="0"/>
              <a:t>Komarpisklavy.html</a:t>
            </a:r>
            <a:endParaRPr lang="cs-CZ" sz="7600" dirty="0" smtClean="0"/>
          </a:p>
          <a:p>
            <a:pPr marL="82296" indent="0">
              <a:lnSpc>
                <a:spcPct val="150000"/>
              </a:lnSpc>
              <a:buNone/>
            </a:pPr>
            <a:r>
              <a:rPr lang="cs-CZ" sz="7600" dirty="0" smtClean="0"/>
              <a:t>http://nature.hyperlink.cz/uh/Tun_u_Kostelan.htm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sz="7600" dirty="0" smtClean="0"/>
              <a:t>http://nd04.jxs.cz/211/340/2dcd57ca80_73147765_o2.jpg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sz="7600" dirty="0" smtClean="0"/>
              <a:t>http://www.</a:t>
            </a:r>
            <a:r>
              <a:rPr lang="cs-CZ" sz="7600" dirty="0" err="1" smtClean="0"/>
              <a:t>naturephoto.cz</a:t>
            </a:r>
            <a:r>
              <a:rPr lang="cs-CZ" sz="7600" dirty="0" smtClean="0"/>
              <a:t>/</a:t>
            </a:r>
            <a:r>
              <a:rPr lang="cs-CZ" sz="7600" dirty="0" err="1" smtClean="0"/>
              <a:t>img</a:t>
            </a:r>
            <a:r>
              <a:rPr lang="cs-CZ" sz="7600" dirty="0" smtClean="0"/>
              <a:t>/fotobanka/08-2004-7374.jpg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sz="7600" dirty="0" smtClean="0"/>
              <a:t>http://oldwww.mos-cso.cz/obrazky/lyska_cerna.jpg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sz="7600" dirty="0" smtClean="0"/>
              <a:t>http://images.google.com/imgres?q=led%C5%88%C3%A1%C4%8Dek+%C5%99%C3%AD%C4%8Dn%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sz="7600" dirty="0" smtClean="0"/>
              <a:t>http://sweb.cz/ewww2003/kapr_obecny.gif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sz="7600" dirty="0" smtClean="0"/>
              <a:t>http://www.</a:t>
            </a:r>
            <a:r>
              <a:rPr lang="cs-CZ" sz="7600" dirty="0" err="1" smtClean="0"/>
              <a:t>jezirka</a:t>
            </a:r>
            <a:r>
              <a:rPr lang="cs-CZ" sz="7600" dirty="0" smtClean="0"/>
              <a:t>-zahrada.</a:t>
            </a:r>
            <a:r>
              <a:rPr lang="cs-CZ" sz="7600" dirty="0" err="1" smtClean="0"/>
              <a:t>cz</a:t>
            </a:r>
            <a:r>
              <a:rPr lang="cs-CZ" sz="7600" dirty="0" smtClean="0"/>
              <a:t>/</a:t>
            </a:r>
            <a:r>
              <a:rPr lang="cs-CZ" sz="7600" dirty="0" err="1" smtClean="0"/>
              <a:t>upload</a:t>
            </a:r>
            <a:r>
              <a:rPr lang="cs-CZ" sz="7600" dirty="0" smtClean="0"/>
              <a:t>/galerie_</a:t>
            </a:r>
            <a:r>
              <a:rPr lang="cs-CZ" sz="7600" dirty="0" err="1" smtClean="0"/>
              <a:t>tn</a:t>
            </a:r>
            <a:r>
              <a:rPr lang="cs-CZ" sz="7600" dirty="0" smtClean="0"/>
              <a:t>/</a:t>
            </a:r>
            <a:r>
              <a:rPr lang="cs-CZ" sz="7600" dirty="0" err="1" smtClean="0"/>
              <a:t>water</a:t>
            </a:r>
            <a:r>
              <a:rPr lang="cs-CZ" sz="7600" dirty="0" smtClean="0"/>
              <a:t>-</a:t>
            </a:r>
            <a:r>
              <a:rPr lang="cs-CZ" sz="7600" dirty="0" err="1" smtClean="0"/>
              <a:t>lilies.jpg</a:t>
            </a:r>
            <a:endParaRPr lang="cs-CZ" sz="7600" dirty="0" smtClean="0"/>
          </a:p>
          <a:p>
            <a:pPr marL="82296" indent="0">
              <a:lnSpc>
                <a:spcPct val="150000"/>
              </a:lnSpc>
              <a:buNone/>
            </a:pPr>
            <a:r>
              <a:rPr lang="cs-CZ" sz="7600" smtClean="0"/>
              <a:t>www.office.microsoft.com</a:t>
            </a:r>
            <a:endParaRPr lang="cs-CZ" sz="7600" dirty="0" smtClean="0"/>
          </a:p>
          <a:p>
            <a:endParaRPr lang="cs-CZ" sz="1600" dirty="0" smtClean="0">
              <a:solidFill>
                <a:srgbClr val="FF0000"/>
              </a:solidFill>
            </a:endParaRPr>
          </a:p>
          <a:p>
            <a:endParaRPr lang="cs-CZ" sz="1600" dirty="0" smtClean="0">
              <a:solidFill>
                <a:srgbClr val="FF0000"/>
              </a:solidFill>
            </a:endParaRPr>
          </a:p>
          <a:p>
            <a:endParaRPr lang="cs-CZ" sz="1600" dirty="0" smtClean="0">
              <a:solidFill>
                <a:srgbClr val="FF0000"/>
              </a:solidFill>
            </a:endParaRPr>
          </a:p>
          <a:p>
            <a:endParaRPr lang="cs-CZ" sz="1600" dirty="0" smtClean="0">
              <a:solidFill>
                <a:srgbClr val="FF0000"/>
              </a:solidFill>
            </a:endParaRPr>
          </a:p>
          <a:p>
            <a:endParaRPr lang="cs-CZ" sz="1600" dirty="0" smtClean="0">
              <a:solidFill>
                <a:srgbClr val="FF0000"/>
              </a:solidFill>
            </a:endParaRPr>
          </a:p>
          <a:p>
            <a:endParaRPr lang="cs-CZ" sz="1600" dirty="0" smtClean="0">
              <a:solidFill>
                <a:srgbClr val="FF0000"/>
              </a:solidFill>
            </a:endParaRPr>
          </a:p>
          <a:p>
            <a:endParaRPr lang="cs-CZ" sz="1600" dirty="0" smtClean="0">
              <a:solidFill>
                <a:srgbClr val="FF0000"/>
              </a:solidFill>
            </a:endParaRPr>
          </a:p>
          <a:p>
            <a:endParaRPr lang="cs-CZ" sz="1600" dirty="0" smtClean="0">
              <a:solidFill>
                <a:srgbClr val="FF0000"/>
              </a:solidFill>
            </a:endParaRPr>
          </a:p>
          <a:p>
            <a:endParaRPr lang="cs-CZ" sz="16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726</TotalTime>
  <Words>170</Words>
  <Application>Microsoft Office PowerPoint</Application>
  <PresentationFormat>Předvádění na obrazovce (4:3)</PresentationFormat>
  <Paragraphs>53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VODNÍ ŽIVOČICHOVÉ </vt:lpstr>
      <vt:lpstr>Nejvíce rozšíření ptáci</vt:lpstr>
      <vt:lpstr>Lyska černá</vt:lpstr>
      <vt:lpstr>Žáby</vt:lpstr>
      <vt:lpstr>UŽOVKA OBOJKOVÁ</vt:lpstr>
      <vt:lpstr>HMYZ</vt:lpstr>
      <vt:lpstr>Ilustrace byly čerpány z těchto stránek: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Autor: Angela Doubravová Název materiálu: VY_ </dc:title>
  <cp:lastModifiedBy>Mgr. Miroslav Žalud</cp:lastModifiedBy>
  <cp:revision>83</cp:revision>
  <dcterms:modified xsi:type="dcterms:W3CDTF">2012-10-07T15:04:08Z</dcterms:modified>
</cp:coreProperties>
</file>