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3" r:id="rId2"/>
    <p:sldId id="256" r:id="rId3"/>
    <p:sldId id="258" r:id="rId4"/>
    <p:sldId id="259" r:id="rId5"/>
    <p:sldId id="260" r:id="rId6"/>
    <p:sldId id="261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64" y="-5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0ECEDA-F7C5-4A84-884D-976518F3977E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FFA060-7266-4161-852D-D7EF53676C5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1628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FFA060-7266-4161-852D-D7EF53676C59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020533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FFA060-7266-4161-852D-D7EF53676C59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0470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FFA060-7266-4161-852D-D7EF53676C59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42836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FFA060-7266-4161-852D-D7EF53676C59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0495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FFA060-7266-4161-852D-D7EF53676C59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955043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FFA060-7266-4161-852D-D7EF53676C59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15665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FFA060-7266-4161-852D-D7EF53676C59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20208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A516-742B-4909-B9E2-BE6B6C64B2B7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B2D7A-8D85-460F-8313-3D62908851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85658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A516-742B-4909-B9E2-BE6B6C64B2B7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B2D7A-8D85-460F-8313-3D62908851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9798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A516-742B-4909-B9E2-BE6B6C64B2B7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B2D7A-8D85-460F-8313-3D62908851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847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A516-742B-4909-B9E2-BE6B6C64B2B7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B2D7A-8D85-460F-8313-3D62908851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4932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A516-742B-4909-B9E2-BE6B6C64B2B7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B2D7A-8D85-460F-8313-3D62908851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42318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A516-742B-4909-B9E2-BE6B6C64B2B7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B2D7A-8D85-460F-8313-3D62908851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44320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A516-742B-4909-B9E2-BE6B6C64B2B7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B2D7A-8D85-460F-8313-3D62908851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50986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A516-742B-4909-B9E2-BE6B6C64B2B7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B2D7A-8D85-460F-8313-3D62908851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09611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A516-742B-4909-B9E2-BE6B6C64B2B7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B2D7A-8D85-460F-8313-3D62908851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4608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A516-742B-4909-B9E2-BE6B6C64B2B7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B2D7A-8D85-460F-8313-3D62908851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8272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A516-742B-4909-B9E2-BE6B6C64B2B7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B2D7A-8D85-460F-8313-3D62908851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13721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FA516-742B-4909-B9E2-BE6B6C64B2B7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BB2D7A-8D85-460F-8313-3D62908851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7896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3088" y="549275"/>
            <a:ext cx="5399087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 4"/>
          <p:cNvSpPr>
            <a:spLocks/>
          </p:cNvSpPr>
          <p:nvPr/>
        </p:nvSpPr>
        <p:spPr>
          <a:xfrm>
            <a:off x="2170113" y="1989138"/>
            <a:ext cx="4803775" cy="4140200"/>
          </a:xfrm>
          <a:prstGeom prst="roundRect">
            <a:avLst/>
          </a:prstGeom>
          <a:solidFill>
            <a:srgbClr val="F8DE9E"/>
          </a:solidFill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marL="342900" indent="-342900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Název školy: Soukromá základní škola Adélka, o.p.s.</a:t>
            </a:r>
            <a:endParaRPr lang="cs-CZ" sz="1100" dirty="0">
              <a:latin typeface="Calibri"/>
              <a:ea typeface="Calibri"/>
              <a:cs typeface="Times New Roman"/>
            </a:endParaRPr>
          </a:p>
          <a:p>
            <a:pPr marL="342900" indent="-342900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Autor: Martin Anderle </a:t>
            </a:r>
            <a:endParaRPr lang="cs-CZ" sz="1100" dirty="0">
              <a:latin typeface="Calibri"/>
              <a:ea typeface="Calibri"/>
              <a:cs typeface="Times New Roman"/>
            </a:endParaRPr>
          </a:p>
          <a:p>
            <a:pPr marL="342900" indent="-342900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Název: 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VY_32_INOVACE_24_</a:t>
            </a:r>
            <a:endParaRPr lang="cs-CZ" sz="1100" dirty="0">
              <a:latin typeface="Calibri"/>
              <a:ea typeface="Calibri"/>
              <a:cs typeface="Times New Roman"/>
            </a:endParaRPr>
          </a:p>
          <a:p>
            <a:pPr marL="342900" indent="-342900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Téma: 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Vlastnosti kapalin</a:t>
            </a:r>
            <a:endParaRPr lang="cs-CZ" sz="1100" dirty="0">
              <a:latin typeface="Calibri"/>
              <a:ea typeface="Calibri"/>
              <a:cs typeface="Times New Roman"/>
            </a:endParaRPr>
          </a:p>
          <a:p>
            <a:pPr marL="342900" indent="-342900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Číslo projektu: CZ.1.07/1.4.00/21.3045</a:t>
            </a:r>
            <a:endParaRPr lang="cs-CZ" sz="1100" dirty="0"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Anotace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: </a:t>
            </a:r>
            <a:r>
              <a:rPr lang="cs-CZ" sz="11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Archimédův zákon</a:t>
            </a:r>
            <a:endParaRPr lang="cs-CZ" sz="1050" dirty="0">
              <a:ea typeface="Calibri"/>
              <a:cs typeface="Times New Roman"/>
            </a:endParaRPr>
          </a:p>
          <a:p>
            <a:pPr marL="342900" indent="-342900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endParaRPr lang="cs-CZ" sz="1100" dirty="0"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cs-CZ" sz="1100" dirty="0">
                <a:latin typeface="Calibri"/>
                <a:ea typeface="Calibri"/>
                <a:cs typeface="Times New Roman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351544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Documents and Settings\m\Local Settings\Temporary Internet Files\Content.IE5\ENE7TB38\MP90043880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18736"/>
            <a:ext cx="9258127" cy="733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ARCHIMÉDŮV ZÁKON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39516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 pattern="rectangle" dir="ou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052736" y="-675456"/>
            <a:ext cx="12961440" cy="8773027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ARCHIMEDES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ARCHIMEDES BYL MATEMATIK A FYZIK, KTERÝ ŽIL </a:t>
            </a:r>
            <a:r>
              <a:rPr lang="cs-CZ" dirty="0" smtClean="0"/>
              <a:t>                   VE </a:t>
            </a:r>
            <a:r>
              <a:rPr lang="cs-CZ" dirty="0" smtClean="0"/>
              <a:t>MĚSTĚ SYRAKUSY NA OSTROVĚ SICÍLIE</a:t>
            </a:r>
          </a:p>
          <a:p>
            <a:r>
              <a:rPr lang="cs-CZ" dirty="0" smtClean="0"/>
              <a:t>JEDNOHO DNE HO KRÁL POŽÁDAL ABY ZJISTIL, ZDA HO ZLATNÍK NEOŠIDIL A UDĚLAL  JEHO KORUNU </a:t>
            </a:r>
            <a:r>
              <a:rPr lang="cs-CZ" dirty="0" smtClean="0"/>
              <a:t>                                Z </a:t>
            </a:r>
            <a:r>
              <a:rPr lang="cs-CZ" dirty="0" smtClean="0"/>
              <a:t>PRAVÉHO ZLATA</a:t>
            </a:r>
          </a:p>
          <a:p>
            <a:r>
              <a:rPr lang="cs-CZ" dirty="0" smtClean="0"/>
              <a:t>Králi se zdálo, že koruna je málo těžká na to, aby byla </a:t>
            </a:r>
            <a:r>
              <a:rPr lang="cs-CZ" dirty="0" smtClean="0"/>
              <a:t> ze </a:t>
            </a:r>
            <a:r>
              <a:rPr lang="cs-CZ" dirty="0" smtClean="0"/>
              <a:t>samého zlata. Podezíral zlatníka, že jej ošidil a korunu vyrobil za stříbra a pouze ji pozlatil. Stříbro je totiž mnohem lehčí než zlato.</a:t>
            </a:r>
          </a:p>
          <a:p>
            <a:r>
              <a:rPr lang="cs-CZ" dirty="0" smtClean="0"/>
              <a:t>ARCHIMEDES NEMOHL PŘIJÍT NA TO, JAK ZMĚŘIT JEJÍ OBJEM, ANIŽ BY JI POŠKODIL, AŽ DO TÉ </a:t>
            </a:r>
            <a:r>
              <a:rPr lang="cs-CZ" dirty="0" smtClean="0"/>
              <a:t>DOBY, </a:t>
            </a:r>
            <a:r>
              <a:rPr lang="cs-CZ" dirty="0" smtClean="0"/>
              <a:t>NEŽ ŠEL DO LÁZNÍ A KDYŽ SE PONOŘIL, </a:t>
            </a:r>
            <a:r>
              <a:rPr lang="cs-CZ" dirty="0" smtClean="0"/>
              <a:t>ZJISTIL, </a:t>
            </a:r>
            <a:r>
              <a:rPr lang="cs-CZ" dirty="0" smtClean="0"/>
              <a:t>ŽE…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28416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 pattern="rectangle" dir="ou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Documents and Settings\m\Local Settings\Temporary Internet Files\Content.IE5\IJXRI6LX\MC90023794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83716"/>
            <a:ext cx="8874352" cy="6275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 Když ponoří korunu do nádoby s vodou, zjistí podle hladiny, jaký má koruna objem. Jak?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TĚLESO PONOŘENÉ DO KAPALINY </a:t>
            </a:r>
            <a:r>
              <a:rPr lang="cs-CZ" dirty="0" smtClean="0">
                <a:solidFill>
                  <a:srgbClr val="FF0000"/>
                </a:solidFill>
              </a:rPr>
              <a:t>VYTLAČÍ </a:t>
            </a:r>
            <a:r>
              <a:rPr lang="cs-CZ" dirty="0" smtClean="0">
                <a:solidFill>
                  <a:srgbClr val="FF0000"/>
                </a:solidFill>
              </a:rPr>
              <a:t>STEJNÝ OBJEM KAPALINY,  JAKO MÁ TĚLESO SAMO. </a:t>
            </a:r>
          </a:p>
        </p:txBody>
      </p:sp>
    </p:spTree>
    <p:extLst>
      <p:ext uri="{BB962C8B-B14F-4D97-AF65-F5344CB8AC3E}">
        <p14:creationId xmlns:p14="http://schemas.microsoft.com/office/powerpoint/2010/main" xmlns="" val="412338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 pattern="rectangle" dir="ou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m\Local Settings\Temporary Internet Files\Content.IE5\IJXRI6LX\MC90043473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638658"/>
            <a:ext cx="6300192" cy="6300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Zjistil tedy, </a:t>
            </a:r>
            <a:r>
              <a:rPr lang="cs-CZ" dirty="0" smtClean="0"/>
              <a:t>jaký má </a:t>
            </a:r>
            <a:r>
              <a:rPr lang="cs-CZ" dirty="0"/>
              <a:t>koruna </a:t>
            </a:r>
            <a:r>
              <a:rPr lang="cs-CZ" dirty="0" smtClean="0"/>
              <a:t>objem, dejme </a:t>
            </a:r>
            <a:r>
              <a:rPr lang="cs-CZ" dirty="0"/>
              <a:t>tomu 150 ml. A podle množství zlata spočítal, že by měla mít hmotnost téměř 3 kilogramy. </a:t>
            </a:r>
            <a:r>
              <a:rPr lang="cs-CZ" dirty="0" smtClean="0"/>
              <a:t>Koruna </a:t>
            </a:r>
            <a:r>
              <a:rPr lang="cs-CZ" dirty="0"/>
              <a:t>však měla asi jen 2 </a:t>
            </a:r>
            <a:r>
              <a:rPr lang="cs-CZ" dirty="0" smtClean="0"/>
              <a:t>kg </a:t>
            </a:r>
            <a:r>
              <a:rPr lang="cs-CZ" dirty="0"/>
              <a:t>(použijeme-li současné jednotky). </a:t>
            </a:r>
          </a:p>
          <a:p>
            <a:r>
              <a:rPr lang="cs-CZ" dirty="0"/>
              <a:t>TAKŽE </a:t>
            </a:r>
            <a:r>
              <a:rPr lang="cs-CZ" dirty="0" smtClean="0"/>
              <a:t>ZJISTIL, </a:t>
            </a:r>
            <a:r>
              <a:rPr lang="cs-CZ" dirty="0"/>
              <a:t>ŽE ZLATNÍK DO KORUNY PŘIMÍCHAL </a:t>
            </a:r>
            <a:r>
              <a:rPr lang="cs-CZ" dirty="0" smtClean="0"/>
              <a:t> I </a:t>
            </a:r>
            <a:r>
              <a:rPr lang="cs-CZ" dirty="0"/>
              <a:t>LACINĚJŠÍ STŘÍBRO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94612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 pattern="rectangle" dir="ou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m\Local Settings\Temporary Internet Files\Content.IE5\M1ERK6T3\MC9002875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2477364"/>
            <a:ext cx="3191962" cy="4380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m\Local Settings\Temporary Internet Files\Content.IE5\ENE7TB38\MC9001979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41645" y="1896832"/>
            <a:ext cx="4320480" cy="513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ARCHIMEDES MĚL ZE SVÉHO OBJEVU RADOST,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ZLATNÍK SPÍŠE NAOPAK.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7676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 pattern="rectangle" dir="ou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Použité materiály: </a:t>
            </a:r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63014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250</Words>
  <Application>Microsoft Office PowerPoint</Application>
  <PresentationFormat>Předvádění na obrazovce (4:3)</PresentationFormat>
  <Paragraphs>28</Paragraphs>
  <Slides>7</Slides>
  <Notes>7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ARCHIMÉDŮV ZÁKON</vt:lpstr>
      <vt:lpstr>ARCHIMEDES</vt:lpstr>
      <vt:lpstr>Snímek 4</vt:lpstr>
      <vt:lpstr>Snímek 5</vt:lpstr>
      <vt:lpstr>Snímek 6</vt:lpstr>
      <vt:lpstr>Snímek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ARCHIMÉDŮV ZÁKON</dc:title>
  <dc:creator>m</dc:creator>
  <cp:lastModifiedBy>Dum</cp:lastModifiedBy>
  <cp:revision>11</cp:revision>
  <dcterms:created xsi:type="dcterms:W3CDTF">2012-09-30T07:51:43Z</dcterms:created>
  <dcterms:modified xsi:type="dcterms:W3CDTF">2012-10-07T19:00:31Z</dcterms:modified>
</cp:coreProperties>
</file>