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66" r:id="rId4"/>
    <p:sldId id="256" r:id="rId5"/>
    <p:sldId id="257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40E325-1188-4312-AE1F-D9530E59392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AD0AD3-487A-45AE-AC7B-2BA03DCF05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056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810E4-EE7D-45BC-A229-70F4653C294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04D05-EF2E-4196-B2BC-575E8BC550D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12" Type="http://schemas.openxmlformats.org/officeDocument/2006/relationships/image" Target="../media/image21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png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5088" y="931146"/>
            <a:ext cx="5760720" cy="125882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3" name="Obdélník 2"/>
          <p:cNvSpPr/>
          <p:nvPr/>
        </p:nvSpPr>
        <p:spPr>
          <a:xfrm>
            <a:off x="395536" y="2276872"/>
            <a:ext cx="8424936" cy="43924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Název školy: Základní škola a Mateřská škola Kluky, okr. Písek</a:t>
            </a:r>
          </a:p>
          <a:p>
            <a:r>
              <a:rPr lang="cs-CZ" dirty="0" smtClean="0"/>
              <a:t>Autor: Jitka </a:t>
            </a:r>
            <a:r>
              <a:rPr lang="cs-CZ" dirty="0" err="1" smtClean="0"/>
              <a:t>Šefránková</a:t>
            </a:r>
            <a:endParaRPr lang="cs-CZ" dirty="0" smtClean="0"/>
          </a:p>
          <a:p>
            <a:r>
              <a:rPr lang="cs-CZ" dirty="0" smtClean="0"/>
              <a:t>Číslo šablony: III/2</a:t>
            </a:r>
          </a:p>
          <a:p>
            <a:r>
              <a:rPr lang="cs-CZ" dirty="0" smtClean="0"/>
              <a:t>Datum: 3. 12. </a:t>
            </a:r>
            <a:r>
              <a:rPr lang="cs-CZ" smtClean="0"/>
              <a:t>2011</a:t>
            </a:r>
            <a:endParaRPr lang="cs-CZ" dirty="0" smtClean="0"/>
          </a:p>
          <a:p>
            <a:r>
              <a:rPr lang="cs-CZ" dirty="0" smtClean="0"/>
              <a:t>Název materiálu: VY_32_INOVACE_01_Aj.5.r.</a:t>
            </a:r>
          </a:p>
          <a:p>
            <a:r>
              <a:rPr lang="cs-CZ" dirty="0" smtClean="0"/>
              <a:t>Číslo projektu: CZ.1.07/1.4.00/21.2213</a:t>
            </a:r>
          </a:p>
          <a:p>
            <a:r>
              <a:rPr lang="cs-CZ" dirty="0" smtClean="0"/>
              <a:t>Vzdělávací oblast: Jazyk a jazyková komunikace</a:t>
            </a:r>
          </a:p>
          <a:p>
            <a:r>
              <a:rPr lang="cs-CZ" dirty="0" smtClean="0"/>
              <a:t>Vzdělávací předmět: Anglický jazyk</a:t>
            </a:r>
          </a:p>
          <a:p>
            <a:r>
              <a:rPr lang="cs-CZ" dirty="0" smtClean="0"/>
              <a:t>Stupeň a typ vzdělání: Základní vzdělávání- první stupeň</a:t>
            </a:r>
          </a:p>
          <a:p>
            <a:r>
              <a:rPr lang="cs-CZ" dirty="0" smtClean="0"/>
              <a:t>Ročník: pátý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Klíčová slova: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classroom,prepositions</a:t>
            </a:r>
            <a:endParaRPr lang="cs-CZ" dirty="0" smtClean="0"/>
          </a:p>
          <a:p>
            <a:r>
              <a:rPr lang="cs-CZ" dirty="0" smtClean="0"/>
              <a:t>Anotace: procvičování slovíček daného </a:t>
            </a:r>
            <a:r>
              <a:rPr lang="cs-CZ" dirty="0" err="1" smtClean="0"/>
              <a:t>tématického</a:t>
            </a:r>
            <a:r>
              <a:rPr lang="cs-CZ" dirty="0" smtClean="0"/>
              <a:t> </a:t>
            </a:r>
            <a:r>
              <a:rPr lang="cs-CZ" dirty="0" err="1" smtClean="0"/>
              <a:t>okruhu,užití</a:t>
            </a:r>
            <a:r>
              <a:rPr lang="cs-CZ" dirty="0" smtClean="0"/>
              <a:t>                       předložek, vazba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/>
              <a:t>/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are,příkazy</a:t>
            </a:r>
            <a:r>
              <a:rPr lang="cs-CZ" dirty="0" smtClean="0"/>
              <a:t> a zákazy, překlad 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1711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640960" cy="626469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/>
              <a:t>Metodika</a:t>
            </a:r>
          </a:p>
          <a:p>
            <a:pPr algn="ctr"/>
            <a:r>
              <a:rPr lang="cs-CZ" sz="2800" dirty="0" smtClean="0"/>
              <a:t> </a:t>
            </a:r>
            <a:r>
              <a:rPr lang="cs-CZ" dirty="0" smtClean="0"/>
              <a:t> </a:t>
            </a:r>
            <a:r>
              <a:rPr lang="cs-CZ" sz="2800" dirty="0" smtClean="0"/>
              <a:t> 1. Žáci tvoří otázky a odpovědi</a:t>
            </a:r>
          </a:p>
          <a:p>
            <a:pPr algn="ctr"/>
            <a:r>
              <a:rPr lang="cs-CZ" sz="2800" dirty="0" smtClean="0"/>
              <a:t>se správnými předložkami. Např.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pPr algn="ctr"/>
            <a:r>
              <a:rPr lang="cs-CZ" sz="2800" dirty="0" smtClean="0"/>
              <a:t> a bike?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behind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.</a:t>
            </a:r>
          </a:p>
          <a:p>
            <a:pPr algn="ctr"/>
            <a:r>
              <a:rPr lang="cs-CZ" sz="2800" dirty="0" smtClean="0"/>
              <a:t>2. Žáci si přečtou a přeloží text a pak podle vzoru vyprávějí o počtu věcí ve své třídě.</a:t>
            </a:r>
          </a:p>
          <a:p>
            <a:pPr algn="ctr"/>
            <a:r>
              <a:rPr lang="cs-CZ" sz="2800" dirty="0" smtClean="0"/>
              <a:t>3.Žáci čtou jednotlivé příkazy a přiřazují je ke správným  obrázkům.</a:t>
            </a:r>
          </a:p>
          <a:p>
            <a:pPr algn="ctr"/>
            <a:r>
              <a:rPr lang="cs-CZ" sz="2800" dirty="0" smtClean="0"/>
              <a:t>4. Žáci tvoří ke kladným větám jejich záporné varianty.</a:t>
            </a:r>
          </a:p>
          <a:p>
            <a:pPr algn="ctr"/>
            <a:r>
              <a:rPr lang="cs-CZ" sz="2800" dirty="0" smtClean="0"/>
              <a:t>5. Žáci překládají dané věty z českého do anglického jazyka.</a:t>
            </a:r>
          </a:p>
          <a:p>
            <a:pPr algn="ctr"/>
            <a:r>
              <a:rPr lang="cs-CZ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6650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208912" cy="46085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/>
              <a:t>Použité zdroje:</a:t>
            </a:r>
          </a:p>
          <a:p>
            <a:pPr algn="ctr"/>
            <a:endParaRPr lang="cs-CZ" sz="2800" b="1" u="sng" dirty="0" smtClean="0"/>
          </a:p>
          <a:p>
            <a:pPr algn="ctr"/>
            <a:r>
              <a:rPr lang="cs-CZ" sz="2800" dirty="0" smtClean="0"/>
              <a:t>Texty - vlastní</a:t>
            </a:r>
          </a:p>
          <a:p>
            <a:pPr algn="ctr"/>
            <a:r>
              <a:rPr lang="cs-CZ" sz="2800" dirty="0" smtClean="0"/>
              <a:t>Obrázky – Microsoft (Office.com)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8900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2780928"/>
            <a:ext cx="7117180" cy="1470025"/>
          </a:xfrm>
        </p:spPr>
        <p:txBody>
          <a:bodyPr/>
          <a:lstStyle/>
          <a:p>
            <a:r>
              <a:rPr lang="cs-CZ" dirty="0" smtClean="0"/>
              <a:t>Angličtina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800" b="1" dirty="0" err="1" smtClean="0">
                <a:latin typeface="Broadway" pitchFamily="82" charset="0"/>
              </a:rPr>
              <a:t>School</a:t>
            </a:r>
            <a:endParaRPr lang="cs-CZ" sz="8800" b="1" dirty="0" smtClean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75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NB1\AppData\Local\Microsoft\Windows\Temporary Internet Files\Content.IE5\Q6A7R7IJ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44749" y="2140717"/>
            <a:ext cx="2306959" cy="2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NB1\AppData\Local\Microsoft\Windows\Temporary Internet Files\Content.IE5\Q6A7R7IJ\MC900413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56704"/>
            <a:ext cx="1433850" cy="108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2529" y="332656"/>
            <a:ext cx="7090949" cy="6650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/>
              <a:t>In front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endParaRPr lang="cs-CZ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857" y="1766018"/>
            <a:ext cx="6751491" cy="451959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4" name="Zaoblený obdélník 3"/>
          <p:cNvSpPr/>
          <p:nvPr/>
        </p:nvSpPr>
        <p:spPr>
          <a:xfrm>
            <a:off x="107504" y="5599811"/>
            <a:ext cx="3240360" cy="4572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425480" y="6206865"/>
            <a:ext cx="2520280" cy="4572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836589" y="3796664"/>
            <a:ext cx="2307411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Behind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07504" y="2155073"/>
            <a:ext cx="345638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top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/>
          </a:p>
        </p:txBody>
      </p:sp>
      <p:pic>
        <p:nvPicPr>
          <p:cNvPr id="1029" name="Picture 5" descr="C:\Users\NB1\AppData\Local\Microsoft\Windows\Temporary Internet Files\Content.IE5\TA4R10W9\MM90028363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749" y="4660428"/>
            <a:ext cx="677416" cy="114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NB1\AppData\Local\Microsoft\Windows\Temporary Internet Files\Content.IE5\4N63MFRV\MC9002003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6775">
            <a:off x="3108275" y="2243211"/>
            <a:ext cx="911224" cy="76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1\AppData\Local\Microsoft\Windows\Temporary Internet Files\Content.IE5\NWOMCNQH\MC9002330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18689">
            <a:off x="3347864" y="4601711"/>
            <a:ext cx="1005693" cy="86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NB1\AppData\Local\Microsoft\Windows\Temporary Internet Files\Content.IE5\ANXDZSW2\MC9000272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075" y="3656630"/>
            <a:ext cx="1493838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B1\AppData\Local\Microsoft\Windows\Temporary Internet Files\Content.IE5\K7IA62CN\MC90043620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633" y="954310"/>
            <a:ext cx="1105569" cy="1560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43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65820" y="4881736"/>
            <a:ext cx="6984776" cy="457200"/>
          </a:xfrm>
          <a:prstGeom prst="round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In my </a:t>
            </a:r>
            <a:r>
              <a:rPr lang="cs-CZ" b="1" dirty="0" err="1" smtClean="0"/>
              <a:t>classroom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are…………………..      </a:t>
            </a:r>
            <a:endParaRPr lang="cs-CZ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755576" y="5661248"/>
            <a:ext cx="6995020" cy="457200"/>
          </a:xfrm>
          <a:prstGeom prst="round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In my </a:t>
            </a:r>
            <a:r>
              <a:rPr lang="cs-CZ" b="1" dirty="0" err="1" smtClean="0"/>
              <a:t>classroom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……………………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961356" y="260648"/>
            <a:ext cx="699502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classroom</a:t>
            </a:r>
            <a:endParaRPr lang="cs-CZ" sz="3600" b="1" dirty="0"/>
          </a:p>
        </p:txBody>
      </p:sp>
      <p:pic>
        <p:nvPicPr>
          <p:cNvPr id="1026" name="Picture 2" descr="C:\Users\NB1\AppData\Local\Microsoft\Windows\Temporary Internet Files\Content.IE5\Q6A7R7IJ\MP900439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36" y="1124744"/>
            <a:ext cx="3302050" cy="23520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3864868" y="980728"/>
            <a:ext cx="5194820" cy="1800200"/>
          </a:xfrm>
          <a:prstGeom prst="wedgeRoundRectCallout">
            <a:avLst>
              <a:gd name="adj1" fmla="val -75105"/>
              <a:gd name="adj2" fmla="val 15937"/>
              <a:gd name="adj3" fmla="val 16667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classroom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windows</a:t>
            </a:r>
            <a:r>
              <a:rPr lang="cs-CZ" dirty="0" smtClean="0"/>
              <a:t>,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desks</a:t>
            </a:r>
            <a:r>
              <a:rPr lang="cs-CZ" dirty="0" smtClean="0"/>
              <a:t>, </a:t>
            </a:r>
            <a:r>
              <a:rPr lang="cs-CZ" dirty="0" err="1" smtClean="0"/>
              <a:t>sixteen</a:t>
            </a:r>
            <a:r>
              <a:rPr lang="cs-CZ" dirty="0" smtClean="0"/>
              <a:t> </a:t>
            </a:r>
            <a:r>
              <a:rPr lang="cs-CZ" dirty="0" err="1" smtClean="0"/>
              <a:t>chairs</a:t>
            </a:r>
            <a:r>
              <a:rPr lang="cs-CZ" dirty="0" smtClean="0"/>
              <a:t>,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computers</a:t>
            </a:r>
            <a:r>
              <a:rPr lang="cs-CZ" dirty="0" smtClean="0"/>
              <a:t>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blackboard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Oválný popisek 1"/>
          <p:cNvSpPr/>
          <p:nvPr/>
        </p:nvSpPr>
        <p:spPr>
          <a:xfrm>
            <a:off x="336476" y="3872086"/>
            <a:ext cx="3528392" cy="720080"/>
          </a:xfrm>
          <a:prstGeom prst="wedgeEllipseCallout">
            <a:avLst>
              <a:gd name="adj1" fmla="val 4003"/>
              <a:gd name="adj2" fmla="val -143852"/>
            </a:avLst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And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classroom</a:t>
            </a:r>
            <a:r>
              <a:rPr lang="cs-CZ" dirty="0"/>
              <a:t>?</a:t>
            </a:r>
          </a:p>
        </p:txBody>
      </p:sp>
      <p:sp>
        <p:nvSpPr>
          <p:cNvPr id="3" name="Oválný popisek 2"/>
          <p:cNvSpPr/>
          <p:nvPr/>
        </p:nvSpPr>
        <p:spPr>
          <a:xfrm flipH="1">
            <a:off x="4716016" y="3789040"/>
            <a:ext cx="3240360" cy="576064"/>
          </a:xfrm>
          <a:prstGeom prst="wedgeEllipseCallout">
            <a:avLst>
              <a:gd name="adj1" fmla="val 114089"/>
              <a:gd name="adj2" fmla="val -299608"/>
            </a:avLst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Count</a:t>
            </a:r>
            <a:r>
              <a:rPr lang="cs-CZ" dirty="0" smtClean="0"/>
              <a:t> and </a:t>
            </a:r>
            <a:r>
              <a:rPr lang="cs-CZ" dirty="0" err="1" smtClean="0"/>
              <a:t>say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085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1215480" y="329231"/>
            <a:ext cx="3838525" cy="1080120"/>
          </a:xfrm>
          <a:prstGeom prst="wedgeEllipseCallout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match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324" y="4652875"/>
            <a:ext cx="1008111" cy="33635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Listen!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215480" y="4661867"/>
            <a:ext cx="1008112" cy="3491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Look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375756" y="4679227"/>
            <a:ext cx="1008112" cy="33833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491880" y="4695700"/>
            <a:ext cx="1109464" cy="33291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Count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6732240" y="4705665"/>
            <a:ext cx="2232248" cy="30539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2324" y="4221088"/>
            <a:ext cx="2016224" cy="36004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223592" y="4221088"/>
            <a:ext cx="1512168" cy="36004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talk!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788024" y="4685098"/>
            <a:ext cx="1800200" cy="36704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51920" y="4221088"/>
            <a:ext cx="2376264" cy="36004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26" name="Picture 2" descr="C:\Users\NB1\AppData\Local\Microsoft\Windows\Temporary Internet Files\Content.IE5\NWOMCNQH\MP9004311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592" y="2060848"/>
            <a:ext cx="1644215" cy="16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1\AppData\Local\Microsoft\Windows\Temporary Internet Files\Content.IE5\NWOMCNQH\MC900437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50" y="738188"/>
            <a:ext cx="18605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B1\AppData\Local\Microsoft\Windows\Temporary Internet Files\Content.IE5\Q6A7R7IJ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063" y="2884943"/>
            <a:ext cx="1084060" cy="108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B1\AppData\Local\Microsoft\Windows\Temporary Internet Files\Content.IE5\DS4VSTJO\MC9003496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79" y="2920892"/>
            <a:ext cx="1260512" cy="101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B1\AppData\Local\Microsoft\Windows\Temporary Internet Files\Content.IE5\ZJNAV6A5\MP9004387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95" y="5146120"/>
            <a:ext cx="1206453" cy="179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B1\AppData\Local\Microsoft\Windows\Temporary Internet Files\Content.IE5\DS4VSTJO\MP90022750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454" y="208407"/>
            <a:ext cx="3657600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/>
          <p:cNvSpPr/>
          <p:nvPr/>
        </p:nvSpPr>
        <p:spPr>
          <a:xfrm>
            <a:off x="6388546" y="4235942"/>
            <a:ext cx="2592288" cy="34518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Pick up </a:t>
            </a:r>
            <a:r>
              <a:rPr lang="cs-CZ" dirty="0" err="1" smtClean="0"/>
              <a:t>your</a:t>
            </a:r>
            <a:r>
              <a:rPr lang="cs-CZ" dirty="0"/>
              <a:t> </a:t>
            </a:r>
            <a:r>
              <a:rPr lang="cs-CZ" dirty="0" err="1" smtClean="0"/>
              <a:t>ruler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34" name="Picture 10" descr="C:\Users\NB1\AppData\Local\Microsoft\Windows\Temporary Internet Files\Content.IE5\K6ZZN64S\MC9002817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660" y="5251183"/>
            <a:ext cx="803039" cy="1500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NB1\AppData\Local\Microsoft\Windows\Temporary Internet Files\Content.IE5\DS4VSTJO\MC9004379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660" y="2320925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B1\AppData\Local\Microsoft\Windows\Temporary Internet Files\Content.IE5\G7RJR17X\MC9002909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985" y="5069560"/>
            <a:ext cx="1692275" cy="166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B1\AppData\Local\Microsoft\Windows\Temporary Internet Files\Content.IE5\K6ZZN64S\MP90043954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1660" y="5146120"/>
            <a:ext cx="2534394" cy="166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B1\AppData\Local\Microsoft\Windows\Temporary Internet Files\Content.IE5\Q6A7R7IJ\MC9002817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699" y="5187557"/>
            <a:ext cx="737954" cy="154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smicípá hvězda 12"/>
          <p:cNvSpPr/>
          <p:nvPr/>
        </p:nvSpPr>
        <p:spPr>
          <a:xfrm>
            <a:off x="445143" y="393041"/>
            <a:ext cx="522388" cy="457200"/>
          </a:xfrm>
          <a:prstGeom prst="star8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Osmicípá hvězda 13"/>
          <p:cNvSpPr/>
          <p:nvPr/>
        </p:nvSpPr>
        <p:spPr>
          <a:xfrm>
            <a:off x="392658" y="2957512"/>
            <a:ext cx="457200" cy="457200"/>
          </a:xfrm>
          <a:prstGeom prst="star8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" name="Osmicípá hvězda 14"/>
          <p:cNvSpPr/>
          <p:nvPr/>
        </p:nvSpPr>
        <p:spPr>
          <a:xfrm>
            <a:off x="3310753" y="2204864"/>
            <a:ext cx="557054" cy="590549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Osmicípá hvězda 15"/>
          <p:cNvSpPr/>
          <p:nvPr/>
        </p:nvSpPr>
        <p:spPr>
          <a:xfrm>
            <a:off x="4234011" y="2756940"/>
            <a:ext cx="554013" cy="561579"/>
          </a:xfrm>
          <a:prstGeom prst="star8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" name="Osmicípá hvězda 16"/>
          <p:cNvSpPr/>
          <p:nvPr/>
        </p:nvSpPr>
        <p:spPr>
          <a:xfrm>
            <a:off x="5328084" y="1804046"/>
            <a:ext cx="720080" cy="696092"/>
          </a:xfrm>
          <a:prstGeom prst="star8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8" name="Osmicípá hvězda 17"/>
          <p:cNvSpPr/>
          <p:nvPr/>
        </p:nvSpPr>
        <p:spPr>
          <a:xfrm>
            <a:off x="6787460" y="3426973"/>
            <a:ext cx="679587" cy="636588"/>
          </a:xfrm>
          <a:prstGeom prst="star8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Osmicípá hvězda 18"/>
          <p:cNvSpPr/>
          <p:nvPr/>
        </p:nvSpPr>
        <p:spPr>
          <a:xfrm>
            <a:off x="1156705" y="5078291"/>
            <a:ext cx="648072" cy="658097"/>
          </a:xfrm>
          <a:prstGeom prst="star8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0" name="Osmicípá hvězda 19"/>
          <p:cNvSpPr/>
          <p:nvPr/>
        </p:nvSpPr>
        <p:spPr>
          <a:xfrm>
            <a:off x="2003093" y="6144451"/>
            <a:ext cx="645977" cy="636683"/>
          </a:xfrm>
          <a:prstGeom prst="star8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3" name="Osmicípá hvězda 22"/>
          <p:cNvSpPr/>
          <p:nvPr/>
        </p:nvSpPr>
        <p:spPr>
          <a:xfrm>
            <a:off x="4463988" y="5226483"/>
            <a:ext cx="648072" cy="644940"/>
          </a:xfrm>
          <a:prstGeom prst="star8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Osmicípá hvězda 23"/>
          <p:cNvSpPr/>
          <p:nvPr/>
        </p:nvSpPr>
        <p:spPr>
          <a:xfrm>
            <a:off x="6052306" y="5987884"/>
            <a:ext cx="738707" cy="700408"/>
          </a:xfrm>
          <a:prstGeom prst="star8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82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539552" y="203523"/>
            <a:ext cx="3024336" cy="2448272"/>
          </a:xfrm>
          <a:prstGeom prst="su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Positive </a:t>
            </a:r>
            <a:r>
              <a:rPr lang="cs-CZ" dirty="0" err="1" smtClean="0"/>
              <a:t>form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4716016" y="548680"/>
            <a:ext cx="3744416" cy="1296144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Negative </a:t>
            </a:r>
            <a:r>
              <a:rPr lang="cs-CZ" dirty="0" err="1" smtClean="0"/>
              <a:t>form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95400" y="3221360"/>
            <a:ext cx="3528392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text!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79512" y="2348880"/>
            <a:ext cx="3528392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Clap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hands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192721" y="4165848"/>
            <a:ext cx="3528392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179512" y="5037534"/>
            <a:ext cx="3528392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Jump</a:t>
            </a:r>
            <a:r>
              <a:rPr lang="cs-CZ" dirty="0" smtClean="0"/>
              <a:t> up </a:t>
            </a:r>
            <a:r>
              <a:rPr lang="cs-CZ" dirty="0" err="1" smtClean="0"/>
              <a:t>high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179512" y="5949280"/>
            <a:ext cx="3528392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3995936" y="2456892"/>
            <a:ext cx="4824535" cy="684076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clap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hands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4075805" y="3356992"/>
            <a:ext cx="4744665" cy="625785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text!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4007321" y="4257383"/>
            <a:ext cx="5004048" cy="609017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3923929" y="5169371"/>
            <a:ext cx="5087440" cy="528414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 up </a:t>
            </a:r>
            <a:r>
              <a:rPr lang="cs-CZ" dirty="0" err="1" smtClean="0"/>
              <a:t>high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4007321" y="6081117"/>
            <a:ext cx="5004048" cy="528414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649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76672"/>
            <a:ext cx="8064896" cy="504056"/>
          </a:xfrm>
          <a:prstGeom prst="roundRect">
            <a:avLst/>
          </a:prstGeom>
          <a:ln w="762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From</a:t>
            </a:r>
            <a:r>
              <a:rPr lang="cs-CZ" sz="2800" b="1" dirty="0" smtClean="0"/>
              <a:t> Czech to </a:t>
            </a:r>
            <a:r>
              <a:rPr lang="cs-CZ" sz="2800" b="1" dirty="0" err="1" smtClean="0"/>
              <a:t>English</a:t>
            </a:r>
            <a:endParaRPr lang="cs-CZ" sz="2800" b="1" dirty="0"/>
          </a:p>
        </p:txBody>
      </p:sp>
      <p:sp>
        <p:nvSpPr>
          <p:cNvPr id="3" name="Šipka doprava 2"/>
          <p:cNvSpPr/>
          <p:nvPr/>
        </p:nvSpPr>
        <p:spPr>
          <a:xfrm>
            <a:off x="276325" y="1556792"/>
            <a:ext cx="3600400" cy="64807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Nehýbej se!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76300" y="2276872"/>
            <a:ext cx="360040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Vstaňte!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276325" y="3068960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Pojďme do parku!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76300" y="3825044"/>
            <a:ext cx="3600400" cy="64807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Napiš to na tabuli!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276325" y="4581128"/>
            <a:ext cx="3600400" cy="64807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Vyhláskuj to, prosím!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276300" y="5301208"/>
            <a:ext cx="3600400" cy="64807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Vezměte si tužky!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276300" y="6052306"/>
            <a:ext cx="3600400" cy="64807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Dej mi tu knihu!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5320630" y="1574794"/>
            <a:ext cx="3600400" cy="612068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move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5320630" y="2294874"/>
            <a:ext cx="3600400" cy="612068"/>
          </a:xfrm>
          <a:prstGeom prst="lef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Stand</a:t>
            </a:r>
            <a:r>
              <a:rPr lang="cs-CZ" dirty="0" smtClean="0"/>
              <a:t> up!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5308848" y="3086962"/>
            <a:ext cx="3600400" cy="612068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park!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5308848" y="3843046"/>
            <a:ext cx="3600400" cy="612068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5308848" y="4599130"/>
            <a:ext cx="3600400" cy="612068"/>
          </a:xfrm>
          <a:prstGeom prst="lef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5308848" y="5357024"/>
            <a:ext cx="3600400" cy="612068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Pick up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r>
              <a:rPr lang="cs-CZ" dirty="0"/>
              <a:t>!</a:t>
            </a:r>
          </a:p>
        </p:txBody>
      </p:sp>
      <p:sp>
        <p:nvSpPr>
          <p:cNvPr id="18" name="Šipka doleva 17"/>
          <p:cNvSpPr/>
          <p:nvPr/>
        </p:nvSpPr>
        <p:spPr>
          <a:xfrm>
            <a:off x="5308848" y="6087963"/>
            <a:ext cx="3600400" cy="612068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027543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921</TotalTime>
  <Words>420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Prezentace aplikace PowerPoint</vt:lpstr>
      <vt:lpstr>Prezentace aplikace PowerPoint</vt:lpstr>
      <vt:lpstr>Angličtina</vt:lpstr>
      <vt:lpstr>In front of the school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 pro 5.ročník</dc:title>
  <dc:creator>NB1</dc:creator>
  <cp:lastModifiedBy>NB1</cp:lastModifiedBy>
  <cp:revision>45</cp:revision>
  <dcterms:created xsi:type="dcterms:W3CDTF">2012-02-27T22:02:39Z</dcterms:created>
  <dcterms:modified xsi:type="dcterms:W3CDTF">2012-06-12T03:00:29Z</dcterms:modified>
</cp:coreProperties>
</file>