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786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NÁZEV:VY_32_INOVACE_3.2.5.1B19_Částice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Klára Bláhová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 Částice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3E8112-B939-4918-B5FF-970CED4016B3}" type="presOf" srcId="{D1D4F407-5343-4D3F-B5B9-D407B03CAEB4}" destId="{AED2198E-93D5-4001-81B4-73124B309672}" srcOrd="1" destOrd="0" presId="urn:microsoft.com/office/officeart/2005/8/layout/target3"/>
    <dgm:cxn modelId="{AD6ED451-B8C6-411E-AEB0-C55D55AEB6A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2EF6651-03FA-4BE1-B44A-F3492599D2C6}" type="presOf" srcId="{4C35D32F-0EAB-4CD7-82EE-45574DC2A586}" destId="{8BEBB6EC-1DAA-4CAC-8A25-BC0FCBD5DBD5}" srcOrd="0" destOrd="0" presId="urn:microsoft.com/office/officeart/2005/8/layout/target3"/>
    <dgm:cxn modelId="{B60197FD-23D6-4CF4-9AEC-00D4A425F30D}" type="presOf" srcId="{D1B46980-6531-4606-95E6-44980827E919}" destId="{6140AFEC-043D-4C43-A2F9-D0F5331DF3A3}" srcOrd="0" destOrd="0" presId="urn:microsoft.com/office/officeart/2005/8/layout/target3"/>
    <dgm:cxn modelId="{CF93F16E-97E6-4C2C-AE78-CC2522BF28B1}" type="presOf" srcId="{D1B46980-6531-4606-95E6-44980827E919}" destId="{2BE915AB-18AA-4053-B92C-3BFC9ED204BB}" srcOrd="1" destOrd="0" presId="urn:microsoft.com/office/officeart/2005/8/layout/target3"/>
    <dgm:cxn modelId="{A743CB26-BA3A-4711-9918-1456AFA60C91}" type="presOf" srcId="{D1D4F407-5343-4D3F-B5B9-D407B03CAEB4}" destId="{D005CE8C-CC26-4C3E-AC11-E15060ECD759}" srcOrd="0" destOrd="0" presId="urn:microsoft.com/office/officeart/2005/8/layout/target3"/>
    <dgm:cxn modelId="{BA10160F-C8C1-4DA1-9AAB-9F6833F66DE0}" type="presOf" srcId="{4C35D32F-0EAB-4CD7-82EE-45574DC2A586}" destId="{890E4F0B-2866-4A3F-A3C7-2A14B1797930}" srcOrd="1" destOrd="0" presId="urn:microsoft.com/office/officeart/2005/8/layout/target3"/>
    <dgm:cxn modelId="{CBF11119-BC4E-43B0-9AA5-3695A171D77D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C8E6C10-B9B4-4648-9059-538A9DCF643A}" type="presOf" srcId="{D8197B8C-B260-4A16-BDF4-0947B075E274}" destId="{5A5FFA88-C948-4069-8E93-59FA12366E83}" srcOrd="1" destOrd="0" presId="urn:microsoft.com/office/officeart/2005/8/layout/target3"/>
    <dgm:cxn modelId="{83A737CB-3C4A-43DF-BE56-49BD7C3E722A}" type="presOf" srcId="{B651F6E3-6281-48DB-9319-2AEAFDAE7572}" destId="{619D679B-A015-4ECF-8348-D1034C574F40}" srcOrd="0" destOrd="0" presId="urn:microsoft.com/office/officeart/2005/8/layout/target3"/>
    <dgm:cxn modelId="{43F13679-F601-4F83-8D56-42C3A0A72FC1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7051E58-50CB-43C2-AFC9-703AD9B48E43}" type="presParOf" srcId="{333A1088-737F-45CB-B68E-254E46348037}" destId="{F5ABB229-8D3B-4694-996A-96F23CF14429}" srcOrd="0" destOrd="0" presId="urn:microsoft.com/office/officeart/2005/8/layout/target3"/>
    <dgm:cxn modelId="{AB3161D3-EF8D-470A-9369-3DEBA058224B}" type="presParOf" srcId="{333A1088-737F-45CB-B68E-254E46348037}" destId="{F41139FD-01EE-4571-8B17-4FB00FC51163}" srcOrd="1" destOrd="0" presId="urn:microsoft.com/office/officeart/2005/8/layout/target3"/>
    <dgm:cxn modelId="{862F3701-8D69-49A4-BF0B-D871651070C3}" type="presParOf" srcId="{333A1088-737F-45CB-B68E-254E46348037}" destId="{D005CE8C-CC26-4C3E-AC11-E15060ECD759}" srcOrd="2" destOrd="0" presId="urn:microsoft.com/office/officeart/2005/8/layout/target3"/>
    <dgm:cxn modelId="{678D9BAA-8F4B-4D5B-928E-C89E226D2571}" type="presParOf" srcId="{333A1088-737F-45CB-B68E-254E46348037}" destId="{2C702D82-9B77-49B7-9568-BB8EB47C3372}" srcOrd="3" destOrd="0" presId="urn:microsoft.com/office/officeart/2005/8/layout/target3"/>
    <dgm:cxn modelId="{3DAF177D-E261-4CB9-87EA-70A40224D68B}" type="presParOf" srcId="{333A1088-737F-45CB-B68E-254E46348037}" destId="{A52A0455-90FF-4808-ABD0-F02540D31D5A}" srcOrd="4" destOrd="0" presId="urn:microsoft.com/office/officeart/2005/8/layout/target3"/>
    <dgm:cxn modelId="{308FBE7F-B32A-4557-8CB7-131F90F453B4}" type="presParOf" srcId="{333A1088-737F-45CB-B68E-254E46348037}" destId="{6140AFEC-043D-4C43-A2F9-D0F5331DF3A3}" srcOrd="5" destOrd="0" presId="urn:microsoft.com/office/officeart/2005/8/layout/target3"/>
    <dgm:cxn modelId="{7C0AD499-54EB-4634-B1D8-BA6B2ADEB45E}" type="presParOf" srcId="{333A1088-737F-45CB-B68E-254E46348037}" destId="{9358AC05-5D7D-4327-9F80-1AD486AEA664}" srcOrd="6" destOrd="0" presId="urn:microsoft.com/office/officeart/2005/8/layout/target3"/>
    <dgm:cxn modelId="{2DD3A275-03A3-43C0-A4DC-90B141FC2B74}" type="presParOf" srcId="{333A1088-737F-45CB-B68E-254E46348037}" destId="{313FC574-E1CD-4FB4-B054-0B805CE0447D}" srcOrd="7" destOrd="0" presId="urn:microsoft.com/office/officeart/2005/8/layout/target3"/>
    <dgm:cxn modelId="{04F57451-F0C2-452C-81BE-1933F6168635}" type="presParOf" srcId="{333A1088-737F-45CB-B68E-254E46348037}" destId="{619D679B-A015-4ECF-8348-D1034C574F40}" srcOrd="8" destOrd="0" presId="urn:microsoft.com/office/officeart/2005/8/layout/target3"/>
    <dgm:cxn modelId="{3825AEF9-45CD-4938-9AE6-820E70C32E7E}" type="presParOf" srcId="{333A1088-737F-45CB-B68E-254E46348037}" destId="{322283A8-4A27-4CDA-BAE3-F381106A9174}" srcOrd="9" destOrd="0" presId="urn:microsoft.com/office/officeart/2005/8/layout/target3"/>
    <dgm:cxn modelId="{F95A9F70-C46C-4141-853D-E168363EC911}" type="presParOf" srcId="{333A1088-737F-45CB-B68E-254E46348037}" destId="{FFC9F71D-1B4F-4AD9-A4A6-86ADEFC8AF5C}" srcOrd="10" destOrd="0" presId="urn:microsoft.com/office/officeart/2005/8/layout/target3"/>
    <dgm:cxn modelId="{DB258B7E-7C2F-49F7-9DA5-A8AB0D1F9A37}" type="presParOf" srcId="{333A1088-737F-45CB-B68E-254E46348037}" destId="{25B08C86-7E15-44DC-BE7F-FFB55DD49D12}" srcOrd="11" destOrd="0" presId="urn:microsoft.com/office/officeart/2005/8/layout/target3"/>
    <dgm:cxn modelId="{B8C2FC24-54C4-4792-BEA9-B6F07E68380F}" type="presParOf" srcId="{333A1088-737F-45CB-B68E-254E46348037}" destId="{76644BE8-9D7C-4C09-B250-3D10AF48CBB7}" srcOrd="12" destOrd="0" presId="urn:microsoft.com/office/officeart/2005/8/layout/target3"/>
    <dgm:cxn modelId="{1C8BA562-A4C1-404F-A05B-B29940938A52}" type="presParOf" srcId="{333A1088-737F-45CB-B68E-254E46348037}" destId="{EE85B701-7295-41C0-BA7A-34D3756A2AE6}" srcOrd="13" destOrd="0" presId="urn:microsoft.com/office/officeart/2005/8/layout/target3"/>
    <dgm:cxn modelId="{DDE877E1-2B7B-4097-A741-9FFCF81BE1A6}" type="presParOf" srcId="{333A1088-737F-45CB-B68E-254E46348037}" destId="{8BEBB6EC-1DAA-4CAC-8A25-BC0FCBD5DBD5}" srcOrd="14" destOrd="0" presId="urn:microsoft.com/office/officeart/2005/8/layout/target3"/>
    <dgm:cxn modelId="{0EF6CE11-E011-41C9-BCD0-3635607CB6D9}" type="presParOf" srcId="{333A1088-737F-45CB-B68E-254E46348037}" destId="{AED2198E-93D5-4001-81B4-73124B309672}" srcOrd="15" destOrd="0" presId="urn:microsoft.com/office/officeart/2005/8/layout/target3"/>
    <dgm:cxn modelId="{EC7BCE46-F814-45E2-824B-3476323FC418}" type="presParOf" srcId="{333A1088-737F-45CB-B68E-254E46348037}" destId="{2BE915AB-18AA-4053-B92C-3BFC9ED204BB}" srcOrd="16" destOrd="0" presId="urn:microsoft.com/office/officeart/2005/8/layout/target3"/>
    <dgm:cxn modelId="{5F0DE1C2-B3D3-477D-B604-003F0F3F815B}" type="presParOf" srcId="{333A1088-737F-45CB-B68E-254E46348037}" destId="{6BB5E863-4638-4E1D-BFDE-399D028AC4ED}" srcOrd="17" destOrd="0" presId="urn:microsoft.com/office/officeart/2005/8/layout/target3"/>
    <dgm:cxn modelId="{93EE811E-0902-464A-8541-B509B079B012}" type="presParOf" srcId="{333A1088-737F-45CB-B68E-254E46348037}" destId="{5A5FFA88-C948-4069-8E93-59FA12366E83}" srcOrd="18" destOrd="0" presId="urn:microsoft.com/office/officeart/2005/8/layout/target3"/>
    <dgm:cxn modelId="{19691824-2A90-49C7-82EC-1A99986A354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21293" cy="312129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prstMaterial="flat">
          <a:bevelT w="34925" h="47625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44600" y="0"/>
          <a:ext cx="6576257" cy="31212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2924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544600" y="0"/>
        <a:ext cx="6576257" cy="499406"/>
      </dsp:txXfrm>
    </dsp:sp>
    <dsp:sp modelId="{A52A0455-90FF-4808-ABD0-F02540D31D5A}">
      <dsp:nvSpPr>
        <dsp:cNvPr id="0" name=""/>
        <dsp:cNvSpPr/>
      </dsp:nvSpPr>
      <dsp:spPr>
        <a:xfrm>
          <a:off x="327735" y="499406"/>
          <a:ext cx="2465821" cy="246582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prstMaterial="flat">
          <a:bevelT w="34925" h="47625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60646" y="499406"/>
          <a:ext cx="6576257" cy="246582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2924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Klára Bláhová</a:t>
          </a:r>
          <a:endParaRPr lang="cs-CZ" sz="2000" kern="1200" dirty="0"/>
        </a:p>
      </dsp:txBody>
      <dsp:txXfrm>
        <a:off x="1560646" y="499406"/>
        <a:ext cx="6576257" cy="499406"/>
      </dsp:txXfrm>
    </dsp:sp>
    <dsp:sp modelId="{313FC574-E1CD-4FB4-B054-0B805CE0447D}">
      <dsp:nvSpPr>
        <dsp:cNvPr id="0" name=""/>
        <dsp:cNvSpPr/>
      </dsp:nvSpPr>
      <dsp:spPr>
        <a:xfrm>
          <a:off x="655471" y="998813"/>
          <a:ext cx="1810349" cy="18103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prstMaterial="flat">
          <a:bevelT w="34925" h="47625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60646" y="970409"/>
          <a:ext cx="6576257" cy="1810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2924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NÁZEV:VY_32_INOVACE_3.2.5.1B19_Částice</a:t>
          </a:r>
          <a:endParaRPr lang="cs-CZ" sz="2000" kern="1200" dirty="0"/>
        </a:p>
      </dsp:txBody>
      <dsp:txXfrm>
        <a:off x="1560646" y="970409"/>
        <a:ext cx="6576257" cy="499406"/>
      </dsp:txXfrm>
    </dsp:sp>
    <dsp:sp modelId="{FFC9F71D-1B4F-4AD9-A4A6-86ADEFC8AF5C}">
      <dsp:nvSpPr>
        <dsp:cNvPr id="0" name=""/>
        <dsp:cNvSpPr/>
      </dsp:nvSpPr>
      <dsp:spPr>
        <a:xfrm>
          <a:off x="983207" y="1498220"/>
          <a:ext cx="1154878" cy="11548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prstMaterial="flat">
          <a:bevelT w="34925" h="47625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10338" y="1499733"/>
          <a:ext cx="6576257" cy="11548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2924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Částice</a:t>
          </a:r>
          <a:endParaRPr lang="cs-CZ" sz="2000" kern="1200" dirty="0"/>
        </a:p>
      </dsp:txBody>
      <dsp:txXfrm>
        <a:off x="1510338" y="1499733"/>
        <a:ext cx="6576257" cy="499406"/>
      </dsp:txXfrm>
    </dsp:sp>
    <dsp:sp modelId="{EE85B701-7295-41C0-BA7A-34D3756A2AE6}">
      <dsp:nvSpPr>
        <dsp:cNvPr id="0" name=""/>
        <dsp:cNvSpPr/>
      </dsp:nvSpPr>
      <dsp:spPr>
        <a:xfrm>
          <a:off x="1310943" y="1997627"/>
          <a:ext cx="499406" cy="49940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508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flat" dir="t">
            <a:rot lat="0" lon="0" rev="3600000"/>
          </a:lightRig>
        </a:scene3d>
        <a:sp3d prstMaterial="flat">
          <a:bevelT w="34925" h="47625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10338" y="1920733"/>
          <a:ext cx="6576257" cy="4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2924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510338" y="1920733"/>
        <a:ext cx="6576257" cy="499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A6C88-41DE-439A-AA50-F5E51BE33116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7DF789-91CD-4A16-ADA0-9090637DD8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6119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E3377642-9D16-4FF7-9172-AEC96A03C8D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925BDC09-1390-4B4B-A6EE-24491A40C54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81208491"/>
              </p:ext>
            </p:extLst>
          </p:nvPr>
        </p:nvGraphicFramePr>
        <p:xfrm>
          <a:off x="614836" y="804111"/>
          <a:ext cx="8136904" cy="3121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83288" y="274975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532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slouží jako doplňující cvičení k probírané látce.</a:t>
            </a:r>
          </a:p>
          <a:p>
            <a:pPr marL="0" indent="0">
              <a:buNone/>
            </a:pPr>
            <a:r>
              <a:rPr lang="cs-CZ" dirty="0" smtClean="0"/>
              <a:t>Žáci vyhledávají a označují ve větách částice (na tabuli).</a:t>
            </a:r>
          </a:p>
          <a:p>
            <a:pPr marL="0" indent="0">
              <a:buNone/>
            </a:pPr>
            <a:r>
              <a:rPr lang="cs-CZ" dirty="0" smtClean="0"/>
              <a:t>Pokusí se daná slova použít i jako jiný slovní druh- uvědomí si tak lépe, jakou funkci částice ve výpovědi plní (s kontrolou a pomocí učitele).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234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20022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 a podtrhni v textu částice. Urči, která z těchto slov mohou být i jiným slovním druhem – vymysli věty, na kterých bys své tvrzení dokázal.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2852936"/>
            <a:ext cx="8291264" cy="3705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Já bych to prosím raději nedělal! Prý ho navštívil včera. Ano, souhlasím s tebou. Klidně si to vezmi. Ať už tě nevidím! Ale to snad nemyslíš vážně! Vážně s tím nemám nic společného. Asi jsem se zmýlil. To to trvalo! Ono se nakonec ukáže. Nechť vás provází štěstí. Že ty jsi všechno snědl! Mně je ti nějak špatně.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17068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157592" cy="1426170"/>
          </a:xfrm>
        </p:spPr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772816"/>
            <a:ext cx="8435280" cy="47853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Já bych to </a:t>
            </a:r>
            <a:r>
              <a:rPr lang="cs-CZ" sz="2400" b="1" dirty="0" smtClean="0"/>
              <a:t>prosím </a:t>
            </a:r>
            <a:r>
              <a:rPr lang="cs-CZ" sz="2400" dirty="0" smtClean="0"/>
              <a:t>raději nedělal! (prosím – sloveso)</a:t>
            </a:r>
          </a:p>
          <a:p>
            <a:pPr marL="0" indent="0">
              <a:buNone/>
            </a:pPr>
            <a:r>
              <a:rPr lang="cs-CZ" sz="2400" b="1" dirty="0" smtClean="0"/>
              <a:t>Prý</a:t>
            </a:r>
            <a:r>
              <a:rPr lang="cs-CZ" sz="2400" dirty="0" smtClean="0"/>
              <a:t> ho navštívil včera. </a:t>
            </a:r>
            <a:r>
              <a:rPr lang="cs-CZ" sz="2400" b="1" dirty="0" smtClean="0"/>
              <a:t>Ano</a:t>
            </a:r>
            <a:r>
              <a:rPr lang="cs-CZ" sz="2400" dirty="0" smtClean="0"/>
              <a:t>, souhlasím s tebou.</a:t>
            </a:r>
          </a:p>
          <a:p>
            <a:pPr marL="0" indent="0">
              <a:buNone/>
            </a:pPr>
            <a:r>
              <a:rPr lang="cs-CZ" sz="2400" b="1" dirty="0" smtClean="0"/>
              <a:t>Klidně</a:t>
            </a:r>
            <a:r>
              <a:rPr lang="cs-CZ" sz="2400" dirty="0" smtClean="0"/>
              <a:t> si to vezmi. (klidně – příslovce)</a:t>
            </a:r>
          </a:p>
          <a:p>
            <a:pPr marL="0" indent="0">
              <a:buNone/>
            </a:pPr>
            <a:r>
              <a:rPr lang="cs-CZ" sz="2400" b="1" dirty="0" smtClean="0"/>
              <a:t>Ať</a:t>
            </a:r>
            <a:r>
              <a:rPr lang="cs-CZ" sz="2400" dirty="0" smtClean="0"/>
              <a:t> už tě nevidím!</a:t>
            </a:r>
          </a:p>
          <a:p>
            <a:pPr marL="0" indent="0">
              <a:buNone/>
            </a:pPr>
            <a:r>
              <a:rPr lang="cs-CZ" sz="2400" b="1" dirty="0" smtClean="0"/>
              <a:t>Ale</a:t>
            </a:r>
            <a:r>
              <a:rPr lang="cs-CZ" sz="2400" dirty="0" smtClean="0"/>
              <a:t> to snad nemyslíš vážně! (ale – spojka)</a:t>
            </a:r>
          </a:p>
          <a:p>
            <a:pPr marL="0" indent="0">
              <a:buNone/>
            </a:pPr>
            <a:r>
              <a:rPr lang="cs-CZ" sz="2400" b="1" dirty="0" smtClean="0"/>
              <a:t>Vážně</a:t>
            </a:r>
            <a:r>
              <a:rPr lang="cs-CZ" sz="2400" dirty="0" smtClean="0"/>
              <a:t> s tím nemám nic společného. (vážně – příslovce) </a:t>
            </a:r>
            <a:r>
              <a:rPr lang="cs-CZ" sz="2400" b="1" dirty="0" smtClean="0"/>
              <a:t>Asi</a:t>
            </a:r>
            <a:r>
              <a:rPr lang="cs-CZ" sz="2400" dirty="0" smtClean="0"/>
              <a:t> jsem se zmýlil. </a:t>
            </a:r>
          </a:p>
          <a:p>
            <a:pPr marL="0" indent="0">
              <a:buNone/>
            </a:pPr>
            <a:r>
              <a:rPr lang="cs-CZ" sz="2400" b="1" dirty="0" smtClean="0"/>
              <a:t>To</a:t>
            </a:r>
            <a:r>
              <a:rPr lang="cs-CZ" sz="2400" dirty="0" smtClean="0"/>
              <a:t> to trvalo!  </a:t>
            </a:r>
            <a:r>
              <a:rPr lang="cs-CZ" sz="2400" b="1" dirty="0" smtClean="0"/>
              <a:t>Ono</a:t>
            </a:r>
            <a:r>
              <a:rPr lang="cs-CZ" sz="2400" dirty="0" smtClean="0"/>
              <a:t> se nakonec ukáže. (to, ono – zájmena)</a:t>
            </a:r>
          </a:p>
          <a:p>
            <a:pPr marL="0" indent="0">
              <a:buNone/>
            </a:pPr>
            <a:r>
              <a:rPr lang="cs-CZ" sz="2400" b="1" dirty="0" smtClean="0"/>
              <a:t>Nechť </a:t>
            </a:r>
            <a:r>
              <a:rPr lang="cs-CZ" sz="2400" dirty="0" smtClean="0"/>
              <a:t>vás provází štěstí. </a:t>
            </a:r>
          </a:p>
          <a:p>
            <a:pPr marL="0" indent="0">
              <a:buNone/>
            </a:pPr>
            <a:r>
              <a:rPr lang="cs-CZ" sz="2400" b="1" dirty="0" smtClean="0"/>
              <a:t>Že</a:t>
            </a:r>
            <a:r>
              <a:rPr lang="cs-CZ" sz="2400" dirty="0" smtClean="0"/>
              <a:t> ty jsi všechno snědl! (že – spojka)</a:t>
            </a:r>
          </a:p>
          <a:p>
            <a:pPr marL="0" indent="0">
              <a:buNone/>
            </a:pPr>
            <a:r>
              <a:rPr lang="cs-CZ" sz="2400" dirty="0" smtClean="0"/>
              <a:t>Mně je </a:t>
            </a:r>
            <a:r>
              <a:rPr lang="cs-CZ" sz="2400" b="1" dirty="0" smtClean="0"/>
              <a:t>ti</a:t>
            </a:r>
            <a:r>
              <a:rPr lang="cs-CZ" sz="2400" dirty="0" smtClean="0"/>
              <a:t> nějak špatně. (ti – zájmeno)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92333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Podle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54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41</TotalTime>
  <Words>294</Words>
  <Application>Microsoft Office PowerPoint</Application>
  <PresentationFormat>Předvádění na obrazovce (4:3)</PresentationFormat>
  <Paragraphs>26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Horizont</vt:lpstr>
      <vt:lpstr>Prezentace aplikace PowerPoint</vt:lpstr>
      <vt:lpstr>Anotace:</vt:lpstr>
      <vt:lpstr>Vyhledej a podtrhni v textu částice. Urči, která z těchto slov mohou být i jiným slovním druhem – vymysli věty, na kterých bys své tvrzení dokázal. </vt:lpstr>
      <vt:lpstr>Řešení:</vt:lpstr>
      <vt:lpstr>Citace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</dc:creator>
  <cp:lastModifiedBy>0CGZ</cp:lastModifiedBy>
  <cp:revision>6</cp:revision>
  <dcterms:created xsi:type="dcterms:W3CDTF">2012-01-30T19:48:40Z</dcterms:created>
  <dcterms:modified xsi:type="dcterms:W3CDTF">2012-02-21T10:25:21Z</dcterms:modified>
</cp:coreProperties>
</file>