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2" r:id="rId5"/>
    <p:sldId id="261" r:id="rId6"/>
    <p:sldId id="266" r:id="rId7"/>
    <p:sldId id="267" r:id="rId8"/>
    <p:sldId id="26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Jazykový rozbor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VY_32_INOVACE_3B36Čj7_Jazykový rozbor 2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77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1454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-235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F117E4-16BF-4A27-9DAE-A57C09B0568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AA0633E-0F87-40CE-ABDE-C585D31D1F73}" type="presOf" srcId="{445C7998-7549-48B0-BD68-D4F0167F02E5}" destId="{4D19AB04-24FA-40C2-B203-52AE3D15E171}" srcOrd="1" destOrd="0" presId="urn:microsoft.com/office/officeart/2005/8/layout/target3"/>
    <dgm:cxn modelId="{88FC6BDB-BF4E-4B07-A377-3EB64B4259D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678D38-82AE-41B8-A969-713A0781C290}" type="presOf" srcId="{EBC41103-E2E5-4D48-9B4B-425520D3D098}" destId="{3BA01B75-849B-4716-8BCD-084A86FF328F}" srcOrd="0" destOrd="0" presId="urn:microsoft.com/office/officeart/2005/8/layout/target3"/>
    <dgm:cxn modelId="{4017D0A9-4E34-4E21-8F4D-D8C93522F3C2}" type="presOf" srcId="{C73C7642-F245-4585-8F88-243F9FAEF6CA}" destId="{9A9B6F4F-B6FF-4F2D-B640-A8473E589523}" srcOrd="0" destOrd="0" presId="urn:microsoft.com/office/officeart/2005/8/layout/target3"/>
    <dgm:cxn modelId="{15192477-D197-4BFE-8B83-72454E666F39}" type="presOf" srcId="{445C7998-7549-48B0-BD68-D4F0167F02E5}" destId="{BC35EE03-4121-4EF9-923D-7CB6D30D358D}" srcOrd="0" destOrd="0" presId="urn:microsoft.com/office/officeart/2005/8/layout/target3"/>
    <dgm:cxn modelId="{A98EAE55-B65F-4B3C-B9EF-82A30EE61B4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4E80F16-040E-4B13-814A-95EEEC4D0177}" type="presOf" srcId="{39F8B381-5807-488E-AC22-73DD4140ED4A}" destId="{71045F8C-00FA-488E-A7BD-E2E6753D979D}" srcOrd="0" destOrd="0" presId="urn:microsoft.com/office/officeart/2005/8/layout/target3"/>
    <dgm:cxn modelId="{3D7E0928-FE76-4759-9165-BB6B1B09B8C6}" type="presOf" srcId="{019433A1-1324-4DE1-9E6F-32B851095F74}" destId="{E7297F21-D4FD-4A41-AE58-814D01A6B5E7}" srcOrd="1" destOrd="0" presId="urn:microsoft.com/office/officeart/2005/8/layout/target3"/>
    <dgm:cxn modelId="{BE45B73B-5A80-4FAE-9C35-2569DB228CA2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5EAF49-DF38-48E2-8127-EA6259B0F468}" type="presOf" srcId="{EBC41103-E2E5-4D48-9B4B-425520D3D098}" destId="{A27B6496-BF1B-4384-9217-9659064D5D6A}" srcOrd="1" destOrd="0" presId="urn:microsoft.com/office/officeart/2005/8/layout/target3"/>
    <dgm:cxn modelId="{A3FECE86-6E6A-4F53-9BF2-649996CD5E96}" type="presParOf" srcId="{71045F8C-00FA-488E-A7BD-E2E6753D979D}" destId="{3577EC6B-C980-4F34-8C69-4365E7B8FC8C}" srcOrd="0" destOrd="0" presId="urn:microsoft.com/office/officeart/2005/8/layout/target3"/>
    <dgm:cxn modelId="{474217F8-A033-4B62-8BA5-C2B95F830799}" type="presParOf" srcId="{71045F8C-00FA-488E-A7BD-E2E6753D979D}" destId="{6940EB87-DC1D-4BC3-9408-9AC2E1FFC039}" srcOrd="1" destOrd="0" presId="urn:microsoft.com/office/officeart/2005/8/layout/target3"/>
    <dgm:cxn modelId="{2F5750BA-CE56-44BB-9D5B-660E34B3DC92}" type="presParOf" srcId="{71045F8C-00FA-488E-A7BD-E2E6753D979D}" destId="{BC35EE03-4121-4EF9-923D-7CB6D30D358D}" srcOrd="2" destOrd="0" presId="urn:microsoft.com/office/officeart/2005/8/layout/target3"/>
    <dgm:cxn modelId="{6C6647B8-CEA7-4495-9B8A-7C1FF6A5D1C7}" type="presParOf" srcId="{71045F8C-00FA-488E-A7BD-E2E6753D979D}" destId="{C95EEA27-3CBF-4645-A92D-9D8AF5C1CBFC}" srcOrd="3" destOrd="0" presId="urn:microsoft.com/office/officeart/2005/8/layout/target3"/>
    <dgm:cxn modelId="{8F77D560-CBCC-4F36-8A71-BB3A117F25CB}" type="presParOf" srcId="{71045F8C-00FA-488E-A7BD-E2E6753D979D}" destId="{851BB866-B6AE-4566-893F-4C635BA974FC}" srcOrd="4" destOrd="0" presId="urn:microsoft.com/office/officeart/2005/8/layout/target3"/>
    <dgm:cxn modelId="{FBB7C11B-4704-48E3-ABE0-D94F5D512716}" type="presParOf" srcId="{71045F8C-00FA-488E-A7BD-E2E6753D979D}" destId="{643EA938-EDE0-4533-ACCC-D2BD6F3A527C}" srcOrd="5" destOrd="0" presId="urn:microsoft.com/office/officeart/2005/8/layout/target3"/>
    <dgm:cxn modelId="{7FEF40E7-BF6B-413E-87FD-54BC038A64A6}" type="presParOf" srcId="{71045F8C-00FA-488E-A7BD-E2E6753D979D}" destId="{92F31B18-D66D-4CC7-89B9-378928DE877D}" srcOrd="6" destOrd="0" presId="urn:microsoft.com/office/officeart/2005/8/layout/target3"/>
    <dgm:cxn modelId="{FCE871C1-6C8A-40CA-811B-BB3F5E642569}" type="presParOf" srcId="{71045F8C-00FA-488E-A7BD-E2E6753D979D}" destId="{902074E1-B931-4618-97F1-FADBE82E9C3C}" srcOrd="7" destOrd="0" presId="urn:microsoft.com/office/officeart/2005/8/layout/target3"/>
    <dgm:cxn modelId="{063303B4-8918-449C-9130-9B184DE0F3DF}" type="presParOf" srcId="{71045F8C-00FA-488E-A7BD-E2E6753D979D}" destId="{A3817367-F2BC-482F-8832-FA00B51DCCF3}" srcOrd="8" destOrd="0" presId="urn:microsoft.com/office/officeart/2005/8/layout/target3"/>
    <dgm:cxn modelId="{C7E049DF-9B12-4E7A-B026-B18D55E7C1ED}" type="presParOf" srcId="{71045F8C-00FA-488E-A7BD-E2E6753D979D}" destId="{2DD79E57-A63E-47D4-A1AB-6DF333476AD4}" srcOrd="9" destOrd="0" presId="urn:microsoft.com/office/officeart/2005/8/layout/target3"/>
    <dgm:cxn modelId="{497097FC-78E3-47D8-B22C-522086DC8AC5}" type="presParOf" srcId="{71045F8C-00FA-488E-A7BD-E2E6753D979D}" destId="{648967D3-ED80-4214-8D87-4E7012561E4A}" srcOrd="10" destOrd="0" presId="urn:microsoft.com/office/officeart/2005/8/layout/target3"/>
    <dgm:cxn modelId="{26181E76-2917-48C9-A1F3-550135F3937F}" type="presParOf" srcId="{71045F8C-00FA-488E-A7BD-E2E6753D979D}" destId="{9A9B6F4F-B6FF-4F2D-B640-A8473E589523}" srcOrd="11" destOrd="0" presId="urn:microsoft.com/office/officeart/2005/8/layout/target3"/>
    <dgm:cxn modelId="{7C266124-AA0F-41AF-AFD7-FDD4DF84A664}" type="presParOf" srcId="{71045F8C-00FA-488E-A7BD-E2E6753D979D}" destId="{13BD0FAF-9F2C-4708-9E63-A8E8E5252943}" srcOrd="12" destOrd="0" presId="urn:microsoft.com/office/officeart/2005/8/layout/target3"/>
    <dgm:cxn modelId="{C727C7B7-3232-41C4-904F-DDCB8776B02C}" type="presParOf" srcId="{71045F8C-00FA-488E-A7BD-E2E6753D979D}" destId="{6821E7C9-5E4B-45FA-8F82-01E6F26FAA25}" srcOrd="13" destOrd="0" presId="urn:microsoft.com/office/officeart/2005/8/layout/target3"/>
    <dgm:cxn modelId="{C64F585D-EF3F-4CB8-90C2-C8555557CB5A}" type="presParOf" srcId="{71045F8C-00FA-488E-A7BD-E2E6753D979D}" destId="{3BA01B75-849B-4716-8BCD-084A86FF328F}" srcOrd="14" destOrd="0" presId="urn:microsoft.com/office/officeart/2005/8/layout/target3"/>
    <dgm:cxn modelId="{9BC69CD7-FDD9-448F-8E2E-38DB04434410}" type="presParOf" srcId="{71045F8C-00FA-488E-A7BD-E2E6753D979D}" destId="{4D19AB04-24FA-40C2-B203-52AE3D15E171}" srcOrd="15" destOrd="0" presId="urn:microsoft.com/office/officeart/2005/8/layout/target3"/>
    <dgm:cxn modelId="{ED96FD1A-0A9D-490F-8A52-B76EC3F979E4}" type="presParOf" srcId="{71045F8C-00FA-488E-A7BD-E2E6753D979D}" destId="{832BF48F-0145-4429-9E02-8FCA946CCE9E}" srcOrd="16" destOrd="0" presId="urn:microsoft.com/office/officeart/2005/8/layout/target3"/>
    <dgm:cxn modelId="{BD43ED5B-EAC1-4A02-AD42-F7009059010F}" type="presParOf" srcId="{71045F8C-00FA-488E-A7BD-E2E6753D979D}" destId="{E7297F21-D4FD-4A41-AE58-814D01A6B5E7}" srcOrd="17" destOrd="0" presId="urn:microsoft.com/office/officeart/2005/8/layout/target3"/>
    <dgm:cxn modelId="{45D496CB-A84F-48AD-B1E7-362AFA974B9D}" type="presParOf" srcId="{71045F8C-00FA-488E-A7BD-E2E6753D979D}" destId="{59F530CB-4999-43B3-A00D-6AB53886BD77}" srcOrd="18" destOrd="0" presId="urn:microsoft.com/office/officeart/2005/8/layout/target3"/>
    <dgm:cxn modelId="{67F9C960-4DB0-460F-8ABD-2A3B9E34334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76315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76315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24389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VY_32_INOVACE_3B36Čj7_Jazykový rozbor 2</a:t>
          </a:r>
          <a:endParaRPr lang="cs-CZ" sz="1800" kern="1200" dirty="0"/>
        </a:p>
      </dsp:txBody>
      <dsp:txXfrm>
        <a:off x="2016223" y="1324389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0045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Jazykový rozbor 2</a:t>
          </a:r>
          <a:endParaRPr lang="cs-CZ" sz="1800" kern="1200" dirty="0"/>
        </a:p>
      </dsp:txBody>
      <dsp:txXfrm>
        <a:off x="2016223" y="190045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059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5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94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010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54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897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96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13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6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93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8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FA435-E376-4C25-BA55-3469D9344D3C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983967004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91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učivo je určeno žákům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</a:p>
          <a:p>
            <a:r>
              <a:rPr lang="cs-CZ" dirty="0"/>
              <a:t>prezentace určena pro promítání na IT</a:t>
            </a:r>
          </a:p>
          <a:p>
            <a:r>
              <a:rPr lang="cs-CZ" dirty="0"/>
              <a:t>podporuje aktivitu žáků při procvičování </a:t>
            </a:r>
            <a:r>
              <a:rPr lang="cs-CZ" dirty="0" smtClean="0"/>
              <a:t>skladby a tvarosloví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34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495456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Jazykový rozbor 2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109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500" b="1" dirty="0" smtClean="0"/>
              <a:t>Model jsem sestavil přesně tak, jak to bylo v návodu, který jsem pečlivě zkoumal.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Autofit/>
          </a:bodyPr>
          <a:lstStyle/>
          <a:p>
            <a:pPr marL="514350" indent="-514350" algn="just">
              <a:buAutoNum type="arabicPeriod"/>
            </a:pPr>
            <a:r>
              <a:rPr lang="cs-CZ" sz="3600" dirty="0" smtClean="0"/>
              <a:t>Urči počet vět v souvětí</a:t>
            </a:r>
          </a:p>
          <a:p>
            <a:pPr marL="514350" indent="-514350" algn="just">
              <a:buAutoNum type="arabicPeriod"/>
            </a:pPr>
            <a:endParaRPr lang="cs-CZ" sz="3600" dirty="0" smtClean="0"/>
          </a:p>
          <a:p>
            <a:pPr marL="514350" indent="-514350" algn="just">
              <a:buAutoNum type="arabicPeriod"/>
            </a:pPr>
            <a:endParaRPr lang="cs-CZ" sz="3600" dirty="0" smtClean="0"/>
          </a:p>
          <a:p>
            <a:pPr marL="514350" indent="-514350" algn="just">
              <a:buAutoNum type="arabicPeriod"/>
            </a:pPr>
            <a:r>
              <a:rPr lang="cs-CZ" sz="3600" dirty="0" smtClean="0"/>
              <a:t>Graficky naznač stavbu souvětí</a:t>
            </a:r>
          </a:p>
          <a:p>
            <a:pPr marL="514350" indent="-514350" algn="just">
              <a:buAutoNum type="arabicPeriod"/>
            </a:pPr>
            <a:endParaRPr lang="cs-CZ" sz="3600" dirty="0" smtClean="0"/>
          </a:p>
          <a:p>
            <a:pPr marL="514350" indent="-514350" algn="just">
              <a:buAutoNum type="arabicPeriod"/>
            </a:pPr>
            <a:endParaRPr lang="cs-CZ" sz="3600" dirty="0"/>
          </a:p>
          <a:p>
            <a:pPr marL="514350" indent="-514350" algn="just">
              <a:buAutoNum type="arabicPeriod"/>
            </a:pPr>
            <a:r>
              <a:rPr lang="cs-CZ" sz="3600" dirty="0" smtClean="0"/>
              <a:t>Urči druh vět vedlejších</a:t>
            </a:r>
          </a:p>
        </p:txBody>
      </p:sp>
    </p:spTree>
    <p:extLst>
      <p:ext uri="{BB962C8B-B14F-4D97-AF65-F5344CB8AC3E}">
        <p14:creationId xmlns:p14="http://schemas.microsoft.com/office/powerpoint/2010/main" val="195477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3500" b="1" dirty="0" smtClean="0"/>
              <a:t>Model jsem sestavil přesně tak, jak to bylo v návodu, který jsem pečlivě zkoumal.</a:t>
            </a:r>
            <a:endParaRPr lang="cs-CZ" sz="3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dirty="0" smtClean="0"/>
              <a:t>4. Urči slovní druhy: </a:t>
            </a:r>
            <a:r>
              <a:rPr lang="cs-CZ" sz="3600" i="1" dirty="0" smtClean="0"/>
              <a:t>jsem, přesně, který </a:t>
            </a:r>
            <a:endParaRPr lang="cs-CZ" sz="3600" i="1" dirty="0"/>
          </a:p>
          <a:p>
            <a:pPr marL="0" indent="0" algn="just">
              <a:buNone/>
            </a:pPr>
            <a:endParaRPr lang="cs-CZ" sz="3600" i="1" dirty="0" smtClean="0"/>
          </a:p>
          <a:p>
            <a:pPr marL="0" indent="0" algn="just">
              <a:buNone/>
            </a:pPr>
            <a:r>
              <a:rPr lang="cs-CZ" sz="3600" dirty="0" smtClean="0"/>
              <a:t>5. U podstatného jména </a:t>
            </a:r>
            <a:r>
              <a:rPr lang="cs-CZ" sz="3600" i="1" dirty="0" smtClean="0"/>
              <a:t>návodu</a:t>
            </a:r>
            <a:r>
              <a:rPr lang="cs-CZ" sz="3600" dirty="0" smtClean="0"/>
              <a:t> urči pád a vzor</a:t>
            </a:r>
          </a:p>
          <a:p>
            <a:pPr marL="0" indent="0" algn="just">
              <a:buNone/>
            </a:pPr>
            <a:endParaRPr lang="cs-CZ" sz="3600" dirty="0"/>
          </a:p>
          <a:p>
            <a:pPr marL="0" indent="0" algn="just">
              <a:buNone/>
            </a:pPr>
            <a:r>
              <a:rPr lang="cs-CZ" sz="3600" dirty="0" smtClean="0"/>
              <a:t>6. Podstatné jméno </a:t>
            </a:r>
            <a:r>
              <a:rPr lang="cs-CZ" sz="3600" i="1" dirty="0" smtClean="0"/>
              <a:t>model </a:t>
            </a:r>
            <a:r>
              <a:rPr lang="cs-CZ" sz="3600" dirty="0" smtClean="0"/>
              <a:t>rozvij </a:t>
            </a:r>
            <a:r>
              <a:rPr lang="cs-CZ" sz="3600" dirty="0" err="1" smtClean="0"/>
              <a:t>Pk</a:t>
            </a:r>
            <a:r>
              <a:rPr lang="cs-CZ" sz="3600" dirty="0" smtClean="0"/>
              <a:t> (</a:t>
            </a:r>
            <a:r>
              <a:rPr lang="cs-CZ" sz="3600" dirty="0" err="1" smtClean="0"/>
              <a:t>sh</a:t>
            </a:r>
            <a:r>
              <a:rPr lang="cs-CZ" sz="3600" dirty="0" smtClean="0"/>
              <a:t>.) a </a:t>
            </a:r>
            <a:r>
              <a:rPr lang="cs-CZ" sz="3600" dirty="0" err="1" smtClean="0"/>
              <a:t>Pk</a:t>
            </a:r>
            <a:r>
              <a:rPr lang="cs-CZ" sz="3600" dirty="0" smtClean="0"/>
              <a:t> (</a:t>
            </a:r>
            <a:r>
              <a:rPr lang="cs-CZ" sz="3600" dirty="0" err="1" smtClean="0"/>
              <a:t>nesh</a:t>
            </a:r>
            <a:r>
              <a:rPr lang="cs-CZ" sz="3600" dirty="0" smtClean="0"/>
              <a:t>.)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947087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287016"/>
          </a:xfrm>
        </p:spPr>
        <p:txBody>
          <a:bodyPr>
            <a:normAutofit/>
          </a:bodyPr>
          <a:lstStyle/>
          <a:p>
            <a:r>
              <a:rPr lang="cs-CZ" sz="3500" b="1" dirty="0"/>
              <a:t>Model jsem sestavil přesně tak, jak to bylo v návodu, který jsem pečlivě zkoumal.</a:t>
            </a:r>
            <a:endParaRPr lang="cs-CZ" sz="3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600" dirty="0" smtClean="0"/>
              <a:t>7. Urči větné členy: </a:t>
            </a:r>
            <a:r>
              <a:rPr lang="cs-CZ" sz="3600" i="1" dirty="0" smtClean="0"/>
              <a:t>model, jsem </a:t>
            </a:r>
            <a:r>
              <a:rPr lang="cs-CZ" sz="3600" i="1" dirty="0" err="1" smtClean="0"/>
              <a:t>sestavil,pečlivě</a:t>
            </a:r>
            <a:endParaRPr lang="cs-CZ" sz="3600" i="1" dirty="0" smtClean="0"/>
          </a:p>
          <a:p>
            <a:pPr marL="0" indent="0">
              <a:buNone/>
            </a:pPr>
            <a:endParaRPr lang="cs-CZ" sz="3600" i="1" dirty="0"/>
          </a:p>
          <a:p>
            <a:pPr marL="0" indent="0">
              <a:buNone/>
            </a:pPr>
            <a:endParaRPr lang="cs-CZ" sz="3600" i="1" dirty="0"/>
          </a:p>
          <a:p>
            <a:pPr marL="0" indent="0">
              <a:buNone/>
            </a:pPr>
            <a:r>
              <a:rPr lang="cs-CZ" sz="3600" dirty="0" smtClean="0"/>
              <a:t>8. Třetí </a:t>
            </a:r>
            <a:r>
              <a:rPr lang="cs-CZ" sz="3600" dirty="0"/>
              <a:t>VV změň na větný člen </a:t>
            </a:r>
            <a:r>
              <a:rPr lang="cs-CZ" sz="3600" dirty="0" smtClean="0"/>
              <a:t>2V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9. Utvoř synonymum ke slovu </a:t>
            </a:r>
            <a:r>
              <a:rPr lang="cs-CZ" sz="3600" i="1" dirty="0" smtClean="0"/>
              <a:t>zkoumal</a:t>
            </a:r>
            <a:endParaRPr lang="cs-CZ" sz="3600" i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769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3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 1H</a:t>
            </a:r>
          </a:p>
          <a:p>
            <a:pPr marL="0" indent="0">
              <a:buNone/>
            </a:pPr>
            <a:r>
              <a:rPr lang="cs-CZ" dirty="0"/>
              <a:t>                      </a:t>
            </a:r>
            <a:r>
              <a:rPr lang="cs-CZ" dirty="0" smtClean="0"/>
              <a:t> 2V</a:t>
            </a:r>
          </a:p>
          <a:p>
            <a:pPr marL="0" indent="0">
              <a:buNone/>
            </a:pPr>
            <a:r>
              <a:rPr lang="cs-CZ" dirty="0"/>
              <a:t>                              </a:t>
            </a:r>
            <a:r>
              <a:rPr lang="cs-CZ" dirty="0" smtClean="0"/>
              <a:t>      </a:t>
            </a:r>
            <a:r>
              <a:rPr lang="cs-CZ" dirty="0"/>
              <a:t>3V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2V příslovečná způsobová, </a:t>
            </a:r>
            <a:r>
              <a:rPr lang="cs-CZ" dirty="0"/>
              <a:t>3</a:t>
            </a:r>
            <a:r>
              <a:rPr lang="cs-CZ" dirty="0" smtClean="0"/>
              <a:t>V přívlastková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1835696" y="3181482"/>
            <a:ext cx="720080" cy="4301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3203848" y="3789040"/>
            <a:ext cx="576064" cy="2494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4629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4. sloveso, příslovce, zájmeno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5. 6. pád, vzor hrad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6. krásný model, model letadla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78127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7. předmět, přísudek, příslovečné určení (</a:t>
            </a:r>
            <a:r>
              <a:rPr lang="cs-CZ" dirty="0" err="1" smtClean="0"/>
              <a:t>zp</a:t>
            </a:r>
            <a:r>
              <a:rPr lang="cs-CZ" dirty="0" smtClean="0"/>
              <a:t>.)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8. … v návodu pečlivě zkoumaném.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9. pročítal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96713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473</TotalTime>
  <Words>253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Jazykový rozbor 2</vt:lpstr>
      <vt:lpstr>Model jsem sestavil přesně tak, jak to bylo v návodu, který jsem pečlivě zkoumal.</vt:lpstr>
      <vt:lpstr>Model jsem sestavil přesně tak, jak to bylo v návodu, který jsem pečlivě zkoumal.</vt:lpstr>
      <vt:lpstr>Model jsem sestavil přesně tak, jak to bylo v návodu, který jsem pečlivě zkoumal.</vt:lpstr>
      <vt:lpstr>Řešení</vt:lpstr>
      <vt:lpstr>Řešení</vt:lpstr>
      <vt:lpstr>Řešení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Kotounová Eva</dc:creator>
  <cp:lastModifiedBy>Kotounová Eva</cp:lastModifiedBy>
  <cp:revision>66</cp:revision>
  <dcterms:created xsi:type="dcterms:W3CDTF">2012-03-08T12:59:08Z</dcterms:created>
  <dcterms:modified xsi:type="dcterms:W3CDTF">2012-10-09T07:23:28Z</dcterms:modified>
</cp:coreProperties>
</file>