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D232"/>
    <a:srgbClr val="FF505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do 20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VY_32_INOVACE_4B23M2_Sčítání do 20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VY_32_INOVACE_4B23M2_Sčítání do 20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do 20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DUM je zaměřen na procvičování sčítání do 20 s přechodem přes základ deset</a:t>
            </a:r>
          </a:p>
          <a:p>
            <a:r>
              <a:rPr lang="cs-CZ" dirty="0" smtClean="0"/>
              <a:t>Je určen pro žáky 2. ročníku (lze využít již na konci prvního ročníku).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</a:t>
            </a:r>
            <a:r>
              <a:rPr lang="cs-CZ" dirty="0" smtClean="0"/>
              <a:t>činnostem</a:t>
            </a:r>
            <a:r>
              <a:rPr lang="cs-CZ" dirty="0" smtClean="0"/>
              <a:t>. </a:t>
            </a:r>
            <a:r>
              <a:rPr lang="cs-CZ" smtClean="0"/>
              <a:t>Posouvání objektů perem zdokonaluje jemnou motoriku </a:t>
            </a:r>
            <a:r>
              <a:rPr lang="cs-CZ" smtClean="0"/>
              <a:t>žáků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Pomůcky: fix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Žáci posouvají perem oválky s příklady ke správnému výsledku tak, aby získali kytičku.</a:t>
            </a:r>
          </a:p>
          <a:p>
            <a:pPr lvl="1"/>
            <a:r>
              <a:rPr lang="cs-CZ" dirty="0" smtClean="0"/>
              <a:t>Snímek 4 – Žáci posouvají obdélníčky s příklady tak, aby jim vznikl vláček.</a:t>
            </a:r>
          </a:p>
          <a:p>
            <a:pPr lvl="1"/>
            <a:r>
              <a:rPr lang="cs-CZ" dirty="0" smtClean="0"/>
              <a:t>Snímek 5 – Žáci dopisují příklady tak, aby se součet čísel v oknech vedle sebe rovnal číslu na domečku. (Lze využít i k vytváření př. na odčítání)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Přidej kytičkám okvětní lístky.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2348880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3995936" y="2348880"/>
            <a:ext cx="864096" cy="864096"/>
          </a:xfrm>
          <a:prstGeom prst="ellipse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804248" y="2348880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5013176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9+3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292080" y="4005064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9+4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444208" y="4077072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4+8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3528" y="4221088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6+6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403648" y="4437112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8+6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283968" y="4149080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5+9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707904" y="4941168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6+7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635896" y="5949280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7+5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339752" y="5949280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4+9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403648" y="5373216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5+8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467544" y="5877272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7+6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3059832" y="4149080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9+5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5148064" y="4941168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8+5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804248" y="5013176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5+7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012160" y="5877272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8+4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4788024" y="5949280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3+9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740352" y="4077072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6+8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7668344" y="5805264"/>
            <a:ext cx="936104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7+7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Nalož náklad na vagónky.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63688" y="1484784"/>
            <a:ext cx="936104" cy="5040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7+8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899592" y="4941168"/>
            <a:ext cx="216024" cy="216024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259632" y="4941168"/>
            <a:ext cx="216024" cy="216024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763688" y="2636912"/>
            <a:ext cx="936104" cy="5040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6+9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03848" y="2636912"/>
            <a:ext cx="936104" cy="5040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4+7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99992" y="2636912"/>
            <a:ext cx="936104" cy="5040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8+7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868144" y="2636912"/>
            <a:ext cx="936104" cy="5040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5+10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308304" y="2636912"/>
            <a:ext cx="936104" cy="5040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2+9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03848" y="1484784"/>
            <a:ext cx="936104" cy="5040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5+6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99992" y="1484784"/>
            <a:ext cx="936104" cy="5040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9+2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68144" y="1484784"/>
            <a:ext cx="936104" cy="5040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9+6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236296" y="1484784"/>
            <a:ext cx="936104" cy="5040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3+8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55576" y="4437112"/>
            <a:ext cx="576064" cy="504056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331640" y="4005064"/>
            <a:ext cx="432048" cy="936104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43608" y="4149080"/>
            <a:ext cx="72008" cy="288032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547664" y="4941168"/>
            <a:ext cx="216024" cy="216024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627784" y="4941168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195736" y="4941168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347864" y="4941168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779912" y="4941168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572000" y="4941168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5004048" y="4941168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940152" y="4941168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372200" y="4941168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7236296" y="4941168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668344" y="4941168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2051720" y="4941168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7092280" y="4941168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868144" y="4941168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4427984" y="4941168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3203848" y="4941168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Elipsa 34"/>
          <p:cNvSpPr/>
          <p:nvPr/>
        </p:nvSpPr>
        <p:spPr>
          <a:xfrm>
            <a:off x="827584" y="6165304"/>
            <a:ext cx="216024" cy="216024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1187624" y="6165304"/>
            <a:ext cx="216024" cy="216024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83568" y="5661248"/>
            <a:ext cx="576064" cy="504056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1259632" y="5229200"/>
            <a:ext cx="432048" cy="936104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971600" y="5373216"/>
            <a:ext cx="72008" cy="288032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1475656" y="6165304"/>
            <a:ext cx="216024" cy="216024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2555776" y="6165304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2123728" y="6165304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3275856" y="6165304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3707904" y="6165304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4499992" y="6165304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4932040" y="6165304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5868144" y="6165304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6300192" y="6165304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7164288" y="6165304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7596336" y="6165304"/>
            <a:ext cx="216024" cy="216024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50"/>
          <p:cNvCxnSpPr/>
          <p:nvPr/>
        </p:nvCxnSpPr>
        <p:spPr>
          <a:xfrm>
            <a:off x="1979712" y="6165304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7020272" y="6165304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5796136" y="6165304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4355976" y="6165304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3131840" y="6165304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bdélník 55"/>
          <p:cNvSpPr/>
          <p:nvPr/>
        </p:nvSpPr>
        <p:spPr>
          <a:xfrm>
            <a:off x="1475656" y="4221088"/>
            <a:ext cx="144016" cy="1440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1403648" y="5373216"/>
            <a:ext cx="144016" cy="1440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56990"/>
          </a:xfrm>
        </p:spPr>
        <p:txBody>
          <a:bodyPr/>
          <a:lstStyle/>
          <a:p>
            <a:r>
              <a:rPr lang="cs-CZ" dirty="0" smtClean="0"/>
              <a:t>Doplň čísla do oken domečků.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43608" y="2996952"/>
            <a:ext cx="1872208" cy="2736304"/>
          </a:xfrm>
          <a:prstGeom prst="rect">
            <a:avLst/>
          </a:prstGeom>
          <a:solidFill>
            <a:srgbClr val="DAD23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707904" y="2996952"/>
            <a:ext cx="1872208" cy="2736304"/>
          </a:xfrm>
          <a:prstGeom prst="rect">
            <a:avLst/>
          </a:prstGeom>
          <a:solidFill>
            <a:srgbClr val="DAD23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56176" y="2996952"/>
            <a:ext cx="1872208" cy="2736304"/>
          </a:xfrm>
          <a:prstGeom prst="rect">
            <a:avLst/>
          </a:prstGeom>
          <a:solidFill>
            <a:srgbClr val="DAD23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1043608" y="1412776"/>
            <a:ext cx="1872208" cy="1512168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707904" y="1412776"/>
            <a:ext cx="1872208" cy="1512168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156176" y="1412776"/>
            <a:ext cx="1872208" cy="1512168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547664" y="2204864"/>
            <a:ext cx="827584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4211960" y="2276872"/>
            <a:ext cx="827584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660232" y="2276872"/>
            <a:ext cx="827584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259632" y="32129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59632" y="378904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95736" y="32129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195736" y="378904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195736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195736" y="494116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259632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259632" y="494116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308304" y="50131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308304" y="443711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308304" y="386104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308304" y="32129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444208" y="50131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6444208" y="443711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44208" y="386104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6444208" y="32129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860032" y="50131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3923928" y="50131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860032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923928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4860032" y="378904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923928" y="378904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860032" y="32129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923928" y="32129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484</TotalTime>
  <Words>234</Words>
  <Application>Microsoft Office PowerPoint</Application>
  <PresentationFormat>Předvádění na obrazovce (4:3)</PresentationFormat>
  <Paragraphs>66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Přidej kytičkám okvětní lístky.</vt:lpstr>
      <vt:lpstr>Nalož náklad na vagónky.</vt:lpstr>
      <vt:lpstr>Doplň čísla do oken domečků.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Švehlovi</cp:lastModifiedBy>
  <cp:revision>59</cp:revision>
  <dcterms:created xsi:type="dcterms:W3CDTF">2011-08-21T15:31:45Z</dcterms:created>
  <dcterms:modified xsi:type="dcterms:W3CDTF">2011-11-21T17:57:32Z</dcterms:modified>
</cp:coreProperties>
</file>