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D232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 okres Jindřichův Hradec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Marie Švehlová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Odčítání do 20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VY_32_INOVACE_4B24_Odčítání do 20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 okres Jindřichův Hradec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Marie Švehlová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VY_32_INOVACE_4B24_Odčítání do 20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Odčítání do 20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09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76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257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003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564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564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515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8420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338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8351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797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310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8632126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DUM je zaměřen na procvičování odčítání do 20 s přechodem přes základ deset</a:t>
            </a:r>
          </a:p>
          <a:p>
            <a:r>
              <a:rPr lang="cs-CZ" dirty="0" smtClean="0"/>
              <a:t>Je určen pro žáky 2. ročníku (lze využít již na konci prvního ročníku).</a:t>
            </a:r>
          </a:p>
          <a:p>
            <a:r>
              <a:rPr lang="cs-CZ" dirty="0" smtClean="0"/>
              <a:t>Je připraven pro práci s interaktivní tabulí.</a:t>
            </a:r>
          </a:p>
          <a:p>
            <a:r>
              <a:rPr lang="cs-CZ" dirty="0" smtClean="0"/>
              <a:t>Činnost s interaktivní tabulí zvyšuje u dětí aktivitu, je zajímavá, jednotlivé snímky lze využít k různým činnostem. Posouvání objektů perem zdokonaluje jemnou </a:t>
            </a:r>
            <a:r>
              <a:rPr lang="cs-CZ" smtClean="0"/>
              <a:t>motoriku žáků.</a:t>
            </a:r>
            <a:endParaRPr lang="cs-CZ" dirty="0" smtClean="0"/>
          </a:p>
          <a:p>
            <a:r>
              <a:rPr lang="cs-CZ" dirty="0" smtClean="0"/>
              <a:t>Pomůcky: fix</a:t>
            </a:r>
          </a:p>
          <a:p>
            <a:r>
              <a:rPr lang="cs-CZ" dirty="0" smtClean="0"/>
              <a:t>Metodické pokyny:</a:t>
            </a:r>
          </a:p>
          <a:p>
            <a:pPr lvl="1"/>
            <a:r>
              <a:rPr lang="cs-CZ" dirty="0" smtClean="0"/>
              <a:t>Snímek 3 – Žáci posouvají perem oválky s příklady ke správnému výsledku tak, aby získali kytičku.</a:t>
            </a:r>
          </a:p>
          <a:p>
            <a:pPr lvl="1"/>
            <a:r>
              <a:rPr lang="cs-CZ" dirty="0" smtClean="0"/>
              <a:t>Snímek 4 – Žáci posouvají obdélníčky s příklady tak, aby jim vznikl vláček.</a:t>
            </a:r>
          </a:p>
          <a:p>
            <a:pPr lvl="1"/>
            <a:r>
              <a:rPr lang="cs-CZ" dirty="0" smtClean="0"/>
              <a:t>Snímek 5 – Žáci dopisují příklady tak, aby se rozdíl čísel v oknech vedle sebe rovnal číslu na domečku. (Lze využít i k vytváření př. na sčítání)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Přidej kytičkám okvětní lístky.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971600" y="2348880"/>
            <a:ext cx="864096" cy="8640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3995936" y="2348880"/>
            <a:ext cx="864096" cy="864096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7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04248" y="2348880"/>
            <a:ext cx="864096" cy="8640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9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267744" y="5013176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15-7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148064" y="4005064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13-4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300192" y="4077072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14-6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179512" y="4797152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11-4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259632" y="4437112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14-5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4139952" y="4149080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16-7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563888" y="4941168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11-3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491880" y="5949280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13-5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195736" y="5949280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16-8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1259632" y="5373216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12-5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323528" y="5877272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14-7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2843808" y="4149080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12-3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5004048" y="4941168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15-6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6660232" y="5013176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15-8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5868144" y="5877272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16-9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4644008" y="5949280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12-4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7596336" y="4077072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11-2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524328" y="5805264"/>
            <a:ext cx="1080120" cy="7920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13-6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Nalož náklad na vagónky.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763688" y="1484784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11-6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Elipsa 3"/>
          <p:cNvSpPr/>
          <p:nvPr/>
        </p:nvSpPr>
        <p:spPr>
          <a:xfrm>
            <a:off x="899592" y="4941168"/>
            <a:ext cx="216024" cy="216024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1259632" y="4941168"/>
            <a:ext cx="216024" cy="216024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763688" y="2636912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13-8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03848" y="2636912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12-6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99992" y="2636912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14-9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68144" y="2636912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15-10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308304" y="2636912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15-9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03848" y="1484784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13-7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499992" y="1484784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12-7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68144" y="1484784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11-5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236296" y="1484784"/>
            <a:ext cx="93610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14-8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55576" y="4437112"/>
            <a:ext cx="576064" cy="50405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1331640" y="4005064"/>
            <a:ext cx="432048" cy="9361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043608" y="4149080"/>
            <a:ext cx="72008" cy="2880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1547664" y="4941168"/>
            <a:ext cx="216024" cy="216024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2627784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195736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3347864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3779912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4572000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004048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5940152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6372200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7236296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7668344" y="4941168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/>
          <p:nvPr/>
        </p:nvCxnSpPr>
        <p:spPr>
          <a:xfrm>
            <a:off x="2051720" y="494116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7092280" y="494116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868144" y="494116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4427984" y="494116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3203848" y="494116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Elipsa 34"/>
          <p:cNvSpPr/>
          <p:nvPr/>
        </p:nvSpPr>
        <p:spPr>
          <a:xfrm>
            <a:off x="827584" y="6165304"/>
            <a:ext cx="216024" cy="216024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1187624" y="6165304"/>
            <a:ext cx="216024" cy="216024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83568" y="5661248"/>
            <a:ext cx="576064" cy="50405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38" name="Obdélník 37"/>
          <p:cNvSpPr/>
          <p:nvPr/>
        </p:nvSpPr>
        <p:spPr>
          <a:xfrm>
            <a:off x="1259632" y="5229200"/>
            <a:ext cx="432048" cy="9361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971600" y="5373216"/>
            <a:ext cx="72008" cy="2880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1475656" y="6165304"/>
            <a:ext cx="216024" cy="216024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2555776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2123728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3275856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3707904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4499992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4932040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5868144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6300192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7164288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7596336" y="6165304"/>
            <a:ext cx="216024" cy="216024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1" name="Přímá spojovací čára 50"/>
          <p:cNvCxnSpPr/>
          <p:nvPr/>
        </p:nvCxnSpPr>
        <p:spPr>
          <a:xfrm>
            <a:off x="1979712" y="616530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7020272" y="616530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5796136" y="616530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4355976" y="616530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3131840" y="616530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bdélník 55"/>
          <p:cNvSpPr/>
          <p:nvPr/>
        </p:nvSpPr>
        <p:spPr>
          <a:xfrm>
            <a:off x="1475656" y="4221088"/>
            <a:ext cx="144016" cy="14401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1403648" y="5373216"/>
            <a:ext cx="144016" cy="14401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56990"/>
          </a:xfrm>
        </p:spPr>
        <p:txBody>
          <a:bodyPr/>
          <a:lstStyle/>
          <a:p>
            <a:r>
              <a:rPr lang="cs-CZ" dirty="0" smtClean="0"/>
              <a:t>Doplň čísla do oken domečků.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043608" y="2996952"/>
            <a:ext cx="1872208" cy="2736304"/>
          </a:xfrm>
          <a:prstGeom prst="rect">
            <a:avLst/>
          </a:prstGeom>
          <a:solidFill>
            <a:srgbClr val="DAD2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707904" y="2996952"/>
            <a:ext cx="1872208" cy="2736304"/>
          </a:xfrm>
          <a:prstGeom prst="rect">
            <a:avLst/>
          </a:prstGeom>
          <a:solidFill>
            <a:srgbClr val="DAD2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56176" y="2996952"/>
            <a:ext cx="1872208" cy="2736304"/>
          </a:xfrm>
          <a:prstGeom prst="rect">
            <a:avLst/>
          </a:prstGeom>
          <a:solidFill>
            <a:srgbClr val="DAD2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1043608" y="1412776"/>
            <a:ext cx="1872208" cy="1512168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3707904" y="1412776"/>
            <a:ext cx="1872208" cy="1512168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6156176" y="1412776"/>
            <a:ext cx="1872208" cy="1512168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547664" y="2204864"/>
            <a:ext cx="827584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4211960" y="2276872"/>
            <a:ext cx="827584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6660232" y="2276872"/>
            <a:ext cx="827584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259632" y="32129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259632" y="3789040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195736" y="32129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195736" y="3789040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195736" y="4365104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195736" y="4941168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259632" y="4365104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259632" y="4941168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7308304" y="50131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308304" y="4437112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7308304" y="3861048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308304" y="32129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444208" y="50131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6444208" y="4437112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444208" y="3861048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6444208" y="32129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860032" y="50131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3923928" y="50131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16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860032" y="4365104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3923928" y="4365104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4860032" y="3789040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3923928" y="3789040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860032" y="32129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923928" y="3212976"/>
            <a:ext cx="5040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</TotalTime>
  <Words>234</Words>
  <Application>Microsoft Office PowerPoint</Application>
  <PresentationFormat>Předvádění na obrazovce (4:3)</PresentationFormat>
  <Paragraphs>66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Přidej kytičkám okvětní lístky.</vt:lpstr>
      <vt:lpstr>Nalož náklad na vagónky.</vt:lpstr>
      <vt:lpstr>Doplň čísla do oken domečků.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Švehlová Marie</cp:lastModifiedBy>
  <cp:revision>63</cp:revision>
  <dcterms:created xsi:type="dcterms:W3CDTF">2011-08-21T15:31:45Z</dcterms:created>
  <dcterms:modified xsi:type="dcterms:W3CDTF">2011-11-24T08:17:07Z</dcterms:modified>
</cp:coreProperties>
</file>