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2" r:id="rId2"/>
    <p:sldId id="271" r:id="rId3"/>
    <p:sldId id="256" r:id="rId4"/>
    <p:sldId id="265" r:id="rId5"/>
    <p:sldId id="269" r:id="rId6"/>
    <p:sldId id="266" r:id="rId7"/>
    <p:sldId id="257" r:id="rId8"/>
    <p:sldId id="258" r:id="rId9"/>
    <p:sldId id="260" r:id="rId10"/>
    <p:sldId id="262" r:id="rId11"/>
    <p:sldId id="268" r:id="rId12"/>
    <p:sldId id="261" r:id="rId13"/>
    <p:sldId id="264" r:id="rId14"/>
    <p:sldId id="267" r:id="rId15"/>
    <p:sldId id="263" r:id="rId16"/>
    <p:sldId id="273" r:id="rId17"/>
    <p:sldId id="270"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1002" y="5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2D31-D344-4B63-A89A-A89AB0D9F3E3}" type="doc">
      <dgm:prSet loTypeId="urn:microsoft.com/office/officeart/2005/8/layout/target3" loCatId="list" qsTypeId="urn:microsoft.com/office/officeart/2005/8/quickstyle/3d3" qsCatId="3D" csTypeId="urn:microsoft.com/office/officeart/2005/8/colors/accent1_2" csCatId="accent1" phldr="1"/>
      <dgm:spPr/>
      <dgm:t>
        <a:bodyPr/>
        <a:lstStyle/>
        <a:p>
          <a:endParaRPr lang="cs-CZ"/>
        </a:p>
      </dgm:t>
    </dgm:pt>
    <dgm:pt modelId="{130831A4-0540-4EC5-8F5A-93030E89D2D9}">
      <dgm:prSet phldrT="[Text]" custT="1"/>
      <dgm:spPr/>
      <dgm:t>
        <a:bodyPr anchor="ctr" anchorCtr="0"/>
        <a:lstStyle/>
        <a:p>
          <a:pPr algn="l">
            <a:lnSpc>
              <a:spcPct val="100000"/>
            </a:lnSpc>
            <a:spcAft>
              <a:spcPts val="0"/>
            </a:spcAft>
          </a:pPr>
          <a:r>
            <a:rPr lang="cs-CZ" sz="1600" b="0" dirty="0" smtClean="0"/>
            <a:t>NÁZEV ŠKOLY</a:t>
          </a:r>
          <a:r>
            <a:rPr lang="cs-CZ" sz="1600" b="0" dirty="0" smtClean="0">
              <a:latin typeface="Times New Roman" pitchFamily="18" charset="0"/>
              <a:cs typeface="Times New Roman" pitchFamily="18" charset="0"/>
            </a:rPr>
            <a:t>:               </a:t>
          </a:r>
          <a:r>
            <a:rPr lang="cs-CZ" sz="1600" b="1" dirty="0" smtClean="0">
              <a:latin typeface="Times New Roman" pitchFamily="18" charset="0"/>
              <a:cs typeface="Times New Roman" pitchFamily="18" charset="0"/>
            </a:rPr>
            <a:t>Základní škola Hostouň,  okres Domažlice,                     </a:t>
          </a:r>
        </a:p>
        <a:p>
          <a:pPr algn="l">
            <a:lnSpc>
              <a:spcPct val="100000"/>
            </a:lnSpc>
            <a:spcAft>
              <a:spcPts val="0"/>
            </a:spcAft>
          </a:pPr>
          <a:r>
            <a:rPr lang="cs-CZ" sz="1600" b="1" dirty="0" smtClean="0">
              <a:latin typeface="Times New Roman" pitchFamily="18" charset="0"/>
              <a:cs typeface="Times New Roman" pitchFamily="18" charset="0"/>
            </a:rPr>
            <a:t>                                                           příspěvková organizace</a:t>
          </a:r>
          <a:endParaRPr lang="cs-CZ" sz="1600" b="1" dirty="0">
            <a:latin typeface="Times New Roman" pitchFamily="18" charset="0"/>
            <a:cs typeface="Times New Roman" pitchFamily="18" charset="0"/>
          </a:endParaRPr>
        </a:p>
      </dgm:t>
    </dgm:pt>
    <dgm:pt modelId="{F01391B9-E1CF-441A-AF4A-C95C0C271A44}" type="parTrans" cxnId="{4D385FE4-833D-4CDF-8BAA-0E0AC4E67AD4}">
      <dgm:prSet/>
      <dgm:spPr/>
      <dgm:t>
        <a:bodyPr/>
        <a:lstStyle/>
        <a:p>
          <a:endParaRPr lang="cs-CZ"/>
        </a:p>
      </dgm:t>
    </dgm:pt>
    <dgm:pt modelId="{B8CB6303-D6B2-49A3-A850-9996CF437CE4}" type="sibTrans" cxnId="{4D385FE4-833D-4CDF-8BAA-0E0AC4E67AD4}">
      <dgm:prSet/>
      <dgm:spPr/>
      <dgm:t>
        <a:bodyPr/>
        <a:lstStyle/>
        <a:p>
          <a:endParaRPr lang="cs-CZ"/>
        </a:p>
      </dgm:t>
    </dgm:pt>
    <dgm:pt modelId="{100B6B2E-82E6-4C11-B19B-F2DB3A0EA64F}">
      <dgm:prSet phldrT="[Text]" custT="1"/>
      <dgm:spPr/>
      <dgm:t>
        <a:bodyPr/>
        <a:lstStyle/>
        <a:p>
          <a:pPr algn="l"/>
          <a:r>
            <a:rPr lang="cs-CZ" sz="1600" b="0" dirty="0" smtClean="0"/>
            <a:t>REGISTRAČNÍ ČÍSLO PROJEKTU</a:t>
          </a:r>
          <a:r>
            <a:rPr lang="cs-CZ" sz="1600" b="1" dirty="0" smtClean="0"/>
            <a:t>:   </a:t>
          </a:r>
          <a:r>
            <a:rPr lang="cs-CZ" sz="1800" b="1" dirty="0" smtClean="0">
              <a:latin typeface="Times New Roman" pitchFamily="18" charset="0"/>
              <a:cs typeface="Times New Roman" pitchFamily="18" charset="0"/>
            </a:rPr>
            <a:t>CZ.1.07/1.4.00/21.2880</a:t>
          </a:r>
          <a:endParaRPr lang="cs-CZ" sz="1800" b="1" dirty="0">
            <a:latin typeface="Times New Roman" pitchFamily="18" charset="0"/>
            <a:cs typeface="Times New Roman" pitchFamily="18" charset="0"/>
          </a:endParaRPr>
        </a:p>
      </dgm:t>
    </dgm:pt>
    <dgm:pt modelId="{32657832-B1C8-403C-BDE8-AAC0367CF865}" type="parTrans" cxnId="{D35B4B81-8D1B-443A-B915-1BE49E0B0AA7}">
      <dgm:prSet/>
      <dgm:spPr/>
      <dgm:t>
        <a:bodyPr/>
        <a:lstStyle/>
        <a:p>
          <a:endParaRPr lang="cs-CZ"/>
        </a:p>
      </dgm:t>
    </dgm:pt>
    <dgm:pt modelId="{6748F0BB-A26B-4A51-9E3C-09CCB2BAC7D9}" type="sibTrans" cxnId="{D35B4B81-8D1B-443A-B915-1BE49E0B0AA7}">
      <dgm:prSet/>
      <dgm:spPr/>
      <dgm:t>
        <a:bodyPr/>
        <a:lstStyle/>
        <a:p>
          <a:endParaRPr lang="cs-CZ"/>
        </a:p>
      </dgm:t>
    </dgm:pt>
    <dgm:pt modelId="{914700B9-77B5-440A-A438-DE98B6D4894D}">
      <dgm:prSet phldrT="[Text]" custT="1"/>
      <dgm:spPr/>
      <dgm:t>
        <a:bodyPr/>
        <a:lstStyle/>
        <a:p>
          <a:pPr algn="l"/>
          <a:r>
            <a:rPr lang="cs-CZ" sz="1600" b="0" dirty="0" smtClean="0"/>
            <a:t>ŠABLONA</a:t>
          </a:r>
          <a:r>
            <a:rPr lang="cs-CZ" sz="1600" b="1" dirty="0" smtClean="0"/>
            <a:t>:         </a:t>
          </a:r>
          <a:r>
            <a:rPr lang="cs-CZ" sz="1600" b="1" dirty="0" smtClean="0">
              <a:latin typeface="Times New Roman" pitchFamily="18" charset="0"/>
              <a:cs typeface="Times New Roman" pitchFamily="18" charset="0"/>
            </a:rPr>
            <a:t>III/2 Inovace a zkvalitnění výuky prostřednictvím ICT</a:t>
          </a:r>
          <a:endParaRPr lang="cs-CZ" sz="1600" b="1" dirty="0">
            <a:latin typeface="Times New Roman" pitchFamily="18" charset="0"/>
            <a:cs typeface="Times New Roman" pitchFamily="18" charset="0"/>
          </a:endParaRPr>
        </a:p>
      </dgm:t>
    </dgm:pt>
    <dgm:pt modelId="{8512185E-4B58-458F-87B6-3140B6D72525}" type="parTrans" cxnId="{4F3FA278-38EF-4E77-A5DC-1E7605CD0401}">
      <dgm:prSet/>
      <dgm:spPr/>
      <dgm:t>
        <a:bodyPr/>
        <a:lstStyle/>
        <a:p>
          <a:endParaRPr lang="cs-CZ"/>
        </a:p>
      </dgm:t>
    </dgm:pt>
    <dgm:pt modelId="{296B88C7-46FB-4264-A217-2894440EECC5}" type="sibTrans" cxnId="{4F3FA278-38EF-4E77-A5DC-1E7605CD0401}">
      <dgm:prSet/>
      <dgm:spPr/>
      <dgm:t>
        <a:bodyPr/>
        <a:lstStyle/>
        <a:p>
          <a:endParaRPr lang="cs-CZ"/>
        </a:p>
      </dgm:t>
    </dgm:pt>
    <dgm:pt modelId="{1D8420EA-BFA0-403B-80F5-647FA396CC45}">
      <dgm:prSet phldrT="[Text]" custT="1"/>
      <dgm:spPr/>
      <dgm:t>
        <a:bodyPr/>
        <a:lstStyle/>
        <a:p>
          <a:pPr algn="l"/>
          <a:r>
            <a:rPr lang="cs-CZ" sz="1600" b="0" dirty="0" smtClean="0"/>
            <a:t>NÁZEV PROJEKTU</a:t>
          </a:r>
          <a:r>
            <a:rPr lang="cs-CZ" sz="1600" b="1" dirty="0" smtClean="0"/>
            <a:t>:    </a:t>
          </a:r>
          <a:r>
            <a:rPr lang="cs-CZ" sz="1600" b="1" dirty="0" smtClean="0">
              <a:latin typeface="Times New Roman" pitchFamily="18" charset="0"/>
              <a:cs typeface="Times New Roman" pitchFamily="18" charset="0"/>
            </a:rPr>
            <a:t>Moderní škola</a:t>
          </a:r>
          <a:endParaRPr lang="cs-CZ" sz="1600" b="1" dirty="0">
            <a:latin typeface="Times New Roman" pitchFamily="18" charset="0"/>
            <a:cs typeface="Times New Roman" pitchFamily="18" charset="0"/>
          </a:endParaRPr>
        </a:p>
      </dgm:t>
    </dgm:pt>
    <dgm:pt modelId="{DE590897-4222-4BAE-B23D-0E01B1881970}" type="parTrans" cxnId="{B5ED950A-2CFB-4B1E-A532-6C6F5B2770BB}">
      <dgm:prSet/>
      <dgm:spPr/>
      <dgm:t>
        <a:bodyPr/>
        <a:lstStyle/>
        <a:p>
          <a:endParaRPr lang="cs-CZ"/>
        </a:p>
      </dgm:t>
    </dgm:pt>
    <dgm:pt modelId="{01A7DA8C-A7E7-4088-A318-31162CEFD809}" type="sibTrans" cxnId="{B5ED950A-2CFB-4B1E-A532-6C6F5B2770BB}">
      <dgm:prSet/>
      <dgm:spPr/>
      <dgm:t>
        <a:bodyPr/>
        <a:lstStyle/>
        <a:p>
          <a:endParaRPr lang="cs-CZ"/>
        </a:p>
      </dgm:t>
    </dgm:pt>
    <dgm:pt modelId="{FE47432B-CA46-450C-8D8F-66C300A95B52}" type="pres">
      <dgm:prSet presAssocID="{27FE2D31-D344-4B63-A89A-A89AB0D9F3E3}" presName="Name0" presStyleCnt="0">
        <dgm:presLayoutVars>
          <dgm:chMax val="7"/>
          <dgm:dir/>
          <dgm:animLvl val="lvl"/>
          <dgm:resizeHandles val="exact"/>
        </dgm:presLayoutVars>
      </dgm:prSet>
      <dgm:spPr/>
      <dgm:t>
        <a:bodyPr/>
        <a:lstStyle/>
        <a:p>
          <a:endParaRPr lang="cs-CZ"/>
        </a:p>
      </dgm:t>
    </dgm:pt>
    <dgm:pt modelId="{B522209E-30D0-49D6-A340-2D383A11C668}" type="pres">
      <dgm:prSet presAssocID="{130831A4-0540-4EC5-8F5A-93030E89D2D9}" presName="circle1" presStyleLbl="node1" presStyleIdx="0" presStyleCnt="4"/>
      <dgm:spPr/>
    </dgm:pt>
    <dgm:pt modelId="{ED5A8377-51D5-4DC5-B0E7-680166966720}" type="pres">
      <dgm:prSet presAssocID="{130831A4-0540-4EC5-8F5A-93030E89D2D9}" presName="space" presStyleCnt="0"/>
      <dgm:spPr/>
    </dgm:pt>
    <dgm:pt modelId="{F69CC921-512E-49F4-824C-A648EC5F27A5}" type="pres">
      <dgm:prSet presAssocID="{130831A4-0540-4EC5-8F5A-93030E89D2D9}" presName="rect1" presStyleLbl="alignAcc1" presStyleIdx="0" presStyleCnt="4" custLinFactNeighborX="513"/>
      <dgm:spPr/>
      <dgm:t>
        <a:bodyPr/>
        <a:lstStyle/>
        <a:p>
          <a:endParaRPr lang="cs-CZ"/>
        </a:p>
      </dgm:t>
    </dgm:pt>
    <dgm:pt modelId="{61C9CE18-EDA6-4EDF-BA1C-09779D38FBBF}" type="pres">
      <dgm:prSet presAssocID="{1D8420EA-BFA0-403B-80F5-647FA396CC45}" presName="vertSpace2" presStyleLbl="node1" presStyleIdx="0" presStyleCnt="4"/>
      <dgm:spPr/>
    </dgm:pt>
    <dgm:pt modelId="{D60DEAAB-7AFE-435A-ACF6-18851E4B0426}" type="pres">
      <dgm:prSet presAssocID="{1D8420EA-BFA0-403B-80F5-647FA396CC45}" presName="circle2" presStyleLbl="node1" presStyleIdx="1" presStyleCnt="4"/>
      <dgm:spPr/>
    </dgm:pt>
    <dgm:pt modelId="{F7B3C0B7-F0F7-4F49-B02C-3630F8C5FAE5}" type="pres">
      <dgm:prSet presAssocID="{1D8420EA-BFA0-403B-80F5-647FA396CC45}" presName="rect2" presStyleLbl="alignAcc1" presStyleIdx="1" presStyleCnt="4" custLinFactNeighborX="513" custLinFactNeighborY="-51"/>
      <dgm:spPr/>
      <dgm:t>
        <a:bodyPr/>
        <a:lstStyle/>
        <a:p>
          <a:endParaRPr lang="cs-CZ"/>
        </a:p>
      </dgm:t>
    </dgm:pt>
    <dgm:pt modelId="{C9DA9446-E2D3-4F6A-8960-3CADFBF870B8}" type="pres">
      <dgm:prSet presAssocID="{100B6B2E-82E6-4C11-B19B-F2DB3A0EA64F}" presName="vertSpace3" presStyleLbl="node1" presStyleIdx="1" presStyleCnt="4"/>
      <dgm:spPr/>
    </dgm:pt>
    <dgm:pt modelId="{9726EC6F-D322-4CD3-B489-1BE3DF7CE70B}" type="pres">
      <dgm:prSet presAssocID="{100B6B2E-82E6-4C11-B19B-F2DB3A0EA64F}" presName="circle3" presStyleLbl="node1" presStyleIdx="2" presStyleCnt="4"/>
      <dgm:spPr/>
    </dgm:pt>
    <dgm:pt modelId="{645AA564-2E9E-4954-AD87-AE01782CEC59}" type="pres">
      <dgm:prSet presAssocID="{100B6B2E-82E6-4C11-B19B-F2DB3A0EA64F}" presName="rect3" presStyleLbl="alignAcc1" presStyleIdx="2" presStyleCnt="4" custLinFactNeighborX="2390" custLinFactNeighborY="1626"/>
      <dgm:spPr/>
      <dgm:t>
        <a:bodyPr/>
        <a:lstStyle/>
        <a:p>
          <a:endParaRPr lang="cs-CZ"/>
        </a:p>
      </dgm:t>
    </dgm:pt>
    <dgm:pt modelId="{8538CAC4-6A86-42B8-B5AF-2FF155DB9D02}" type="pres">
      <dgm:prSet presAssocID="{914700B9-77B5-440A-A438-DE98B6D4894D}" presName="vertSpace4" presStyleLbl="node1" presStyleIdx="2" presStyleCnt="4"/>
      <dgm:spPr/>
    </dgm:pt>
    <dgm:pt modelId="{26FD6024-A07F-46D0-8BC0-B5E595C5673D}" type="pres">
      <dgm:prSet presAssocID="{914700B9-77B5-440A-A438-DE98B6D4894D}" presName="circle4" presStyleLbl="node1" presStyleIdx="3" presStyleCnt="4"/>
      <dgm:spPr/>
    </dgm:pt>
    <dgm:pt modelId="{E73F1C26-6DCD-4001-88B9-355E01E2BCE7}" type="pres">
      <dgm:prSet presAssocID="{914700B9-77B5-440A-A438-DE98B6D4894D}" presName="rect4" presStyleLbl="alignAcc1" presStyleIdx="3" presStyleCnt="4" custLinFactNeighborX="508" custLinFactNeighborY="3605"/>
      <dgm:spPr/>
      <dgm:t>
        <a:bodyPr/>
        <a:lstStyle/>
        <a:p>
          <a:endParaRPr lang="cs-CZ"/>
        </a:p>
      </dgm:t>
    </dgm:pt>
    <dgm:pt modelId="{8E23E229-92FC-49D1-B5FE-0303176B8A4E}" type="pres">
      <dgm:prSet presAssocID="{130831A4-0540-4EC5-8F5A-93030E89D2D9}" presName="rect1ParTxNoCh" presStyleLbl="alignAcc1" presStyleIdx="3" presStyleCnt="4">
        <dgm:presLayoutVars>
          <dgm:chMax val="1"/>
          <dgm:bulletEnabled val="1"/>
        </dgm:presLayoutVars>
      </dgm:prSet>
      <dgm:spPr/>
      <dgm:t>
        <a:bodyPr/>
        <a:lstStyle/>
        <a:p>
          <a:endParaRPr lang="cs-CZ"/>
        </a:p>
      </dgm:t>
    </dgm:pt>
    <dgm:pt modelId="{8467D0EB-87A2-4285-8ACA-0398EFBF29BC}" type="pres">
      <dgm:prSet presAssocID="{1D8420EA-BFA0-403B-80F5-647FA396CC45}" presName="rect2ParTxNoCh" presStyleLbl="alignAcc1" presStyleIdx="3" presStyleCnt="4">
        <dgm:presLayoutVars>
          <dgm:chMax val="1"/>
          <dgm:bulletEnabled val="1"/>
        </dgm:presLayoutVars>
      </dgm:prSet>
      <dgm:spPr/>
      <dgm:t>
        <a:bodyPr/>
        <a:lstStyle/>
        <a:p>
          <a:endParaRPr lang="cs-CZ"/>
        </a:p>
      </dgm:t>
    </dgm:pt>
    <dgm:pt modelId="{DBA8199F-D892-4A8E-A352-2B7844050E09}" type="pres">
      <dgm:prSet presAssocID="{100B6B2E-82E6-4C11-B19B-F2DB3A0EA64F}" presName="rect3ParTxNoCh" presStyleLbl="alignAcc1" presStyleIdx="3" presStyleCnt="4">
        <dgm:presLayoutVars>
          <dgm:chMax val="1"/>
          <dgm:bulletEnabled val="1"/>
        </dgm:presLayoutVars>
      </dgm:prSet>
      <dgm:spPr/>
      <dgm:t>
        <a:bodyPr/>
        <a:lstStyle/>
        <a:p>
          <a:endParaRPr lang="cs-CZ"/>
        </a:p>
      </dgm:t>
    </dgm:pt>
    <dgm:pt modelId="{BD9AF279-D483-48F2-BBBD-45F8E8923512}" type="pres">
      <dgm:prSet presAssocID="{914700B9-77B5-440A-A438-DE98B6D4894D}" presName="rect4ParTxNoCh" presStyleLbl="alignAcc1" presStyleIdx="3" presStyleCnt="4">
        <dgm:presLayoutVars>
          <dgm:chMax val="1"/>
          <dgm:bulletEnabled val="1"/>
        </dgm:presLayoutVars>
      </dgm:prSet>
      <dgm:spPr/>
      <dgm:t>
        <a:bodyPr/>
        <a:lstStyle/>
        <a:p>
          <a:endParaRPr lang="cs-CZ"/>
        </a:p>
      </dgm:t>
    </dgm:pt>
  </dgm:ptLst>
  <dgm:cxnLst>
    <dgm:cxn modelId="{DF9DF25D-2136-4EAE-8A1B-AB57DBE2CD74}" type="presOf" srcId="{130831A4-0540-4EC5-8F5A-93030E89D2D9}" destId="{F69CC921-512E-49F4-824C-A648EC5F27A5}" srcOrd="0" destOrd="0" presId="urn:microsoft.com/office/officeart/2005/8/layout/target3"/>
    <dgm:cxn modelId="{4F3FA278-38EF-4E77-A5DC-1E7605CD0401}" srcId="{27FE2D31-D344-4B63-A89A-A89AB0D9F3E3}" destId="{914700B9-77B5-440A-A438-DE98B6D4894D}" srcOrd="3" destOrd="0" parTransId="{8512185E-4B58-458F-87B6-3140B6D72525}" sibTransId="{296B88C7-46FB-4264-A217-2894440EECC5}"/>
    <dgm:cxn modelId="{776BBDC0-91A2-492E-BE8E-56385EDD9285}" type="presOf" srcId="{130831A4-0540-4EC5-8F5A-93030E89D2D9}" destId="{8E23E229-92FC-49D1-B5FE-0303176B8A4E}" srcOrd="1" destOrd="0" presId="urn:microsoft.com/office/officeart/2005/8/layout/target3"/>
    <dgm:cxn modelId="{EFF063E2-C7FD-43B2-84FB-CC5DF0031522}" type="presOf" srcId="{914700B9-77B5-440A-A438-DE98B6D4894D}" destId="{E73F1C26-6DCD-4001-88B9-355E01E2BCE7}" srcOrd="0" destOrd="0" presId="urn:microsoft.com/office/officeart/2005/8/layout/target3"/>
    <dgm:cxn modelId="{B7DE7390-BB19-4B36-891C-5D9535061584}" type="presOf" srcId="{1D8420EA-BFA0-403B-80F5-647FA396CC45}" destId="{F7B3C0B7-F0F7-4F49-B02C-3630F8C5FAE5}" srcOrd="0" destOrd="0" presId="urn:microsoft.com/office/officeart/2005/8/layout/target3"/>
    <dgm:cxn modelId="{B5ED950A-2CFB-4B1E-A532-6C6F5B2770BB}" srcId="{27FE2D31-D344-4B63-A89A-A89AB0D9F3E3}" destId="{1D8420EA-BFA0-403B-80F5-647FA396CC45}" srcOrd="1" destOrd="0" parTransId="{DE590897-4222-4BAE-B23D-0E01B1881970}" sibTransId="{01A7DA8C-A7E7-4088-A318-31162CEFD809}"/>
    <dgm:cxn modelId="{D35B4B81-8D1B-443A-B915-1BE49E0B0AA7}" srcId="{27FE2D31-D344-4B63-A89A-A89AB0D9F3E3}" destId="{100B6B2E-82E6-4C11-B19B-F2DB3A0EA64F}" srcOrd="2" destOrd="0" parTransId="{32657832-B1C8-403C-BDE8-AAC0367CF865}" sibTransId="{6748F0BB-A26B-4A51-9E3C-09CCB2BAC7D9}"/>
    <dgm:cxn modelId="{96545E5E-3AA6-468D-937D-011A83B8C16C}" type="presOf" srcId="{100B6B2E-82E6-4C11-B19B-F2DB3A0EA64F}" destId="{DBA8199F-D892-4A8E-A352-2B7844050E09}" srcOrd="1" destOrd="0" presId="urn:microsoft.com/office/officeart/2005/8/layout/target3"/>
    <dgm:cxn modelId="{4D2F85FD-14A6-466B-9EE8-DB91A44C4D79}" type="presOf" srcId="{100B6B2E-82E6-4C11-B19B-F2DB3A0EA64F}" destId="{645AA564-2E9E-4954-AD87-AE01782CEC59}" srcOrd="0" destOrd="0" presId="urn:microsoft.com/office/officeart/2005/8/layout/target3"/>
    <dgm:cxn modelId="{4D385FE4-833D-4CDF-8BAA-0E0AC4E67AD4}" srcId="{27FE2D31-D344-4B63-A89A-A89AB0D9F3E3}" destId="{130831A4-0540-4EC5-8F5A-93030E89D2D9}" srcOrd="0" destOrd="0" parTransId="{F01391B9-E1CF-441A-AF4A-C95C0C271A44}" sibTransId="{B8CB6303-D6B2-49A3-A850-9996CF437CE4}"/>
    <dgm:cxn modelId="{15694383-8BD5-4969-8B8A-59DA61F9C7B1}" type="presOf" srcId="{914700B9-77B5-440A-A438-DE98B6D4894D}" destId="{BD9AF279-D483-48F2-BBBD-45F8E8923512}" srcOrd="1" destOrd="0" presId="urn:microsoft.com/office/officeart/2005/8/layout/target3"/>
    <dgm:cxn modelId="{F881C687-ADFB-4E9D-BED1-F85923A53204}" type="presOf" srcId="{27FE2D31-D344-4B63-A89A-A89AB0D9F3E3}" destId="{FE47432B-CA46-450C-8D8F-66C300A95B52}" srcOrd="0" destOrd="0" presId="urn:microsoft.com/office/officeart/2005/8/layout/target3"/>
    <dgm:cxn modelId="{1777AAAA-197E-4898-BD5B-EE49C816C1C3}" type="presOf" srcId="{1D8420EA-BFA0-403B-80F5-647FA396CC45}" destId="{8467D0EB-87A2-4285-8ACA-0398EFBF29BC}" srcOrd="1" destOrd="0" presId="urn:microsoft.com/office/officeart/2005/8/layout/target3"/>
    <dgm:cxn modelId="{5073E64E-DD1A-496F-9637-4C857A565870}" type="presParOf" srcId="{FE47432B-CA46-450C-8D8F-66C300A95B52}" destId="{B522209E-30D0-49D6-A340-2D383A11C668}" srcOrd="0" destOrd="0" presId="urn:microsoft.com/office/officeart/2005/8/layout/target3"/>
    <dgm:cxn modelId="{F1E47B0C-6422-40FC-8AF7-834B2FB80F7C}" type="presParOf" srcId="{FE47432B-CA46-450C-8D8F-66C300A95B52}" destId="{ED5A8377-51D5-4DC5-B0E7-680166966720}" srcOrd="1" destOrd="0" presId="urn:microsoft.com/office/officeart/2005/8/layout/target3"/>
    <dgm:cxn modelId="{EC22DC63-FB7C-43B7-A0A5-67CE1516BC5D}" type="presParOf" srcId="{FE47432B-CA46-450C-8D8F-66C300A95B52}" destId="{F69CC921-512E-49F4-824C-A648EC5F27A5}" srcOrd="2" destOrd="0" presId="urn:microsoft.com/office/officeart/2005/8/layout/target3"/>
    <dgm:cxn modelId="{6313E530-7E08-4ED5-A1C1-FDD9BE38DB87}" type="presParOf" srcId="{FE47432B-CA46-450C-8D8F-66C300A95B52}" destId="{61C9CE18-EDA6-4EDF-BA1C-09779D38FBBF}" srcOrd="3" destOrd="0" presId="urn:microsoft.com/office/officeart/2005/8/layout/target3"/>
    <dgm:cxn modelId="{448AB219-8E14-4AAE-8D53-6C87DF50C6B0}" type="presParOf" srcId="{FE47432B-CA46-450C-8D8F-66C300A95B52}" destId="{D60DEAAB-7AFE-435A-ACF6-18851E4B0426}" srcOrd="4" destOrd="0" presId="urn:microsoft.com/office/officeart/2005/8/layout/target3"/>
    <dgm:cxn modelId="{E9D48F2E-447F-4D2A-85A8-8AED04BFFD58}" type="presParOf" srcId="{FE47432B-CA46-450C-8D8F-66C300A95B52}" destId="{F7B3C0B7-F0F7-4F49-B02C-3630F8C5FAE5}" srcOrd="5" destOrd="0" presId="urn:microsoft.com/office/officeart/2005/8/layout/target3"/>
    <dgm:cxn modelId="{86BD8238-AB1E-4C8D-B255-A95AB02490BE}" type="presParOf" srcId="{FE47432B-CA46-450C-8D8F-66C300A95B52}" destId="{C9DA9446-E2D3-4F6A-8960-3CADFBF870B8}" srcOrd="6" destOrd="0" presId="urn:microsoft.com/office/officeart/2005/8/layout/target3"/>
    <dgm:cxn modelId="{82A44F6B-5D7E-4EAC-812D-69B957B771C8}" type="presParOf" srcId="{FE47432B-CA46-450C-8D8F-66C300A95B52}" destId="{9726EC6F-D322-4CD3-B489-1BE3DF7CE70B}" srcOrd="7" destOrd="0" presId="urn:microsoft.com/office/officeart/2005/8/layout/target3"/>
    <dgm:cxn modelId="{9C7A9E95-1E5A-492D-A858-5BAB9235C73A}" type="presParOf" srcId="{FE47432B-CA46-450C-8D8F-66C300A95B52}" destId="{645AA564-2E9E-4954-AD87-AE01782CEC59}" srcOrd="8" destOrd="0" presId="urn:microsoft.com/office/officeart/2005/8/layout/target3"/>
    <dgm:cxn modelId="{503A583D-87B4-4F9D-9A5F-A749A329FA31}" type="presParOf" srcId="{FE47432B-CA46-450C-8D8F-66C300A95B52}" destId="{8538CAC4-6A86-42B8-B5AF-2FF155DB9D02}" srcOrd="9" destOrd="0" presId="urn:microsoft.com/office/officeart/2005/8/layout/target3"/>
    <dgm:cxn modelId="{79089BF0-78F2-4D2E-BABF-D343CC2EE37A}" type="presParOf" srcId="{FE47432B-CA46-450C-8D8F-66C300A95B52}" destId="{26FD6024-A07F-46D0-8BC0-B5E595C5673D}" srcOrd="10" destOrd="0" presId="urn:microsoft.com/office/officeart/2005/8/layout/target3"/>
    <dgm:cxn modelId="{E7CAB897-BA36-4B35-A403-ABCC87E5550C}" type="presParOf" srcId="{FE47432B-CA46-450C-8D8F-66C300A95B52}" destId="{E73F1C26-6DCD-4001-88B9-355E01E2BCE7}" srcOrd="11" destOrd="0" presId="urn:microsoft.com/office/officeart/2005/8/layout/target3"/>
    <dgm:cxn modelId="{644F1C99-5F9E-49FD-A257-232538BCE414}" type="presParOf" srcId="{FE47432B-CA46-450C-8D8F-66C300A95B52}" destId="{8E23E229-92FC-49D1-B5FE-0303176B8A4E}" srcOrd="12" destOrd="0" presId="urn:microsoft.com/office/officeart/2005/8/layout/target3"/>
    <dgm:cxn modelId="{5F10985F-981F-4D26-823D-41C6B0626542}" type="presParOf" srcId="{FE47432B-CA46-450C-8D8F-66C300A95B52}" destId="{8467D0EB-87A2-4285-8ACA-0398EFBF29BC}" srcOrd="13" destOrd="0" presId="urn:microsoft.com/office/officeart/2005/8/layout/target3"/>
    <dgm:cxn modelId="{B98445F8-2021-4148-A25F-B005B74549D2}" type="presParOf" srcId="{FE47432B-CA46-450C-8D8F-66C300A95B52}" destId="{DBA8199F-D892-4A8E-A352-2B7844050E09}" srcOrd="14" destOrd="0" presId="urn:microsoft.com/office/officeart/2005/8/layout/target3"/>
    <dgm:cxn modelId="{F62D955A-612B-4D7C-A03F-E766DF99F0B5}" type="presParOf" srcId="{FE47432B-CA46-450C-8D8F-66C300A95B52}" destId="{BD9AF279-D483-48F2-BBBD-45F8E8923512}"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2209E-30D0-49D6-A340-2D383A11C668}">
      <dsp:nvSpPr>
        <dsp:cNvPr id="0" name=""/>
        <dsp:cNvSpPr/>
      </dsp:nvSpPr>
      <dsp:spPr>
        <a:xfrm>
          <a:off x="0" y="0"/>
          <a:ext cx="2376264" cy="2376264"/>
        </a:xfrm>
        <a:prstGeom prst="pie">
          <a:avLst>
            <a:gd name="adj1" fmla="val 5400000"/>
            <a:gd name="adj2" fmla="val 16200000"/>
          </a:avLst>
        </a:prstGeom>
        <a:solidFill>
          <a:schemeClr val="accent1">
            <a:hueOff val="0"/>
            <a:satOff val="0"/>
            <a:lumOff val="0"/>
            <a:alphaOff val="0"/>
          </a:schemeClr>
        </a:solidFill>
        <a:ln>
          <a:noFill/>
        </a:ln>
        <a:effectLst>
          <a:outerShdw blurRad="95000" rotWithShape="0">
            <a:srgbClr val="000000">
              <a:alpha val="50000"/>
            </a:srgbClr>
          </a:outerShdw>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69CC921-512E-49F4-824C-A648EC5F27A5}">
      <dsp:nvSpPr>
        <dsp:cNvPr id="0" name=""/>
        <dsp:cNvSpPr/>
      </dsp:nvSpPr>
      <dsp:spPr>
        <a:xfrm>
          <a:off x="1188132" y="0"/>
          <a:ext cx="7020780" cy="237626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100000"/>
            </a:lnSpc>
            <a:spcBef>
              <a:spcPct val="0"/>
            </a:spcBef>
            <a:spcAft>
              <a:spcPts val="0"/>
            </a:spcAft>
          </a:pPr>
          <a:r>
            <a:rPr lang="cs-CZ" sz="1600" b="0" kern="1200" dirty="0" smtClean="0"/>
            <a:t>NÁZEV ŠKOLY</a:t>
          </a:r>
          <a:r>
            <a:rPr lang="cs-CZ" sz="1600" b="0" kern="1200" dirty="0" smtClean="0">
              <a:latin typeface="Times New Roman" pitchFamily="18" charset="0"/>
              <a:cs typeface="Times New Roman" pitchFamily="18" charset="0"/>
            </a:rPr>
            <a:t>:               </a:t>
          </a:r>
          <a:r>
            <a:rPr lang="cs-CZ" sz="1600" b="1" kern="1200" dirty="0" smtClean="0">
              <a:latin typeface="Times New Roman" pitchFamily="18" charset="0"/>
              <a:cs typeface="Times New Roman" pitchFamily="18" charset="0"/>
            </a:rPr>
            <a:t>Základní škola Hostouň,  okres Domažlice,                     </a:t>
          </a:r>
        </a:p>
        <a:p>
          <a:pPr lvl="0" algn="l" defTabSz="711200">
            <a:lnSpc>
              <a:spcPct val="100000"/>
            </a:lnSpc>
            <a:spcBef>
              <a:spcPct val="0"/>
            </a:spcBef>
            <a:spcAft>
              <a:spcPts val="0"/>
            </a:spcAft>
          </a:pPr>
          <a:r>
            <a:rPr lang="cs-CZ" sz="1600" b="1" kern="1200" dirty="0" smtClean="0">
              <a:latin typeface="Times New Roman" pitchFamily="18" charset="0"/>
              <a:cs typeface="Times New Roman" pitchFamily="18" charset="0"/>
            </a:rPr>
            <a:t>                                                           příspěvková organizace</a:t>
          </a:r>
          <a:endParaRPr lang="cs-CZ" sz="1600" b="1" kern="1200" dirty="0">
            <a:latin typeface="Times New Roman" pitchFamily="18" charset="0"/>
            <a:cs typeface="Times New Roman" pitchFamily="18" charset="0"/>
          </a:endParaRPr>
        </a:p>
      </dsp:txBody>
      <dsp:txXfrm>
        <a:off x="1188132" y="0"/>
        <a:ext cx="7020780" cy="504956"/>
      </dsp:txXfrm>
    </dsp:sp>
    <dsp:sp modelId="{D60DEAAB-7AFE-435A-ACF6-18851E4B0426}">
      <dsp:nvSpPr>
        <dsp:cNvPr id="0" name=""/>
        <dsp:cNvSpPr/>
      </dsp:nvSpPr>
      <dsp:spPr>
        <a:xfrm>
          <a:off x="311884" y="504956"/>
          <a:ext cx="1752494" cy="1752494"/>
        </a:xfrm>
        <a:prstGeom prst="pie">
          <a:avLst>
            <a:gd name="adj1" fmla="val 5400000"/>
            <a:gd name="adj2" fmla="val 16200000"/>
          </a:avLst>
        </a:prstGeom>
        <a:solidFill>
          <a:schemeClr val="accent1">
            <a:hueOff val="0"/>
            <a:satOff val="0"/>
            <a:lumOff val="0"/>
            <a:alphaOff val="0"/>
          </a:schemeClr>
        </a:solidFill>
        <a:ln>
          <a:noFill/>
        </a:ln>
        <a:effectLst>
          <a:outerShdw blurRad="95000" rotWithShape="0">
            <a:srgbClr val="000000">
              <a:alpha val="50000"/>
            </a:srgbClr>
          </a:outerShdw>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7B3C0B7-F0F7-4F49-B02C-3630F8C5FAE5}">
      <dsp:nvSpPr>
        <dsp:cNvPr id="0" name=""/>
        <dsp:cNvSpPr/>
      </dsp:nvSpPr>
      <dsp:spPr>
        <a:xfrm>
          <a:off x="1188132" y="504062"/>
          <a:ext cx="7020780" cy="175249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NÁZEV PROJEKTU</a:t>
          </a:r>
          <a:r>
            <a:rPr lang="cs-CZ" sz="1600" b="1" kern="1200" dirty="0" smtClean="0"/>
            <a:t>:    </a:t>
          </a:r>
          <a:r>
            <a:rPr lang="cs-CZ" sz="1600" b="1" kern="1200" dirty="0" smtClean="0">
              <a:latin typeface="Times New Roman" pitchFamily="18" charset="0"/>
              <a:cs typeface="Times New Roman" pitchFamily="18" charset="0"/>
            </a:rPr>
            <a:t>Moderní škola</a:t>
          </a:r>
          <a:endParaRPr lang="cs-CZ" sz="1600" b="1" kern="1200" dirty="0">
            <a:latin typeface="Times New Roman" pitchFamily="18" charset="0"/>
            <a:cs typeface="Times New Roman" pitchFamily="18" charset="0"/>
          </a:endParaRPr>
        </a:p>
      </dsp:txBody>
      <dsp:txXfrm>
        <a:off x="1188132" y="504062"/>
        <a:ext cx="7020780" cy="504956"/>
      </dsp:txXfrm>
    </dsp:sp>
    <dsp:sp modelId="{9726EC6F-D322-4CD3-B489-1BE3DF7CE70B}">
      <dsp:nvSpPr>
        <dsp:cNvPr id="0" name=""/>
        <dsp:cNvSpPr/>
      </dsp:nvSpPr>
      <dsp:spPr>
        <a:xfrm>
          <a:off x="623769" y="1009912"/>
          <a:ext cx="1128725" cy="1128725"/>
        </a:xfrm>
        <a:prstGeom prst="pie">
          <a:avLst>
            <a:gd name="adj1" fmla="val 5400000"/>
            <a:gd name="adj2" fmla="val 16200000"/>
          </a:avLst>
        </a:prstGeom>
        <a:solidFill>
          <a:schemeClr val="accent1">
            <a:hueOff val="0"/>
            <a:satOff val="0"/>
            <a:lumOff val="0"/>
            <a:alphaOff val="0"/>
          </a:schemeClr>
        </a:solidFill>
        <a:ln>
          <a:noFill/>
        </a:ln>
        <a:effectLst>
          <a:outerShdw blurRad="95000" rotWithShape="0">
            <a:srgbClr val="000000">
              <a:alpha val="50000"/>
            </a:srgbClr>
          </a:outerShdw>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45AA564-2E9E-4954-AD87-AE01782CEC59}">
      <dsp:nvSpPr>
        <dsp:cNvPr id="0" name=""/>
        <dsp:cNvSpPr/>
      </dsp:nvSpPr>
      <dsp:spPr>
        <a:xfrm>
          <a:off x="1188132" y="1028265"/>
          <a:ext cx="7020780" cy="1128725"/>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REGISTRAČNÍ ČÍSLO PROJEKTU</a:t>
          </a:r>
          <a:r>
            <a:rPr lang="cs-CZ" sz="1600" b="1" kern="1200" dirty="0" smtClean="0"/>
            <a:t>:   </a:t>
          </a:r>
          <a:r>
            <a:rPr lang="cs-CZ" sz="1800" b="1" kern="1200" dirty="0" smtClean="0">
              <a:latin typeface="Times New Roman" pitchFamily="18" charset="0"/>
              <a:cs typeface="Times New Roman" pitchFamily="18" charset="0"/>
            </a:rPr>
            <a:t>CZ.1.07/1.4.00/21.2880</a:t>
          </a:r>
          <a:endParaRPr lang="cs-CZ" sz="1800" b="1" kern="1200" dirty="0">
            <a:latin typeface="Times New Roman" pitchFamily="18" charset="0"/>
            <a:cs typeface="Times New Roman" pitchFamily="18" charset="0"/>
          </a:endParaRPr>
        </a:p>
      </dsp:txBody>
      <dsp:txXfrm>
        <a:off x="1188132" y="1028265"/>
        <a:ext cx="7020780" cy="504956"/>
      </dsp:txXfrm>
    </dsp:sp>
    <dsp:sp modelId="{26FD6024-A07F-46D0-8BC0-B5E595C5673D}">
      <dsp:nvSpPr>
        <dsp:cNvPr id="0" name=""/>
        <dsp:cNvSpPr/>
      </dsp:nvSpPr>
      <dsp:spPr>
        <a:xfrm>
          <a:off x="935653" y="1514868"/>
          <a:ext cx="504956" cy="504956"/>
        </a:xfrm>
        <a:prstGeom prst="pie">
          <a:avLst>
            <a:gd name="adj1" fmla="val 5400000"/>
            <a:gd name="adj2" fmla="val 16200000"/>
          </a:avLst>
        </a:prstGeom>
        <a:solidFill>
          <a:schemeClr val="accent1">
            <a:hueOff val="0"/>
            <a:satOff val="0"/>
            <a:lumOff val="0"/>
            <a:alphaOff val="0"/>
          </a:schemeClr>
        </a:solidFill>
        <a:ln>
          <a:noFill/>
        </a:ln>
        <a:effectLst>
          <a:outerShdw blurRad="95000" rotWithShape="0">
            <a:srgbClr val="000000">
              <a:alpha val="50000"/>
            </a:srgbClr>
          </a:outerShdw>
          <a:softEdge rad="1270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73F1C26-6DCD-4001-88B9-355E01E2BCE7}">
      <dsp:nvSpPr>
        <dsp:cNvPr id="0" name=""/>
        <dsp:cNvSpPr/>
      </dsp:nvSpPr>
      <dsp:spPr>
        <a:xfrm>
          <a:off x="1188132" y="1533071"/>
          <a:ext cx="7020780" cy="504956"/>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ŠABLONA</a:t>
          </a:r>
          <a:r>
            <a:rPr lang="cs-CZ" sz="1600" b="1" kern="1200" dirty="0" smtClean="0"/>
            <a:t>:         </a:t>
          </a:r>
          <a:r>
            <a:rPr lang="cs-CZ" sz="1600" b="1" kern="1200" dirty="0" smtClean="0">
              <a:latin typeface="Times New Roman" pitchFamily="18" charset="0"/>
              <a:cs typeface="Times New Roman" pitchFamily="18" charset="0"/>
            </a:rPr>
            <a:t>III/2 Inovace a zkvalitnění výuky prostřednictvím ICT</a:t>
          </a:r>
          <a:endParaRPr lang="cs-CZ" sz="1600" b="1" kern="1200" dirty="0">
            <a:latin typeface="Times New Roman" pitchFamily="18" charset="0"/>
            <a:cs typeface="Times New Roman" pitchFamily="18" charset="0"/>
          </a:endParaRPr>
        </a:p>
      </dsp:txBody>
      <dsp:txXfrm>
        <a:off x="1188132" y="1533071"/>
        <a:ext cx="7020780" cy="504956"/>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9" name="Podnadpis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Nadpis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cs-CZ" smtClean="0"/>
              <a:t>Klepnutím lze upravit styl předlohy nadpisů.</a:t>
            </a:r>
            <a:endParaRPr kumimoji="0" lang="en-US"/>
          </a:p>
        </p:txBody>
      </p:sp>
      <p:cxnSp>
        <p:nvCxnSpPr>
          <p:cNvPr id="8" name="Přímá spojovací čára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Přímá spojovací čára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Elipsa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dirty="0"/>
          </a:p>
        </p:txBody>
      </p:sp>
      <p:sp>
        <p:nvSpPr>
          <p:cNvPr id="15" name="Zástupný symbol pro datum 14"/>
          <p:cNvSpPr>
            <a:spLocks noGrp="1"/>
          </p:cNvSpPr>
          <p:nvPr>
            <p:ph type="dt" sz="half" idx="10"/>
          </p:nvPr>
        </p:nvSpPr>
        <p:spPr/>
        <p:txBody>
          <a:bodyPr/>
          <a:lstStyle/>
          <a:p>
            <a:fld id="{657440B4-717A-4CF7-9226-9FBA0C0DF608}" type="datetimeFigureOut">
              <a:rPr lang="cs-CZ" smtClean="0"/>
              <a:pPr/>
              <a:t>11.7.2012</a:t>
            </a:fld>
            <a:endParaRPr lang="cs-CZ" dirty="0"/>
          </a:p>
        </p:txBody>
      </p:sp>
      <p:sp>
        <p:nvSpPr>
          <p:cNvPr id="16" name="Zástupný symbol pro číslo snímku 15"/>
          <p:cNvSpPr>
            <a:spLocks noGrp="1"/>
          </p:cNvSpPr>
          <p:nvPr>
            <p:ph type="sldNum" sz="quarter" idx="11"/>
          </p:nvPr>
        </p:nvSpPr>
        <p:spPr/>
        <p:txBody>
          <a:bodyPr/>
          <a:lstStyle/>
          <a:p>
            <a:fld id="{A15A049A-BA01-44AF-9094-71E37536FD85}" type="slidenum">
              <a:rPr lang="cs-CZ" smtClean="0"/>
              <a:pPr/>
              <a:t>‹#›</a:t>
            </a:fld>
            <a:endParaRPr lang="cs-CZ" dirty="0"/>
          </a:p>
        </p:txBody>
      </p:sp>
      <p:sp>
        <p:nvSpPr>
          <p:cNvPr id="17" name="Zástupný symbol pro zápatí 16"/>
          <p:cNvSpPr>
            <a:spLocks noGrp="1"/>
          </p:cNvSpPr>
          <p:nvPr>
            <p:ph type="ftr" sz="quarter" idx="12"/>
          </p:nvPr>
        </p:nvSpPr>
        <p:spPr/>
        <p:txBody>
          <a:bodyPr/>
          <a:lstStyle/>
          <a:p>
            <a:endParaRPr lang="cs-CZ" dirty="0"/>
          </a:p>
        </p:txBody>
      </p:sp>
    </p:spTree>
  </p:cSld>
  <p:clrMapOvr>
    <a:masterClrMapping/>
  </p:clrMapOvr>
  <p:transition spd="slow">
    <p:newsflash/>
    <p:sndAc>
      <p:stSnd>
        <p:snd r:embed="rId1" name="whoosh.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9" name="Zástupný symbol pro obsah 8"/>
          <p:cNvSpPr>
            <a:spLocks noGrp="1"/>
          </p:cNvSpPr>
          <p:nvPr>
            <p:ph idx="1"/>
          </p:nvPr>
        </p:nvSpPr>
        <p:spPr>
          <a:xfrm>
            <a:off x="457200" y="1524000"/>
            <a:ext cx="8229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4" name="Zástupný symbol pro datum 13"/>
          <p:cNvSpPr>
            <a:spLocks noGrp="1"/>
          </p:cNvSpPr>
          <p:nvPr>
            <p:ph type="dt" sz="half" idx="14"/>
          </p:nvPr>
        </p:nvSpPr>
        <p:spPr/>
        <p:txBody>
          <a:bodyPr/>
          <a:lstStyle/>
          <a:p>
            <a:fld id="{657440B4-717A-4CF7-9226-9FBA0C0DF608}" type="datetimeFigureOut">
              <a:rPr lang="cs-CZ" smtClean="0"/>
              <a:pPr/>
              <a:t>11.7.2012</a:t>
            </a:fld>
            <a:endParaRPr lang="cs-CZ" dirty="0"/>
          </a:p>
        </p:txBody>
      </p:sp>
      <p:sp>
        <p:nvSpPr>
          <p:cNvPr id="15" name="Zástupný symbol pro číslo snímku 14"/>
          <p:cNvSpPr>
            <a:spLocks noGrp="1"/>
          </p:cNvSpPr>
          <p:nvPr>
            <p:ph type="sldNum" sz="quarter" idx="15"/>
          </p:nvPr>
        </p:nvSpPr>
        <p:spPr/>
        <p:txBody>
          <a:bodyPr/>
          <a:lstStyle>
            <a:lvl1pPr algn="ctr">
              <a:defRPr/>
            </a:lvl1pPr>
          </a:lstStyle>
          <a:p>
            <a:fld id="{A15A049A-BA01-44AF-9094-71E37536FD85}" type="slidenum">
              <a:rPr lang="cs-CZ" smtClean="0"/>
              <a:pPr/>
              <a:t>‹#›</a:t>
            </a:fld>
            <a:endParaRPr lang="cs-CZ" dirty="0"/>
          </a:p>
        </p:txBody>
      </p:sp>
      <p:sp>
        <p:nvSpPr>
          <p:cNvPr id="16" name="Zástupný symbol pro zápatí 15"/>
          <p:cNvSpPr>
            <a:spLocks noGrp="1"/>
          </p:cNvSpPr>
          <p:nvPr>
            <p:ph type="ftr" sz="quarter" idx="16"/>
          </p:nvPr>
        </p:nvSpPr>
        <p:spPr/>
        <p:txBody>
          <a:bodyPr/>
          <a:lstStyle/>
          <a:p>
            <a:endParaRPr lang="cs-CZ" dirty="0"/>
          </a:p>
        </p:txBody>
      </p:sp>
      <p:sp>
        <p:nvSpPr>
          <p:cNvPr id="17" name="Nadpis 16"/>
          <p:cNvSpPr>
            <a:spLocks noGrp="1"/>
          </p:cNvSpPr>
          <p:nvPr>
            <p:ph type="title"/>
          </p:nvPr>
        </p:nvSpPr>
        <p:spPr/>
        <p:txBody>
          <a:bodyPr rtlCol="0" anchor="b" anchorCtr="0"/>
          <a:lstStyle/>
          <a:p>
            <a:r>
              <a:rPr kumimoji="0" lang="cs-CZ" smtClean="0"/>
              <a:t>Klepnutím lze upravit styl předlohy nadpisů.</a:t>
            </a:r>
            <a:endParaRPr kumimoji="0" lang="en-US"/>
          </a:p>
        </p:txBody>
      </p:sp>
    </p:spTree>
  </p:cSld>
  <p:clrMapOvr>
    <a:masterClrMapping/>
  </p:clrMapOvr>
  <p:transition spd="slow">
    <p:newsflash/>
    <p:sndAc>
      <p:stSnd>
        <p:snd r:embed="rId1" name="whoosh.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p:txBody>
          <a:bodyPr/>
          <a:lstStyle/>
          <a:p>
            <a:fld id="{657440B4-717A-4CF7-9226-9FBA0C0DF608}"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15A049A-BA01-44AF-9094-71E37536FD85}" type="slidenum">
              <a:rPr lang="cs-CZ" smtClean="0"/>
              <a:pPr/>
              <a:t>‹#›</a:t>
            </a:fld>
            <a:endParaRPr lang="cs-CZ" dirty="0"/>
          </a:p>
        </p:txBody>
      </p:sp>
      <p:sp>
        <p:nvSpPr>
          <p:cNvPr id="2" name="Nadpis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cxnSp>
        <p:nvCxnSpPr>
          <p:cNvPr id="7" name="Přímá spojovací čára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newsflash/>
    <p:sndAc>
      <p:stSnd>
        <p:snd r:embed="rId1" name="whoosh.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Zástupný symbol pro datum 4"/>
          <p:cNvSpPr>
            <a:spLocks noGrp="1"/>
          </p:cNvSpPr>
          <p:nvPr>
            <p:ph type="dt" sz="half" idx="10"/>
          </p:nvPr>
        </p:nvSpPr>
        <p:spPr/>
        <p:txBody>
          <a:bodyPr/>
          <a:lstStyle/>
          <a:p>
            <a:fld id="{657440B4-717A-4CF7-9226-9FBA0C0DF608}" type="datetimeFigureOut">
              <a:rPr lang="cs-CZ" smtClean="0"/>
              <a:pPr/>
              <a:t>11.7.2012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A15A049A-BA01-44AF-9094-71E37536FD85}" type="slidenum">
              <a:rPr lang="cs-CZ" smtClean="0"/>
              <a:pPr/>
              <a:t>‹#›</a:t>
            </a:fld>
            <a:endParaRPr lang="cs-CZ" dirty="0"/>
          </a:p>
        </p:txBody>
      </p:sp>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11" name="Zástupný symbol pro obsah 10"/>
          <p:cNvSpPr>
            <a:spLocks noGrp="1"/>
          </p:cNvSpPr>
          <p:nvPr>
            <p:ph sz="half" idx="1"/>
          </p:nvPr>
        </p:nvSpPr>
        <p:spPr>
          <a:xfrm>
            <a:off x="457200" y="1524000"/>
            <a:ext cx="4059936"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524000"/>
            <a:ext cx="4059936"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spd="slow">
    <p:newsflash/>
    <p:sndAc>
      <p:stSnd>
        <p:snd r:embed="rId1" name="whoosh.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9" name="Zástupný symbol pro číslo snímku 8"/>
          <p:cNvSpPr>
            <a:spLocks noGrp="1"/>
          </p:cNvSpPr>
          <p:nvPr>
            <p:ph type="sldNum" sz="quarter" idx="12"/>
          </p:nvPr>
        </p:nvSpPr>
        <p:spPr/>
        <p:txBody>
          <a:bodyPr/>
          <a:lstStyle/>
          <a:p>
            <a:fld id="{A15A049A-BA01-44AF-9094-71E37536FD85}" type="slidenum">
              <a:rPr lang="cs-CZ" smtClean="0"/>
              <a:pPr/>
              <a:t>‹#›</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7" name="Zástupný symbol pro datum 6"/>
          <p:cNvSpPr>
            <a:spLocks noGrp="1"/>
          </p:cNvSpPr>
          <p:nvPr>
            <p:ph type="dt" sz="half" idx="10"/>
          </p:nvPr>
        </p:nvSpPr>
        <p:spPr/>
        <p:txBody>
          <a:bodyPr/>
          <a:lstStyle/>
          <a:p>
            <a:fld id="{657440B4-717A-4CF7-9226-9FBA0C0DF608}" type="datetimeFigureOut">
              <a:rPr lang="cs-CZ" smtClean="0"/>
              <a:pPr/>
              <a:t>11.7.2012</a:t>
            </a:fld>
            <a:endParaRPr lang="cs-CZ" dirty="0"/>
          </a:p>
        </p:txBody>
      </p:sp>
      <p:sp>
        <p:nvSpPr>
          <p:cNvPr id="3" name="Zástupný symbol pro text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32" name="Zástupný symbol pro obsah 31"/>
          <p:cNvSpPr>
            <a:spLocks noGrp="1"/>
          </p:cNvSpPr>
          <p:nvPr>
            <p:ph sz="half" idx="2"/>
          </p:nvPr>
        </p:nvSpPr>
        <p:spPr>
          <a:xfrm>
            <a:off x="457200" y="2201896"/>
            <a:ext cx="4038600" cy="391363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34" name="Zástupný symbol pro obsah 33"/>
          <p:cNvSpPr>
            <a:spLocks noGrp="1"/>
          </p:cNvSpPr>
          <p:nvPr>
            <p:ph sz="quarter" idx="4"/>
          </p:nvPr>
        </p:nvSpPr>
        <p:spPr>
          <a:xfrm>
            <a:off x="4649788" y="2201896"/>
            <a:ext cx="4038600" cy="391363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 name="Nadpis 1"/>
          <p:cNvSpPr>
            <a:spLocks noGrp="1"/>
          </p:cNvSpPr>
          <p:nvPr>
            <p:ph type="title"/>
          </p:nvPr>
        </p:nvSpPr>
        <p:spPr>
          <a:xfrm>
            <a:off x="457200" y="155448"/>
            <a:ext cx="8229600" cy="1143000"/>
          </a:xfrm>
        </p:spPr>
        <p:txBody>
          <a:bodyPr anchor="b" anchorCtr="0"/>
          <a:lstStyle>
            <a:lvl1pPr>
              <a:defRPr/>
            </a:lvl1pPr>
          </a:lstStyle>
          <a:p>
            <a:r>
              <a:rPr kumimoji="0" lang="cs-CZ" smtClean="0"/>
              <a:t>Klepnutím lze upravit styl předlohy nadpisů.</a:t>
            </a:r>
            <a:endParaRPr kumimoji="0" lang="en-US"/>
          </a:p>
        </p:txBody>
      </p:sp>
      <p:sp>
        <p:nvSpPr>
          <p:cNvPr id="12" name="Zástupný symbol pro text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cxnSp>
        <p:nvCxnSpPr>
          <p:cNvPr id="10" name="Přímá spojovací čára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Přímá spojovací čára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newsflash/>
    <p:sndAc>
      <p:stSnd>
        <p:snd r:embed="rId1" name="whoosh.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7440B4-717A-4CF7-9226-9FBA0C0DF608}" type="datetimeFigureOut">
              <a:rPr lang="cs-CZ" smtClean="0"/>
              <a:pPr/>
              <a:t>11.7.2012</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A15A049A-BA01-44AF-9094-71E37536FD85}" type="slidenum">
              <a:rPr lang="cs-CZ" smtClean="0"/>
              <a:pPr/>
              <a:t>‹#›</a:t>
            </a:fld>
            <a:endParaRPr lang="cs-CZ" dirty="0"/>
          </a:p>
        </p:txBody>
      </p:sp>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Tree>
  </p:cSld>
  <p:clrMapOvr>
    <a:masterClrMapping/>
  </p:clrMapOvr>
  <p:transition spd="slow">
    <p:newsflash/>
    <p:sndAc>
      <p:stSnd>
        <p:snd r:embed="rId1" name="whoosh.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57440B4-717A-4CF7-9226-9FBA0C0DF608}" type="datetimeFigureOut">
              <a:rPr lang="cs-CZ" smtClean="0"/>
              <a:pPr/>
              <a:t>11.7.2012</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A15A049A-BA01-44AF-9094-71E37536FD85}" type="slidenum">
              <a:rPr lang="cs-CZ" smtClean="0"/>
              <a:pPr/>
              <a:t>‹#›</a:t>
            </a:fld>
            <a:endParaRPr lang="cs-CZ" dirty="0"/>
          </a:p>
        </p:txBody>
      </p:sp>
    </p:spTree>
  </p:cSld>
  <p:clrMapOvr>
    <a:masterClrMapping/>
  </p:clrMapOvr>
  <p:transition spd="slow">
    <p:newsflash/>
    <p:sndAc>
      <p:stSnd>
        <p:snd r:embed="rId1" name="whoosh.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9" name="Zástupný symbol pro obsah 28"/>
          <p:cNvSpPr>
            <a:spLocks noGrp="1"/>
          </p:cNvSpPr>
          <p:nvPr>
            <p:ph sz="quarter" idx="1"/>
          </p:nvPr>
        </p:nvSpPr>
        <p:spPr>
          <a:xfrm>
            <a:off x="457200" y="457200"/>
            <a:ext cx="6248400" cy="5715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3" name="Zástupný symbol pro text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31" name="Nadpis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cs-CZ" smtClean="0"/>
              <a:t>Klepnutím lze upravit styl předlohy nadpisů.</a:t>
            </a:r>
            <a:endParaRPr kumimoji="0" lang="en-US"/>
          </a:p>
        </p:txBody>
      </p:sp>
      <p:sp>
        <p:nvSpPr>
          <p:cNvPr id="8" name="Zástupný symbol pro datum 7"/>
          <p:cNvSpPr>
            <a:spLocks noGrp="1"/>
          </p:cNvSpPr>
          <p:nvPr>
            <p:ph type="dt" sz="half" idx="14"/>
          </p:nvPr>
        </p:nvSpPr>
        <p:spPr/>
        <p:txBody>
          <a:bodyPr/>
          <a:lstStyle/>
          <a:p>
            <a:fld id="{657440B4-717A-4CF7-9226-9FBA0C0DF608}" type="datetimeFigureOut">
              <a:rPr lang="cs-CZ" smtClean="0"/>
              <a:pPr/>
              <a:t>11.7.2012</a:t>
            </a:fld>
            <a:endParaRPr lang="cs-CZ" dirty="0"/>
          </a:p>
        </p:txBody>
      </p:sp>
      <p:sp>
        <p:nvSpPr>
          <p:cNvPr id="9" name="Zástupný symbol pro číslo snímku 8"/>
          <p:cNvSpPr>
            <a:spLocks noGrp="1"/>
          </p:cNvSpPr>
          <p:nvPr>
            <p:ph type="sldNum" sz="quarter" idx="15"/>
          </p:nvPr>
        </p:nvSpPr>
        <p:spPr/>
        <p:txBody>
          <a:bodyPr/>
          <a:lstStyle/>
          <a:p>
            <a:fld id="{A15A049A-BA01-44AF-9094-71E37536FD85}" type="slidenum">
              <a:rPr lang="cs-CZ" smtClean="0"/>
              <a:pPr/>
              <a:t>‹#›</a:t>
            </a:fld>
            <a:endParaRPr lang="cs-CZ" dirty="0"/>
          </a:p>
        </p:txBody>
      </p:sp>
      <p:sp>
        <p:nvSpPr>
          <p:cNvPr id="10" name="Zástupný symbol pro zápatí 9"/>
          <p:cNvSpPr>
            <a:spLocks noGrp="1"/>
          </p:cNvSpPr>
          <p:nvPr>
            <p:ph type="ftr" sz="quarter" idx="16"/>
          </p:nvPr>
        </p:nvSpPr>
        <p:spPr/>
        <p:txBody>
          <a:bodyPr/>
          <a:lstStyle/>
          <a:p>
            <a:endParaRPr lang="cs-CZ" dirty="0"/>
          </a:p>
        </p:txBody>
      </p:sp>
    </p:spTree>
  </p:cSld>
  <p:clrMapOvr>
    <a:masterClrMapping/>
  </p:clrMapOvr>
  <p:transition spd="slow">
    <p:newsflash/>
    <p:sndAc>
      <p:stSnd>
        <p:snd r:embed="rId1" name="whoosh.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cs-CZ" dirty="0" smtClean="0"/>
              <a:t>Klepnutím na ikonu přidáte obrázek.</a:t>
            </a:r>
            <a:endParaRPr kumimoji="0" lang="en-US" dirty="0"/>
          </a:p>
        </p:txBody>
      </p:sp>
      <p:sp>
        <p:nvSpPr>
          <p:cNvPr id="4" name="Zástupný symbol pro text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p:txBody>
          <a:bodyPr/>
          <a:lstStyle/>
          <a:p>
            <a:fld id="{657440B4-717A-4CF7-9226-9FBA0C0DF608}" type="datetimeFigureOut">
              <a:rPr lang="cs-CZ" smtClean="0"/>
              <a:pPr/>
              <a:t>11.7.2012</a:t>
            </a:fld>
            <a:endParaRPr lang="cs-CZ" dirty="0"/>
          </a:p>
        </p:txBody>
      </p:sp>
      <p:sp>
        <p:nvSpPr>
          <p:cNvPr id="9" name="Zástupný symbol pro číslo snímku 8"/>
          <p:cNvSpPr>
            <a:spLocks noGrp="1"/>
          </p:cNvSpPr>
          <p:nvPr>
            <p:ph type="sldNum" sz="quarter" idx="11"/>
          </p:nvPr>
        </p:nvSpPr>
        <p:spPr/>
        <p:txBody>
          <a:bodyPr/>
          <a:lstStyle/>
          <a:p>
            <a:fld id="{A15A049A-BA01-44AF-9094-71E37536FD85}" type="slidenum">
              <a:rPr lang="cs-CZ" smtClean="0"/>
              <a:pPr/>
              <a:t>‹#›</a:t>
            </a:fld>
            <a:endParaRPr lang="cs-CZ" dirty="0"/>
          </a:p>
        </p:txBody>
      </p:sp>
      <p:sp>
        <p:nvSpPr>
          <p:cNvPr id="10" name="Zástupný symbol pro zápatí 9"/>
          <p:cNvSpPr>
            <a:spLocks noGrp="1"/>
          </p:cNvSpPr>
          <p:nvPr>
            <p:ph type="ftr" sz="quarter" idx="12"/>
          </p:nvPr>
        </p:nvSpPr>
        <p:spPr/>
        <p:txBody>
          <a:bodyPr/>
          <a:lstStyle/>
          <a:p>
            <a:endParaRPr lang="cs-CZ" dirty="0"/>
          </a:p>
        </p:txBody>
      </p:sp>
    </p:spTree>
  </p:cSld>
  <p:clrMapOvr>
    <a:masterClrMapping/>
  </p:clrMapOvr>
  <p:transition spd="slow">
    <p:newsflash/>
    <p:sndAc>
      <p:stSnd>
        <p:snd r:embed="rId1" name="whoosh.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57440B4-717A-4CF7-9226-9FBA0C0DF608}"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15A049A-BA01-44AF-9094-71E37536FD85}" type="slidenum">
              <a:rPr lang="cs-CZ" smtClean="0"/>
              <a:pPr/>
              <a:t>‹#›</a:t>
            </a:fld>
            <a:endParaRPr lang="cs-CZ" dirty="0"/>
          </a:p>
        </p:txBody>
      </p:sp>
    </p:spTree>
  </p:cSld>
  <p:clrMapOvr>
    <a:masterClrMapping/>
  </p:clrMapOvr>
  <p:transition spd="slow">
    <p:newsflash/>
    <p:sndAc>
      <p:stSnd>
        <p:snd r:embed="rId1" name="whoosh.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57440B4-717A-4CF7-9226-9FBA0C0DF608}"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15A049A-BA01-44AF-9094-71E37536FD85}" type="slidenum">
              <a:rPr lang="cs-CZ" smtClean="0"/>
              <a:pPr/>
              <a:t>‹#›</a:t>
            </a:fld>
            <a:endParaRPr lang="cs-CZ" dirty="0"/>
          </a:p>
        </p:txBody>
      </p:sp>
    </p:spTree>
  </p:cSld>
  <p:clrMapOvr>
    <a:masterClrMapping/>
  </p:clrMapOvr>
  <p:transition spd="slow">
    <p:newsflash/>
    <p:sndAc>
      <p:stSnd>
        <p:snd r:embed="rId1" name="whoosh.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Zástupný symbol pro text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657440B4-717A-4CF7-9226-9FBA0C0DF608}" type="datetimeFigureOut">
              <a:rPr lang="cs-CZ" smtClean="0"/>
              <a:pPr/>
              <a:t>11.7.2012</a:t>
            </a:fld>
            <a:endParaRPr lang="cs-CZ" dirty="0"/>
          </a:p>
        </p:txBody>
      </p:sp>
      <p:sp>
        <p:nvSpPr>
          <p:cNvPr id="10" name="Zástupný symbol pro zápatí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cs-CZ" dirty="0"/>
          </a:p>
        </p:txBody>
      </p:sp>
      <p:sp>
        <p:nvSpPr>
          <p:cNvPr id="22" name="Zástupný symbol pro číslo snímku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A15A049A-BA01-44AF-9094-71E37536FD85}" type="slidenum">
              <a:rPr lang="cs-CZ" smtClean="0"/>
              <a:pPr/>
              <a:t>‹#›</a:t>
            </a:fld>
            <a:endParaRPr lang="cs-CZ" dirty="0"/>
          </a:p>
        </p:txBody>
      </p:sp>
      <p:sp>
        <p:nvSpPr>
          <p:cNvPr id="5" name="Zástupný symbol pro nadpis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cs-CZ" smtClean="0"/>
              <a:t>Klepnutím lze upravit styl předlohy nadpisů.</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newsflash/>
    <p:sndAc>
      <p:stSnd>
        <p:snd r:embed="rId13" name="whoosh.wav"/>
      </p:stSnd>
    </p:sndAc>
  </p:transition>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audio" Target="../media/audio1.wav"/><Relationship Id="rId1" Type="http://schemas.openxmlformats.org/officeDocument/2006/relationships/slideLayout" Target="../slideLayouts/slideLayout4.xml"/><Relationship Id="rId5" Type="http://schemas.openxmlformats.org/officeDocument/2006/relationships/image" Target="../media/image11.jpe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hyperlink" Target="http://cs.wikipedia.org/wiki/Soubor:Louis2.jpg" TargetMode="External"/><Relationship Id="rId3" Type="http://schemas.openxmlformats.org/officeDocument/2006/relationships/hyperlink" Target="http://cs.wikipedia.org/wiki/Soubor:Europa_Jagellonica.svg" TargetMode="External"/><Relationship Id="rId7" Type="http://schemas.openxmlformats.org/officeDocument/2006/relationships/hyperlink" Target="http://cs.wikipedia.org/wiki/Soubor:Honzik_retus.jpg" TargetMode="External"/><Relationship Id="rId12" Type="http://schemas.openxmlformats.org/officeDocument/2006/relationships/hyperlink" Target="http://cs.wikipedia.org/wiki/Soubor:Moh&#225;cs_Historical_Monumen_(5).jpg" TargetMode="Externa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hyperlink" Target="http://cs.wikipedia.org/wiki/Soubor:Vladislaus_II_of_Bohemia_and_Hungary.jpg" TargetMode="External"/><Relationship Id="rId11" Type="http://schemas.openxmlformats.org/officeDocument/2006/relationships/hyperlink" Target="http://cs.wikipedia.org/wiki/Soubor:Bernhard_Strigel_003.jpg" TargetMode="External"/><Relationship Id="rId5" Type="http://schemas.openxmlformats.org/officeDocument/2006/relationships/hyperlink" Target="http://cs.wikipedia.org/wiki/Soubor:Vladislav_II-pe&#269;e&#357;.jpg" TargetMode="External"/><Relationship Id="rId10" Type="http://schemas.openxmlformats.org/officeDocument/2006/relationships/hyperlink" Target="http://cs.wikipedia.org/wiki/Soubor:Vladislaus_II._of_Bohemia_and_Hungary.gif" TargetMode="External"/><Relationship Id="rId4" Type="http://schemas.openxmlformats.org/officeDocument/2006/relationships/hyperlink" Target="http://cs.wikipedia.org/wiki/Soubor:POL_COA_Jagiellonowie.svg" TargetMode="External"/><Relationship Id="rId9" Type="http://schemas.openxmlformats.org/officeDocument/2006/relationships/hyperlink" Target="http://cs.wikipedia.org/wiki/Soubor:Otakarek2.jpg"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024592505"/>
              </p:ext>
            </p:extLst>
          </p:nvPr>
        </p:nvGraphicFramePr>
        <p:xfrm>
          <a:off x="539552" y="404664"/>
          <a:ext cx="8208912" cy="2376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2784022035"/>
              </p:ext>
            </p:extLst>
          </p:nvPr>
        </p:nvGraphicFramePr>
        <p:xfrm>
          <a:off x="1691680" y="2852936"/>
          <a:ext cx="7056784" cy="2222176"/>
        </p:xfrm>
        <a:graphic>
          <a:graphicData uri="http://schemas.openxmlformats.org/drawingml/2006/table">
            <a:tbl>
              <a:tblPr firstRow="1" bandRow="1">
                <a:effectLst/>
                <a:tableStyleId>{5C22544A-7EE6-4342-B048-85BDC9FD1C3A}</a:tableStyleId>
              </a:tblPr>
              <a:tblGrid>
                <a:gridCol w="2940327"/>
                <a:gridCol w="4116457"/>
              </a:tblGrid>
              <a:tr h="312035">
                <a:tc>
                  <a:txBody>
                    <a:bodyPr/>
                    <a:lstStyle/>
                    <a:p>
                      <a:r>
                        <a:rPr lang="cs-CZ" sz="1400" b="0" dirty="0" smtClean="0">
                          <a:latin typeface="Calibri" pitchFamily="34" charset="0"/>
                          <a:cs typeface="Calibri" pitchFamily="34" charset="0"/>
                        </a:rPr>
                        <a:t>NÁZEV</a:t>
                      </a:r>
                      <a:r>
                        <a:rPr lang="cs-CZ" sz="1400" b="0" baseline="0" dirty="0" smtClean="0">
                          <a:latin typeface="Calibri" pitchFamily="34" charset="0"/>
                          <a:cs typeface="Calibri" pitchFamily="34" charset="0"/>
                        </a:rPr>
                        <a:t> A ČÍSLO MATERIÁLU:</a:t>
                      </a:r>
                      <a:endParaRPr lang="cs-CZ" sz="1400" b="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lnT w="19050" cap="flat" cmpd="sng" algn="ctr">
                      <a:solidFill>
                        <a:schemeClr val="tx1"/>
                      </a:solidFill>
                      <a:prstDash val="solid"/>
                      <a:round/>
                      <a:headEnd type="none" w="med" len="med"/>
                      <a:tailEnd type="none" w="med" len="med"/>
                    </a:lnT>
                  </a:tcPr>
                </a:tc>
                <a:tc>
                  <a:txBody>
                    <a:bodyPr/>
                    <a:lstStyle/>
                    <a:p>
                      <a:r>
                        <a:rPr lang="cs-CZ" sz="1600" dirty="0" smtClean="0">
                          <a:latin typeface="Times New Roman" pitchFamily="18" charset="0"/>
                          <a:cs typeface="Times New Roman" pitchFamily="18" charset="0"/>
                        </a:rPr>
                        <a:t>VY_32_INOVACE_10_S06-D-7</a:t>
                      </a:r>
                      <a:endParaRPr lang="cs-CZ" sz="1600"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tcPr>
                </a:tc>
              </a:tr>
              <a:tr h="312035">
                <a:tc>
                  <a:txBody>
                    <a:bodyPr/>
                    <a:lstStyle/>
                    <a:p>
                      <a:r>
                        <a:rPr lang="cs-CZ" sz="1400" dirty="0" smtClean="0">
                          <a:latin typeface="Calibri" pitchFamily="34" charset="0"/>
                          <a:cs typeface="Calibri" pitchFamily="34" charset="0"/>
                        </a:rPr>
                        <a:t>VYTVOŘENO:</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únor 2012</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r>
                        <a:rPr lang="cs-CZ" sz="1400" dirty="0" smtClean="0">
                          <a:latin typeface="Calibri" pitchFamily="34" charset="0"/>
                          <a:cs typeface="Calibri" pitchFamily="34" charset="0"/>
                        </a:rPr>
                        <a:t>AUTOR:</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pPr algn="l"/>
                      <a:r>
                        <a:rPr lang="cs-CZ" sz="1400" b="1" dirty="0" smtClean="0">
                          <a:latin typeface="Times New Roman" pitchFamily="18" charset="0"/>
                          <a:cs typeface="Times New Roman" pitchFamily="18" charset="0"/>
                        </a:rPr>
                        <a:t>Jarmila</a:t>
                      </a:r>
                      <a:r>
                        <a:rPr lang="cs-CZ" sz="1400" b="1" baseline="0" dirty="0" smtClean="0">
                          <a:latin typeface="Times New Roman" pitchFamily="18" charset="0"/>
                          <a:cs typeface="Times New Roman" pitchFamily="18" charset="0"/>
                        </a:rPr>
                        <a:t>  Karlovcová</a:t>
                      </a:r>
                      <a:endParaRPr lang="cs-CZ" sz="1400" b="1" dirty="0">
                        <a:latin typeface="Times New Roman" pitchFamily="18" charset="0"/>
                        <a:cs typeface="Times New Roman" pitchFamily="18" charset="0"/>
                      </a:endParaRPr>
                    </a:p>
                  </a:txBody>
                  <a:tcPr anchor="ctr">
                    <a:lnR w="19050" cap="flat" cmpd="sng" algn="ctr">
                      <a:solidFill>
                        <a:schemeClr val="tx1"/>
                      </a:solidFill>
                      <a:prstDash val="solid"/>
                      <a:round/>
                      <a:headEnd type="none" w="med" len="med"/>
                      <a:tailEnd type="none" w="med" len="med"/>
                    </a:lnR>
                  </a:tcPr>
                </a:tc>
              </a:tr>
              <a:tr h="31203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latin typeface="Calibri" pitchFamily="34" charset="0"/>
                          <a:cs typeface="Calibri" pitchFamily="34" charset="0"/>
                        </a:rPr>
                        <a:t>VZDĚLÁVACÍ</a:t>
                      </a:r>
                      <a:r>
                        <a:rPr lang="cs-CZ" sz="1400" baseline="0" dirty="0" smtClean="0">
                          <a:latin typeface="Calibri" pitchFamily="34" charset="0"/>
                          <a:cs typeface="Calibri" pitchFamily="34" charset="0"/>
                        </a:rPr>
                        <a:t> OBLAST:</a:t>
                      </a:r>
                      <a:endParaRPr lang="cs-CZ" sz="1400" dirty="0" smtClean="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Člověk a společnost</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latin typeface="Calibri" pitchFamily="34" charset="0"/>
                          <a:cs typeface="Calibri" pitchFamily="34" charset="0"/>
                        </a:rPr>
                        <a:t>VZDĚLÁVACÍ</a:t>
                      </a:r>
                      <a:r>
                        <a:rPr lang="cs-CZ" sz="1400" baseline="0" dirty="0" smtClean="0">
                          <a:latin typeface="Calibri" pitchFamily="34" charset="0"/>
                          <a:cs typeface="Calibri" pitchFamily="34" charset="0"/>
                        </a:rPr>
                        <a:t> OBOR:</a:t>
                      </a:r>
                      <a:endParaRPr lang="cs-CZ" sz="1400" dirty="0" smtClean="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Dějepis</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26721">
                <a:tc>
                  <a:txBody>
                    <a:bodyPr/>
                    <a:lstStyle/>
                    <a:p>
                      <a:r>
                        <a:rPr lang="cs-CZ" sz="1400" dirty="0" smtClean="0">
                          <a:latin typeface="Calibri" pitchFamily="34" charset="0"/>
                          <a:cs typeface="Calibri" pitchFamily="34" charset="0"/>
                        </a:rPr>
                        <a:t>SADA:</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Dějepis 7. ročník</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r>
                        <a:rPr lang="cs-CZ" sz="1400" dirty="0" smtClean="0">
                          <a:latin typeface="Calibri" pitchFamily="34" charset="0"/>
                          <a:cs typeface="Calibri" pitchFamily="34" charset="0"/>
                        </a:rPr>
                        <a:t>NÁZEV VZDĚLÁVACÍHO MATERIÁLU:</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lnB w="19050" cap="flat" cmpd="sng" algn="ctr">
                      <a:solidFill>
                        <a:schemeClr val="tx1"/>
                      </a:solidFill>
                      <a:prstDash val="solid"/>
                      <a:round/>
                      <a:headEnd type="none" w="med" len="med"/>
                      <a:tailEnd type="none" w="med" len="med"/>
                    </a:lnB>
                  </a:tcPr>
                </a:tc>
                <a:tc>
                  <a:txBody>
                    <a:bodyPr/>
                    <a:lstStyle/>
                    <a:p>
                      <a:r>
                        <a:rPr lang="cs-CZ" sz="1400" b="1" dirty="0" smtClean="0">
                          <a:latin typeface="Times New Roman" pitchFamily="18" charset="0"/>
                          <a:cs typeface="Times New Roman" pitchFamily="18" charset="0"/>
                        </a:rPr>
                        <a:t>Jagellonci</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B w="19050" cap="flat" cmpd="sng" algn="ctr">
                      <a:solidFill>
                        <a:schemeClr val="tx1"/>
                      </a:solidFill>
                      <a:prstDash val="solid"/>
                      <a:round/>
                      <a:headEnd type="none" w="med" len="med"/>
                      <a:tailEnd type="none" w="med" len="med"/>
                    </a:lnB>
                  </a:tcPr>
                </a:tc>
              </a:tr>
            </a:tbl>
          </a:graphicData>
        </a:graphic>
      </p:graphicFrame>
      <p:pic>
        <p:nvPicPr>
          <p:cNvPr id="6" name="Obrázek 5"/>
          <p:cNvPicPr/>
          <p:nvPr/>
        </p:nvPicPr>
        <p:blipFill>
          <a:blip r:embed="rId8">
            <a:extLst>
              <a:ext uri="{28A0092B-C50C-407E-A947-70E740481C1C}">
                <a14:useLocalDpi xmlns:a14="http://schemas.microsoft.com/office/drawing/2010/main" val="0"/>
              </a:ext>
            </a:extLst>
          </a:blip>
          <a:srcRect/>
          <a:stretch>
            <a:fillRect/>
          </a:stretch>
        </p:blipFill>
        <p:spPr bwMode="auto">
          <a:xfrm>
            <a:off x="1691680" y="5229200"/>
            <a:ext cx="5752465" cy="1256030"/>
          </a:xfrm>
          <a:prstGeom prst="rect">
            <a:avLst/>
          </a:prstGeom>
          <a:noFill/>
          <a:ln>
            <a:solidFill>
              <a:schemeClr val="tx1"/>
            </a:solidFill>
          </a:ln>
        </p:spPr>
      </p:pic>
    </p:spTree>
    <p:extLst>
      <p:ext uri="{BB962C8B-B14F-4D97-AF65-F5344CB8AC3E}">
        <p14:creationId xmlns:p14="http://schemas.microsoft.com/office/powerpoint/2010/main" val="3157990075"/>
      </p:ext>
    </p:extLst>
  </p:cSld>
  <p:clrMapOvr>
    <a:masterClrMapping/>
  </p:clrMapOvr>
  <p:transition spd="slow">
    <p:newsflash/>
    <p:sndAc>
      <p:stSnd>
        <p:snd r:embed="rId2" name="whoosh.wav"/>
      </p:stSnd>
    </p:sndAc>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692696"/>
            <a:ext cx="8280920" cy="418058"/>
          </a:xfrm>
          <a:solidFill>
            <a:schemeClr val="tx2">
              <a:lumMod val="20000"/>
              <a:lumOff val="80000"/>
            </a:schemeClr>
          </a:solidFill>
          <a:ln w="12700" cmpd="dbl">
            <a:solidFill>
              <a:schemeClr val="tx2">
                <a:lumMod val="75000"/>
              </a:schemeClr>
            </a:solidFill>
            <a:prstDash val="solid"/>
          </a:ln>
          <a:effectLst>
            <a:outerShdw blurRad="50800" dist="38100" dir="8100000" algn="tr" rotWithShape="0">
              <a:prstClr val="black">
                <a:alpha val="40000"/>
              </a:prstClr>
            </a:outerShdw>
          </a:effectLst>
        </p:spPr>
        <p:txBody>
          <a:bodyPr>
            <a:normAutofit fontScale="90000"/>
          </a:bodyPr>
          <a:lstStyle/>
          <a:p>
            <a:pPr algn="ctr"/>
            <a:r>
              <a:rPr lang="cs-CZ" sz="2800" dirty="0" smtClean="0">
                <a:effectLst>
                  <a:outerShdw blurRad="38100" dist="38100" dir="2700000" algn="tl">
                    <a:srgbClr val="000000">
                      <a:alpha val="43137"/>
                    </a:srgbClr>
                  </a:outerShdw>
                </a:effectLst>
              </a:rPr>
              <a:t>ANOTACE:</a:t>
            </a:r>
            <a:endParaRPr lang="cs-CZ" sz="2800" dirty="0">
              <a:effectLst>
                <a:outerShdw blurRad="38100" dist="38100" dir="2700000" algn="tl">
                  <a:srgbClr val="000000">
                    <a:alpha val="43137"/>
                  </a:srgbClr>
                </a:outerShdw>
              </a:effectLst>
            </a:endParaRPr>
          </a:p>
        </p:txBody>
      </p:sp>
      <p:graphicFrame>
        <p:nvGraphicFramePr>
          <p:cNvPr id="4" name="Tabulka 3"/>
          <p:cNvGraphicFramePr>
            <a:graphicFrameLocks noGrp="1"/>
          </p:cNvGraphicFramePr>
          <p:nvPr>
            <p:extLst>
              <p:ext uri="{D42A27DB-BD31-4B8C-83A1-F6EECF244321}">
                <p14:modId xmlns:p14="http://schemas.microsoft.com/office/powerpoint/2010/main" val="2224107396"/>
              </p:ext>
            </p:extLst>
          </p:nvPr>
        </p:nvGraphicFramePr>
        <p:xfrm>
          <a:off x="539552" y="3573016"/>
          <a:ext cx="8280920" cy="2560314"/>
        </p:xfrm>
        <a:graphic>
          <a:graphicData uri="http://schemas.openxmlformats.org/drawingml/2006/table">
            <a:tbl>
              <a:tblPr firstRow="1" bandRow="1">
                <a:tableStyleId>{5C22544A-7EE6-4342-B048-85BDC9FD1C3A}</a:tableStyleId>
              </a:tblPr>
              <a:tblGrid>
                <a:gridCol w="3312368"/>
                <a:gridCol w="4968552"/>
              </a:tblGrid>
              <a:tr h="426719">
                <a:tc>
                  <a:txBody>
                    <a:bodyPr/>
                    <a:lstStyle/>
                    <a:p>
                      <a:r>
                        <a:rPr lang="cs-CZ" sz="1400" dirty="0" smtClean="0">
                          <a:latin typeface="Calibri" pitchFamily="34" charset="0"/>
                          <a:cs typeface="Calibri" pitchFamily="34" charset="0"/>
                        </a:rPr>
                        <a:t>ROČNÍK</a:t>
                      </a:r>
                      <a:r>
                        <a:rPr lang="cs-CZ" sz="1400" baseline="0" dirty="0" smtClean="0">
                          <a:latin typeface="Calibri" pitchFamily="34" charset="0"/>
                          <a:cs typeface="Calibri" pitchFamily="34" charset="0"/>
                        </a:rPr>
                        <a:t>:</a:t>
                      </a:r>
                      <a:endParaRPr lang="cs-CZ" sz="1400"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7.</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26719">
                <a:tc>
                  <a:txBody>
                    <a:bodyPr/>
                    <a:lstStyle/>
                    <a:p>
                      <a:r>
                        <a:rPr lang="cs-CZ" sz="1400" b="1" dirty="0" smtClean="0">
                          <a:latin typeface="Calibri" pitchFamily="34" charset="0"/>
                          <a:cs typeface="Calibri" pitchFamily="34" charset="0"/>
                        </a:rPr>
                        <a:t>DRUH UČEBNÍHO MATERIÁLU:</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Prezentace</a:t>
                      </a:r>
                      <a:endParaRPr lang="cs-CZ" sz="1400" dirty="0" smtClean="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26719">
                <a:tc>
                  <a:txBody>
                    <a:bodyPr/>
                    <a:lstStyle/>
                    <a:p>
                      <a:r>
                        <a:rPr lang="cs-CZ" sz="1400" b="1" dirty="0" smtClean="0">
                          <a:latin typeface="Calibri" pitchFamily="34" charset="0"/>
                          <a:cs typeface="Calibri" pitchFamily="34" charset="0"/>
                        </a:rPr>
                        <a:t>STUPEŇ</a:t>
                      </a:r>
                      <a:r>
                        <a:rPr lang="cs-CZ" sz="1400" b="1" baseline="0" dirty="0" smtClean="0">
                          <a:latin typeface="Calibri" pitchFamily="34" charset="0"/>
                          <a:cs typeface="Calibri" pitchFamily="34" charset="0"/>
                        </a:rPr>
                        <a:t> A TYP VZDĚLÁVÁNÍ:</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Základní</a:t>
                      </a:r>
                      <a:r>
                        <a:rPr lang="cs-CZ" sz="1400" baseline="0" dirty="0" smtClean="0">
                          <a:latin typeface="Times New Roman" pitchFamily="18" charset="0"/>
                          <a:cs typeface="Times New Roman" pitchFamily="18" charset="0"/>
                        </a:rPr>
                        <a:t> vzdělávání  - druhý stupeň</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26719">
                <a:tc>
                  <a:txBody>
                    <a:bodyPr/>
                    <a:lstStyle/>
                    <a:p>
                      <a:r>
                        <a:rPr lang="cs-CZ" sz="1400" b="1" dirty="0" smtClean="0">
                          <a:latin typeface="Calibri" pitchFamily="34" charset="0"/>
                          <a:cs typeface="Calibri" pitchFamily="34" charset="0"/>
                        </a:rPr>
                        <a:t>POMŮCKY:</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F</a:t>
                      </a:r>
                      <a:r>
                        <a:rPr lang="cs-CZ" sz="1400" baseline="0" dirty="0" smtClean="0">
                          <a:latin typeface="Times New Roman" pitchFamily="18" charset="0"/>
                          <a:cs typeface="Times New Roman" pitchFamily="18" charset="0"/>
                        </a:rPr>
                        <a:t>ixy </a:t>
                      </a:r>
                      <a:r>
                        <a:rPr lang="cs-CZ" sz="1400" baseline="0" dirty="0" smtClean="0">
                          <a:latin typeface="Times New Roman" pitchFamily="18" charset="0"/>
                          <a:cs typeface="Times New Roman" pitchFamily="18" charset="0"/>
                        </a:rPr>
                        <a:t>na interaktivní tabuli</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26719">
                <a:tc>
                  <a:txBody>
                    <a:bodyPr/>
                    <a:lstStyle/>
                    <a:p>
                      <a:r>
                        <a:rPr lang="cs-CZ" sz="1400" b="1" dirty="0" smtClean="0">
                          <a:latin typeface="Calibri" pitchFamily="34" charset="0"/>
                          <a:cs typeface="Calibri" pitchFamily="34" charset="0"/>
                        </a:rPr>
                        <a:t>CÍL – INOVACE:</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baseline="0" dirty="0" smtClean="0">
                          <a:latin typeface="Times New Roman" pitchFamily="18" charset="0"/>
                          <a:cs typeface="Times New Roman" pitchFamily="18" charset="0"/>
                        </a:rPr>
                        <a:t>Výklad učiva s využitím interaktivní tabule, procvičování</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26719">
                <a:tc>
                  <a:txBody>
                    <a:bodyPr/>
                    <a:lstStyle/>
                    <a:p>
                      <a:r>
                        <a:rPr lang="cs-CZ" sz="1400" b="1" dirty="0" smtClean="0">
                          <a:latin typeface="Calibri" pitchFamily="34" charset="0"/>
                          <a:cs typeface="Calibri" pitchFamily="34" charset="0"/>
                        </a:rPr>
                        <a:t>METODICKÉ POKYNY:</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Část prezentace je </a:t>
                      </a:r>
                      <a:r>
                        <a:rPr lang="cs-CZ" sz="1400" baseline="0" dirty="0" smtClean="0">
                          <a:latin typeface="Times New Roman" pitchFamily="18" charset="0"/>
                          <a:cs typeface="Times New Roman" pitchFamily="18" charset="0"/>
                        </a:rPr>
                        <a:t> zaměřena na opakování</a:t>
                      </a:r>
                      <a:endParaRPr lang="cs-CZ" sz="1400" dirty="0" smtClean="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1925446500"/>
              </p:ext>
            </p:extLst>
          </p:nvPr>
        </p:nvGraphicFramePr>
        <p:xfrm>
          <a:off x="539552" y="1196752"/>
          <a:ext cx="8280920" cy="2232248"/>
        </p:xfrm>
        <a:graphic>
          <a:graphicData uri="http://schemas.openxmlformats.org/drawingml/2006/table">
            <a:tbl>
              <a:tblPr firstRow="1" bandRow="1">
                <a:tableStyleId>{5C22544A-7EE6-4342-B048-85BDC9FD1C3A}</a:tableStyleId>
              </a:tblPr>
              <a:tblGrid>
                <a:gridCol w="8280920"/>
              </a:tblGrid>
              <a:tr h="936104">
                <a:tc>
                  <a:txBody>
                    <a:bodyPr/>
                    <a:lstStyle/>
                    <a:p>
                      <a:r>
                        <a:rPr lang="cs-CZ" sz="1400" dirty="0" smtClean="0">
                          <a:latin typeface="Times New Roman" pitchFamily="18" charset="0"/>
                          <a:cs typeface="Times New Roman" pitchFamily="18" charset="0"/>
                        </a:rPr>
                        <a:t>Cílem</a:t>
                      </a:r>
                      <a:r>
                        <a:rPr lang="cs-CZ" sz="1400" baseline="0" dirty="0" smtClean="0">
                          <a:latin typeface="Times New Roman" pitchFamily="18" charset="0"/>
                          <a:cs typeface="Times New Roman" pitchFamily="18" charset="0"/>
                        </a:rPr>
                        <a:t> prezentace je zopakovat si české panovnické rody, zařadit je na časovou osu  a seznámit podrobněji žáky s rodem Jagellonců, jeho hlavními představiteli, územím jejich říše a erbem. </a:t>
                      </a:r>
                      <a:endParaRPr lang="cs-CZ" sz="14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60040">
                <a:tc>
                  <a:txBody>
                    <a:bodyPr/>
                    <a:lstStyle/>
                    <a:p>
                      <a:r>
                        <a:rPr lang="cs-CZ" sz="1400" b="1" dirty="0" smtClean="0"/>
                        <a:t>OČEKÁVANÝ VÝSTUP:</a:t>
                      </a:r>
                      <a:endParaRPr lang="cs-CZ"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r>
              <a:tr h="936104">
                <a:tc>
                  <a:txBody>
                    <a:bodyPr/>
                    <a:lstStyle/>
                    <a:p>
                      <a:r>
                        <a:rPr lang="cs-CZ" sz="1400" b="0" dirty="0" smtClean="0">
                          <a:latin typeface="Times New Roman" pitchFamily="18" charset="0"/>
                          <a:cs typeface="Times New Roman" pitchFamily="18" charset="0"/>
                        </a:rPr>
                        <a:t>Žák si</a:t>
                      </a:r>
                      <a:r>
                        <a:rPr lang="cs-CZ" sz="1400" b="0" baseline="0" dirty="0" smtClean="0">
                          <a:latin typeface="Times New Roman" pitchFamily="18" charset="0"/>
                          <a:cs typeface="Times New Roman" pitchFamily="18" charset="0"/>
                        </a:rPr>
                        <a:t> zopakuje české panovnické rody a jejich představitele a větší pozornost věnuje rodu Jagellonců. Na základě indícií pozná panovníky , připomene si jejich důležitost v české historii a vlastními slovy dokáže vyjádřit jejich význam . </a:t>
                      </a:r>
                      <a:endParaRPr lang="cs-CZ" sz="1400" b="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691639447"/>
      </p:ext>
    </p:extLst>
  </p:cSld>
  <p:clrMapOvr>
    <a:masterClrMapping/>
  </p:clrMapOvr>
  <p:transition spd="slow">
    <p:newsflash/>
    <p:sndAc>
      <p:stSnd>
        <p:snd r:embed="rId2" name="whoosh.wav"/>
      </p:stSnd>
    </p:sndAc>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dirty="0" smtClean="0"/>
          </a:p>
          <a:p>
            <a:endParaRPr lang="cs-CZ" dirty="0" smtClean="0"/>
          </a:p>
          <a:p>
            <a:endParaRPr lang="cs-CZ" dirty="0" smtClean="0"/>
          </a:p>
          <a:p>
            <a:r>
              <a:rPr lang="cs-CZ" sz="4000" dirty="0" smtClean="0"/>
              <a:t>Dějepis 7.ročník</a:t>
            </a:r>
            <a:endParaRPr lang="cs-CZ" sz="4000" dirty="0"/>
          </a:p>
        </p:txBody>
      </p:sp>
      <p:sp>
        <p:nvSpPr>
          <p:cNvPr id="2" name="Nadpis 1"/>
          <p:cNvSpPr>
            <a:spLocks noGrp="1"/>
          </p:cNvSpPr>
          <p:nvPr>
            <p:ph type="ctrTitle"/>
          </p:nvPr>
        </p:nvSpPr>
        <p:spPr/>
        <p:txBody>
          <a:bodyPr/>
          <a:lstStyle/>
          <a:p>
            <a:r>
              <a:rPr lang="cs-CZ" sz="6000" b="1" dirty="0" smtClean="0">
                <a:solidFill>
                  <a:schemeClr val="bg1"/>
                </a:solidFill>
                <a:effectLst>
                  <a:outerShdw blurRad="38100" dist="38100" dir="2700000" algn="tl">
                    <a:srgbClr val="000000">
                      <a:alpha val="43137"/>
                    </a:srgbClr>
                  </a:outerShdw>
                </a:effectLst>
              </a:rPr>
              <a:t>Jagellonci</a:t>
            </a:r>
            <a:endParaRPr lang="cs-CZ" sz="6000" b="1" dirty="0">
              <a:solidFill>
                <a:schemeClr val="bg1"/>
              </a:solidFill>
              <a:effectLst>
                <a:outerShdw blurRad="38100" dist="38100" dir="2700000" algn="tl">
                  <a:srgbClr val="000000">
                    <a:alpha val="43137"/>
                  </a:srgbClr>
                </a:outerShdw>
              </a:effectLst>
            </a:endParaRPr>
          </a:p>
        </p:txBody>
      </p:sp>
      <p:pic>
        <p:nvPicPr>
          <p:cNvPr id="1031" name="Picture 7" descr="C:\Users\Aja\AppData\Local\Microsoft\Windows\Temporary Internet Files\Content.IE5\24U6KV5S\MC900383140[1].wmf"/>
          <p:cNvPicPr>
            <a:picLocks noChangeAspect="1" noChangeArrowheads="1"/>
          </p:cNvPicPr>
          <p:nvPr/>
        </p:nvPicPr>
        <p:blipFill>
          <a:blip r:embed="rId3"/>
          <a:srcRect/>
          <a:stretch>
            <a:fillRect/>
          </a:stretch>
        </p:blipFill>
        <p:spPr bwMode="auto">
          <a:xfrm>
            <a:off x="3714744" y="857232"/>
            <a:ext cx="1582742" cy="1358210"/>
          </a:xfrm>
          <a:prstGeom prst="rect">
            <a:avLst/>
          </a:prstGeom>
          <a:noFill/>
        </p:spPr>
      </p:pic>
      <p:sp>
        <p:nvSpPr>
          <p:cNvPr id="5" name="Slunce 4"/>
          <p:cNvSpPr/>
          <p:nvPr/>
        </p:nvSpPr>
        <p:spPr>
          <a:xfrm>
            <a:off x="4357686" y="3357562"/>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152400"/>
            <a:ext cx="8229600" cy="1419212"/>
          </a:xfrm>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Ze stejných tvarů slož známé panovnické rody:</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4" name="Elipsa 3"/>
          <p:cNvSpPr/>
          <p:nvPr/>
        </p:nvSpPr>
        <p:spPr>
          <a:xfrm>
            <a:off x="6000760" y="1285860"/>
            <a:ext cx="914400" cy="107157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I</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5" name="Elipsa 4"/>
          <p:cNvSpPr/>
          <p:nvPr/>
        </p:nvSpPr>
        <p:spPr>
          <a:xfrm>
            <a:off x="7643834" y="4357694"/>
            <a:ext cx="914400"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C</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6" name="Elipsa 5"/>
          <p:cNvSpPr/>
          <p:nvPr/>
        </p:nvSpPr>
        <p:spPr>
          <a:xfrm>
            <a:off x="6429388" y="5572140"/>
            <a:ext cx="914400"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V</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7" name="Elipsa 6"/>
          <p:cNvSpPr/>
          <p:nvPr/>
        </p:nvSpPr>
        <p:spPr>
          <a:xfrm>
            <a:off x="3000364" y="5572140"/>
            <a:ext cx="914400"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O</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8" name="Elipsa 7"/>
          <p:cNvSpPr/>
          <p:nvPr/>
        </p:nvSpPr>
        <p:spPr>
          <a:xfrm>
            <a:off x="3428992" y="3714752"/>
            <a:ext cx="914400"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L</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9" name="Elipsa 8"/>
          <p:cNvSpPr/>
          <p:nvPr/>
        </p:nvSpPr>
        <p:spPr>
          <a:xfrm>
            <a:off x="7715272" y="1000108"/>
            <a:ext cx="914400"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S</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0" name="Elipsa 9"/>
          <p:cNvSpPr/>
          <p:nvPr/>
        </p:nvSpPr>
        <p:spPr>
          <a:xfrm>
            <a:off x="5214942" y="4643446"/>
            <a:ext cx="914400"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Y</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1" name="Elipsa 10"/>
          <p:cNvSpPr/>
          <p:nvPr/>
        </p:nvSpPr>
        <p:spPr>
          <a:xfrm>
            <a:off x="2928926" y="2285992"/>
            <a:ext cx="914400"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M</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2" name="Elipsa 11"/>
          <p:cNvSpPr/>
          <p:nvPr/>
        </p:nvSpPr>
        <p:spPr>
          <a:xfrm>
            <a:off x="500034" y="1785926"/>
            <a:ext cx="914400"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E</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3" name="Elipsa 12"/>
          <p:cNvSpPr/>
          <p:nvPr/>
        </p:nvSpPr>
        <p:spPr>
          <a:xfrm>
            <a:off x="3643306" y="1500174"/>
            <a:ext cx="914400"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Ř</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4" name="Elipsa 13"/>
          <p:cNvSpPr/>
          <p:nvPr/>
        </p:nvSpPr>
        <p:spPr>
          <a:xfrm>
            <a:off x="1357290" y="4572008"/>
            <a:ext cx="914400"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rPr>
              <a:t>P</a:t>
            </a:r>
            <a:endParaRPr lang="cs-CZ" sz="2800" b="1" dirty="0">
              <a:solidFill>
                <a:schemeClr val="bg1"/>
              </a:solidFill>
              <a:effectLst>
                <a:outerShdw blurRad="38100" dist="38100" dir="2700000" algn="tl">
                  <a:srgbClr val="000000">
                    <a:alpha val="43137"/>
                  </a:srgbClr>
                </a:outerShdw>
              </a:effectLst>
            </a:endParaRPr>
          </a:p>
        </p:txBody>
      </p:sp>
      <p:sp>
        <p:nvSpPr>
          <p:cNvPr id="15" name="Mrak 14"/>
          <p:cNvSpPr/>
          <p:nvPr/>
        </p:nvSpPr>
        <p:spPr>
          <a:xfrm>
            <a:off x="1928794" y="3500438"/>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É</a:t>
            </a:r>
            <a:endPar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6" name="Mrak 15"/>
          <p:cNvSpPr/>
          <p:nvPr/>
        </p:nvSpPr>
        <p:spPr>
          <a:xfrm>
            <a:off x="5643570" y="3143248"/>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V</a:t>
            </a:r>
          </a:p>
        </p:txBody>
      </p:sp>
      <p:sp>
        <p:nvSpPr>
          <p:cNvPr id="17" name="Mrak 16"/>
          <p:cNvSpPr/>
          <p:nvPr/>
        </p:nvSpPr>
        <p:spPr>
          <a:xfrm>
            <a:off x="3929058" y="2714620"/>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O</a:t>
            </a:r>
          </a:p>
        </p:txBody>
      </p:sp>
      <p:sp>
        <p:nvSpPr>
          <p:cNvPr id="18" name="Mrak 17"/>
          <p:cNvSpPr/>
          <p:nvPr/>
        </p:nvSpPr>
        <p:spPr>
          <a:xfrm>
            <a:off x="6357950" y="4286256"/>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K</a:t>
            </a:r>
          </a:p>
        </p:txBody>
      </p:sp>
      <p:sp>
        <p:nvSpPr>
          <p:cNvPr id="19" name="Mrak 18"/>
          <p:cNvSpPr/>
          <p:nvPr/>
        </p:nvSpPr>
        <p:spPr>
          <a:xfrm>
            <a:off x="642910" y="2857496"/>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R</a:t>
            </a:r>
          </a:p>
        </p:txBody>
      </p:sp>
      <p:sp>
        <p:nvSpPr>
          <p:cNvPr id="20" name="Mrak 19"/>
          <p:cNvSpPr/>
          <p:nvPr/>
        </p:nvSpPr>
        <p:spPr>
          <a:xfrm>
            <a:off x="5429256" y="5715016"/>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U</a:t>
            </a:r>
          </a:p>
        </p:txBody>
      </p:sp>
      <p:sp>
        <p:nvSpPr>
          <p:cNvPr id="21" name="Mrak 20"/>
          <p:cNvSpPr/>
          <p:nvPr/>
        </p:nvSpPr>
        <p:spPr>
          <a:xfrm>
            <a:off x="4929190" y="1000108"/>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B</a:t>
            </a:r>
          </a:p>
        </p:txBody>
      </p:sp>
      <p:sp>
        <p:nvSpPr>
          <p:cNvPr id="22" name="Mrak 21"/>
          <p:cNvSpPr/>
          <p:nvPr/>
        </p:nvSpPr>
        <p:spPr>
          <a:xfrm>
            <a:off x="428596" y="5572140"/>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M</a:t>
            </a:r>
          </a:p>
        </p:txBody>
      </p:sp>
      <p:sp>
        <p:nvSpPr>
          <p:cNvPr id="23" name="Mrak 22"/>
          <p:cNvSpPr/>
          <p:nvPr/>
        </p:nvSpPr>
        <p:spPr>
          <a:xfrm>
            <a:off x="3643306" y="4643446"/>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E</a:t>
            </a:r>
          </a:p>
        </p:txBody>
      </p:sp>
      <p:sp>
        <p:nvSpPr>
          <p:cNvPr id="24" name="Mrak 23"/>
          <p:cNvSpPr/>
          <p:nvPr/>
        </p:nvSpPr>
        <p:spPr>
          <a:xfrm>
            <a:off x="7786710" y="3286124"/>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C</a:t>
            </a:r>
          </a:p>
        </p:txBody>
      </p:sp>
      <p:sp>
        <p:nvSpPr>
          <p:cNvPr id="25" name="Mrak 24"/>
          <p:cNvSpPr/>
          <p:nvPr/>
        </p:nvSpPr>
        <p:spPr>
          <a:xfrm>
            <a:off x="6929454" y="1785926"/>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U</a:t>
            </a:r>
            <a:endPar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26" name="Mrak 25"/>
          <p:cNvSpPr/>
          <p:nvPr/>
        </p:nvSpPr>
        <p:spPr>
          <a:xfrm>
            <a:off x="1928794" y="1142984"/>
            <a:ext cx="914400" cy="91440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L</a:t>
            </a:r>
            <a:endPar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28" name="Kosočtverec 27"/>
          <p:cNvSpPr/>
          <p:nvPr/>
        </p:nvSpPr>
        <p:spPr>
          <a:xfrm>
            <a:off x="1857356" y="5572140"/>
            <a:ext cx="914400" cy="914400"/>
          </a:xfrm>
          <a:prstGeom prst="diamond">
            <a:avLst/>
          </a:prstGeom>
          <a:solidFill>
            <a:srgbClr val="00B0F0"/>
          </a:solidFill>
          <a:ln>
            <a:solidFill>
              <a:schemeClr val="tx1"/>
            </a:solidFill>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C</a:t>
            </a:r>
          </a:p>
        </p:txBody>
      </p:sp>
      <p:sp>
        <p:nvSpPr>
          <p:cNvPr id="29" name="Kosočtverec 28"/>
          <p:cNvSpPr/>
          <p:nvPr/>
        </p:nvSpPr>
        <p:spPr>
          <a:xfrm>
            <a:off x="1857356" y="2357430"/>
            <a:ext cx="914400" cy="914400"/>
          </a:xfrm>
          <a:prstGeom prst="diamond">
            <a:avLst/>
          </a:prstGeom>
          <a:solidFill>
            <a:srgbClr val="00B0F0"/>
          </a:solidFill>
          <a:ln>
            <a:solidFill>
              <a:schemeClr val="tx1"/>
            </a:solidFill>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N</a:t>
            </a:r>
          </a:p>
        </p:txBody>
      </p:sp>
      <p:sp>
        <p:nvSpPr>
          <p:cNvPr id="30" name="Kosočtverec 29"/>
          <p:cNvSpPr/>
          <p:nvPr/>
        </p:nvSpPr>
        <p:spPr>
          <a:xfrm>
            <a:off x="6715140" y="3286124"/>
            <a:ext cx="914400" cy="914400"/>
          </a:xfrm>
          <a:prstGeom prst="diamond">
            <a:avLst/>
          </a:prstGeom>
          <a:solidFill>
            <a:srgbClr val="00B0F0"/>
          </a:solidFill>
          <a:ln>
            <a:solidFill>
              <a:schemeClr val="tx1"/>
            </a:solidFill>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O</a:t>
            </a:r>
          </a:p>
        </p:txBody>
      </p:sp>
      <p:sp>
        <p:nvSpPr>
          <p:cNvPr id="31" name="Kosočtverec 30"/>
          <p:cNvSpPr/>
          <p:nvPr/>
        </p:nvSpPr>
        <p:spPr>
          <a:xfrm>
            <a:off x="4572000" y="3786190"/>
            <a:ext cx="914400" cy="914400"/>
          </a:xfrm>
          <a:prstGeom prst="diamond">
            <a:avLst/>
          </a:prstGeom>
          <a:solidFill>
            <a:srgbClr val="00B0F0"/>
          </a:solidFill>
          <a:ln>
            <a:solidFill>
              <a:schemeClr val="tx1"/>
            </a:solidFill>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L</a:t>
            </a:r>
          </a:p>
        </p:txBody>
      </p:sp>
      <p:sp>
        <p:nvSpPr>
          <p:cNvPr id="32" name="Kosočtverec 31"/>
          <p:cNvSpPr/>
          <p:nvPr/>
        </p:nvSpPr>
        <p:spPr>
          <a:xfrm>
            <a:off x="2643174" y="4429132"/>
            <a:ext cx="914400" cy="914400"/>
          </a:xfrm>
          <a:prstGeom prst="diamond">
            <a:avLst/>
          </a:prstGeom>
          <a:solidFill>
            <a:srgbClr val="00B0F0"/>
          </a:solidFill>
          <a:ln>
            <a:solidFill>
              <a:schemeClr val="tx1"/>
            </a:solidFill>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L</a:t>
            </a:r>
          </a:p>
        </p:txBody>
      </p:sp>
      <p:sp>
        <p:nvSpPr>
          <p:cNvPr id="33" name="Kosočtverec 32"/>
          <p:cNvSpPr/>
          <p:nvPr/>
        </p:nvSpPr>
        <p:spPr>
          <a:xfrm>
            <a:off x="7643834" y="5500702"/>
            <a:ext cx="914400" cy="914400"/>
          </a:xfrm>
          <a:prstGeom prst="diamond">
            <a:avLst/>
          </a:prstGeom>
          <a:solidFill>
            <a:srgbClr val="00B0F0"/>
          </a:solidFill>
          <a:ln>
            <a:solidFill>
              <a:schemeClr val="tx1"/>
            </a:solidFill>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E</a:t>
            </a:r>
          </a:p>
        </p:txBody>
      </p:sp>
      <p:sp>
        <p:nvSpPr>
          <p:cNvPr id="34" name="Kosočtverec 33"/>
          <p:cNvSpPr/>
          <p:nvPr/>
        </p:nvSpPr>
        <p:spPr>
          <a:xfrm>
            <a:off x="4143372" y="5643578"/>
            <a:ext cx="914400" cy="914400"/>
          </a:xfrm>
          <a:prstGeom prst="diamond">
            <a:avLst/>
          </a:prstGeom>
          <a:solidFill>
            <a:srgbClr val="00B0F0"/>
          </a:solidFill>
          <a:ln>
            <a:solidFill>
              <a:schemeClr val="tx1"/>
            </a:solidFill>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G</a:t>
            </a:r>
          </a:p>
        </p:txBody>
      </p:sp>
      <p:sp>
        <p:nvSpPr>
          <p:cNvPr id="35" name="Kosočtverec 34"/>
          <p:cNvSpPr/>
          <p:nvPr/>
        </p:nvSpPr>
        <p:spPr>
          <a:xfrm>
            <a:off x="428596" y="3929066"/>
            <a:ext cx="914400" cy="914400"/>
          </a:xfrm>
          <a:prstGeom prst="diamond">
            <a:avLst/>
          </a:prstGeom>
          <a:solidFill>
            <a:srgbClr val="00B0F0"/>
          </a:solidFill>
          <a:ln>
            <a:solidFill>
              <a:schemeClr val="tx1"/>
            </a:solidFill>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A</a:t>
            </a:r>
          </a:p>
        </p:txBody>
      </p:sp>
      <p:sp>
        <p:nvSpPr>
          <p:cNvPr id="36" name="Kosočtverec 35"/>
          <p:cNvSpPr/>
          <p:nvPr/>
        </p:nvSpPr>
        <p:spPr>
          <a:xfrm>
            <a:off x="7858148" y="2071678"/>
            <a:ext cx="914400" cy="914400"/>
          </a:xfrm>
          <a:prstGeom prst="diamond">
            <a:avLst/>
          </a:prstGeom>
          <a:solidFill>
            <a:srgbClr val="00B0F0"/>
          </a:solidFill>
          <a:ln>
            <a:solidFill>
              <a:schemeClr val="tx1"/>
            </a:solidFill>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J</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7" name="Kosočtverec 36"/>
          <p:cNvSpPr/>
          <p:nvPr/>
        </p:nvSpPr>
        <p:spPr>
          <a:xfrm>
            <a:off x="5000628" y="2285992"/>
            <a:ext cx="914400" cy="914400"/>
          </a:xfrm>
          <a:prstGeom prst="diamond">
            <a:avLst/>
          </a:prstGeom>
          <a:solidFill>
            <a:srgbClr val="00B0F0"/>
          </a:solidFill>
          <a:ln>
            <a:solidFill>
              <a:schemeClr val="tx1"/>
            </a:solidFill>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I</a:t>
            </a:r>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decel="50000" fill="hold">
                                          <p:stCondLst>
                                            <p:cond delay="0"/>
                                          </p:stCondLst>
                                        </p:cTn>
                                        <p:tgtEl>
                                          <p:spTgt spid="3"/>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3"/>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3"/>
                                        </p:tgtEl>
                                        <p:attrNameLst>
                                          <p:attrName>ppt_w</p:attrName>
                                        </p:attrNameLst>
                                      </p:cBhvr>
                                      <p:tavLst>
                                        <p:tav tm="0">
                                          <p:val>
                                            <p:strVal val="#ppt_w*.05"/>
                                          </p:val>
                                        </p:tav>
                                        <p:tav tm="100000">
                                          <p:val>
                                            <p:strVal val="#ppt_w"/>
                                          </p:val>
                                        </p:tav>
                                      </p:tavLst>
                                    </p:anim>
                                    <p:anim calcmode="lin" valueType="num">
                                      <p:cBhvr>
                                        <p:cTn id="10" dur="1000" fill="hold"/>
                                        <p:tgtEl>
                                          <p:spTgt spid="3"/>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3"/>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3"/>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3"/>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Řešení</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28" name="Kosočtverec 27"/>
          <p:cNvSpPr/>
          <p:nvPr/>
        </p:nvSpPr>
        <p:spPr>
          <a:xfrm>
            <a:off x="357158" y="4714884"/>
            <a:ext cx="1714512" cy="1643074"/>
          </a:xfrm>
          <a:prstGeom prst="diamond">
            <a:avLst/>
          </a:prstGeom>
          <a:solidFill>
            <a:srgbClr val="00B0F0"/>
          </a:solidFill>
          <a:ln>
            <a:solidFill>
              <a:schemeClr val="tx1"/>
            </a:solidFill>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N</a:t>
            </a: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46" name="Elipsa 45"/>
          <p:cNvSpPr/>
          <p:nvPr/>
        </p:nvSpPr>
        <p:spPr>
          <a:xfrm>
            <a:off x="428596" y="1714488"/>
            <a:ext cx="1285884" cy="1128714"/>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50" name="Zástupný symbol pro obsah 49"/>
          <p:cNvSpPr>
            <a:spLocks noGrp="1"/>
          </p:cNvSpPr>
          <p:nvPr>
            <p:ph idx="1"/>
          </p:nvPr>
        </p:nvSpPr>
        <p:spPr>
          <a:xfrm>
            <a:off x="428596" y="1500174"/>
            <a:ext cx="8229600" cy="4572000"/>
          </a:xfrm>
        </p:spPr>
        <p:txBody>
          <a:bodyPr/>
          <a:lstStyle/>
          <a:p>
            <a:pPr>
              <a:buNone/>
            </a:pPr>
            <a:endParaRPr lang="cs-CZ" dirty="0" smtClean="0"/>
          </a:p>
          <a:p>
            <a:pPr>
              <a:buNone/>
            </a:pPr>
            <a:r>
              <a:rPr lang="cs-CZ" sz="3200" b="1" i="1" dirty="0" smtClean="0">
                <a:solidFill>
                  <a:schemeClr val="bg1"/>
                </a:solidFill>
                <a:effectLst>
                  <a:outerShdw blurRad="38100" dist="38100" dir="2700000" algn="tl">
                    <a:srgbClr val="000000">
                      <a:alpha val="43137"/>
                    </a:srgbClr>
                  </a:outerShdw>
                </a:effectLst>
              </a:rPr>
              <a:t>     P                                   PŘEMYSLOVCI</a:t>
            </a:r>
          </a:p>
          <a:p>
            <a:pPr>
              <a:buNone/>
            </a:pPr>
            <a:endParaRPr lang="cs-CZ" sz="3200" b="1" i="1" dirty="0" smtClean="0">
              <a:solidFill>
                <a:schemeClr val="bg1"/>
              </a:solidFill>
              <a:effectLst>
                <a:outerShdw blurRad="38100" dist="38100" dir="2700000" algn="tl">
                  <a:srgbClr val="000000">
                    <a:alpha val="43137"/>
                  </a:srgbClr>
                </a:outerShdw>
              </a:effectLst>
            </a:endParaRPr>
          </a:p>
          <a:p>
            <a:pPr>
              <a:buNone/>
            </a:pPr>
            <a:endParaRPr lang="cs-CZ" sz="3200" b="1" i="1" dirty="0" smtClean="0">
              <a:solidFill>
                <a:schemeClr val="bg1"/>
              </a:solidFill>
              <a:effectLst>
                <a:outerShdw blurRad="38100" dist="38100" dir="2700000" algn="tl">
                  <a:srgbClr val="000000">
                    <a:alpha val="43137"/>
                  </a:srgbClr>
                </a:outerShdw>
              </a:effectLst>
            </a:endParaRPr>
          </a:p>
          <a:p>
            <a:pPr>
              <a:buNone/>
            </a:pPr>
            <a:r>
              <a:rPr lang="cs-CZ" sz="3200" b="1" i="1" dirty="0" smtClean="0">
                <a:solidFill>
                  <a:schemeClr val="bg1"/>
                </a:solidFill>
                <a:effectLst>
                  <a:outerShdw blurRad="38100" dist="38100" dir="2700000" algn="tl">
                    <a:srgbClr val="000000">
                      <a:alpha val="43137"/>
                    </a:srgbClr>
                  </a:outerShdw>
                </a:effectLst>
              </a:rPr>
              <a:t>                                           LUCEMBURKOVÉ</a:t>
            </a:r>
          </a:p>
          <a:p>
            <a:pPr>
              <a:buNone/>
            </a:pPr>
            <a:endParaRPr lang="cs-CZ" sz="3200" b="1" i="1" dirty="0" smtClean="0">
              <a:solidFill>
                <a:schemeClr val="bg1"/>
              </a:solidFill>
              <a:effectLst>
                <a:outerShdw blurRad="38100" dist="38100" dir="2700000" algn="tl">
                  <a:srgbClr val="000000">
                    <a:alpha val="43137"/>
                  </a:srgbClr>
                </a:outerShdw>
              </a:effectLst>
            </a:endParaRPr>
          </a:p>
          <a:p>
            <a:pPr>
              <a:buNone/>
            </a:pPr>
            <a:endParaRPr lang="cs-CZ" sz="3200" b="1" i="1" dirty="0" smtClean="0">
              <a:solidFill>
                <a:schemeClr val="bg1"/>
              </a:solidFill>
              <a:effectLst>
                <a:outerShdw blurRad="38100" dist="38100" dir="2700000" algn="tl">
                  <a:srgbClr val="000000">
                    <a:alpha val="43137"/>
                  </a:srgbClr>
                </a:outerShdw>
              </a:effectLst>
            </a:endParaRPr>
          </a:p>
          <a:p>
            <a:pPr>
              <a:buNone/>
            </a:pPr>
            <a:r>
              <a:rPr lang="cs-CZ" sz="3200" b="1" i="1" dirty="0" smtClean="0">
                <a:solidFill>
                  <a:schemeClr val="bg1"/>
                </a:solidFill>
                <a:effectLst>
                  <a:outerShdw blurRad="38100" dist="38100" dir="2700000" algn="tl">
                    <a:srgbClr val="000000">
                      <a:alpha val="43137"/>
                    </a:srgbClr>
                  </a:outerShdw>
                </a:effectLst>
              </a:rPr>
              <a:t>                                           JAGELLONCI  </a:t>
            </a:r>
            <a:endParaRPr lang="cs-CZ" sz="3200" b="1" i="1" dirty="0">
              <a:solidFill>
                <a:schemeClr val="bg1"/>
              </a:solidFill>
              <a:effectLst>
                <a:outerShdw blurRad="38100" dist="38100" dir="2700000" algn="tl">
                  <a:srgbClr val="000000">
                    <a:alpha val="43137"/>
                  </a:srgbClr>
                </a:outerShdw>
              </a:effectLst>
            </a:endParaRPr>
          </a:p>
        </p:txBody>
      </p:sp>
      <p:sp>
        <p:nvSpPr>
          <p:cNvPr id="52" name="Mrak 51"/>
          <p:cNvSpPr/>
          <p:nvPr/>
        </p:nvSpPr>
        <p:spPr>
          <a:xfrm>
            <a:off x="428596" y="3071810"/>
            <a:ext cx="1428760" cy="1428760"/>
          </a:xfrm>
          <a:prstGeom prst="cloud">
            <a:avLst/>
          </a:prstGeom>
          <a:solidFill>
            <a:schemeClr val="tx1"/>
          </a:solidFill>
          <a:ln>
            <a:solidFill>
              <a:srgbClr val="FF0000"/>
            </a:solidFill>
          </a:ln>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i="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L</a:t>
            </a:r>
            <a:endParaRPr lang="cs-CZ" sz="2800" b="1" i="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50">
                                            <p:txEl>
                                              <p:pRg st="1" end="1"/>
                                            </p:txEl>
                                          </p:spTgt>
                                        </p:tgtEl>
                                        <p:attrNameLst>
                                          <p:attrName>style.visibility</p:attrName>
                                        </p:attrNameLst>
                                      </p:cBhvr>
                                      <p:to>
                                        <p:strVal val="visible"/>
                                      </p:to>
                                    </p:set>
                                    <p:anim calcmode="lin" valueType="num">
                                      <p:cBhvr>
                                        <p:cTn id="7" dur="500" decel="50000" fill="hold">
                                          <p:stCondLst>
                                            <p:cond delay="0"/>
                                          </p:stCondLst>
                                        </p:cTn>
                                        <p:tgtEl>
                                          <p:spTgt spid="50">
                                            <p:txEl>
                                              <p:pRg st="1" end="1"/>
                                            </p:txEl>
                                          </p:spTgt>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50">
                                            <p:txEl>
                                              <p:pRg st="1" end="1"/>
                                            </p:txEl>
                                          </p:spTgt>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50">
                                            <p:txEl>
                                              <p:pRg st="1" end="1"/>
                                            </p:txEl>
                                          </p:spTgt>
                                        </p:tgtEl>
                                        <p:attrNameLst>
                                          <p:attrName>ppt_w</p:attrName>
                                        </p:attrNameLst>
                                      </p:cBhvr>
                                      <p:tavLst>
                                        <p:tav tm="0">
                                          <p:val>
                                            <p:strVal val="#ppt_w*.05"/>
                                          </p:val>
                                        </p:tav>
                                        <p:tav tm="100000">
                                          <p:val>
                                            <p:strVal val="#ppt_w"/>
                                          </p:val>
                                        </p:tav>
                                      </p:tavLst>
                                    </p:anim>
                                    <p:anim calcmode="lin" valueType="num">
                                      <p:cBhvr>
                                        <p:cTn id="10" dur="1000" fill="hold"/>
                                        <p:tgtEl>
                                          <p:spTgt spid="50">
                                            <p:txEl>
                                              <p:pRg st="1" end="1"/>
                                            </p:txEl>
                                          </p:spTgt>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50">
                                            <p:txEl>
                                              <p:pRg st="1" end="1"/>
                                            </p:txEl>
                                          </p:spTgt>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50">
                                            <p:txEl>
                                              <p:pRg st="1" end="1"/>
                                            </p:txEl>
                                          </p:spTgt>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50">
                                            <p:txEl>
                                              <p:pRg st="1" end="1"/>
                                            </p:txEl>
                                          </p:spTgt>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50">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nodeType="clickEffect">
                                  <p:stCondLst>
                                    <p:cond delay="0"/>
                                  </p:stCondLst>
                                  <p:childTnLst>
                                    <p:set>
                                      <p:cBhvr>
                                        <p:cTn id="18" dur="1" fill="hold">
                                          <p:stCondLst>
                                            <p:cond delay="0"/>
                                          </p:stCondLst>
                                        </p:cTn>
                                        <p:tgtEl>
                                          <p:spTgt spid="52">
                                            <p:txEl>
                                              <p:pRg st="0" end="0"/>
                                            </p:txEl>
                                          </p:spTgt>
                                        </p:tgtEl>
                                        <p:attrNameLst>
                                          <p:attrName>style.visibility</p:attrName>
                                        </p:attrNameLst>
                                      </p:cBhvr>
                                      <p:to>
                                        <p:strVal val="visible"/>
                                      </p:to>
                                    </p:set>
                                    <p:anim calcmode="lin" valueType="num">
                                      <p:cBhvr>
                                        <p:cTn id="19" dur="500" decel="50000" fill="hold">
                                          <p:stCondLst>
                                            <p:cond delay="0"/>
                                          </p:stCondLst>
                                        </p:cTn>
                                        <p:tgtEl>
                                          <p:spTgt spid="52">
                                            <p:txEl>
                                              <p:pRg st="0" end="0"/>
                                            </p:txEl>
                                          </p:spTgt>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52">
                                            <p:txEl>
                                              <p:pRg st="0" end="0"/>
                                            </p:txEl>
                                          </p:spTgt>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52">
                                            <p:txEl>
                                              <p:pRg st="0" end="0"/>
                                            </p:txEl>
                                          </p:spTgt>
                                        </p:tgtEl>
                                        <p:attrNameLst>
                                          <p:attrName>ppt_w</p:attrName>
                                        </p:attrNameLst>
                                      </p:cBhvr>
                                      <p:tavLst>
                                        <p:tav tm="0">
                                          <p:val>
                                            <p:strVal val="#ppt_w*.05"/>
                                          </p:val>
                                        </p:tav>
                                        <p:tav tm="100000">
                                          <p:val>
                                            <p:strVal val="#ppt_w"/>
                                          </p:val>
                                        </p:tav>
                                      </p:tavLst>
                                    </p:anim>
                                    <p:anim calcmode="lin" valueType="num">
                                      <p:cBhvr>
                                        <p:cTn id="22" dur="1000" fill="hold"/>
                                        <p:tgtEl>
                                          <p:spTgt spid="52">
                                            <p:txEl>
                                              <p:pRg st="0" end="0"/>
                                            </p:txEl>
                                          </p:spTgt>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52">
                                            <p:txEl>
                                              <p:pRg st="0" end="0"/>
                                            </p:txEl>
                                          </p:spTgt>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52">
                                            <p:txEl>
                                              <p:pRg st="0" end="0"/>
                                            </p:txEl>
                                          </p:spTgt>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52">
                                            <p:txEl>
                                              <p:pRg st="0" end="0"/>
                                            </p:txEl>
                                          </p:spTgt>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52">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5" presetClass="entr" presetSubtype="0" fill="hold" nodeType="clickEffect">
                                  <p:stCondLst>
                                    <p:cond delay="0"/>
                                  </p:stCondLst>
                                  <p:childTnLst>
                                    <p:set>
                                      <p:cBhvr>
                                        <p:cTn id="30" dur="1" fill="hold">
                                          <p:stCondLst>
                                            <p:cond delay="0"/>
                                          </p:stCondLst>
                                        </p:cTn>
                                        <p:tgtEl>
                                          <p:spTgt spid="50">
                                            <p:txEl>
                                              <p:pRg st="4" end="4"/>
                                            </p:txEl>
                                          </p:spTgt>
                                        </p:tgtEl>
                                        <p:attrNameLst>
                                          <p:attrName>style.visibility</p:attrName>
                                        </p:attrNameLst>
                                      </p:cBhvr>
                                      <p:to>
                                        <p:strVal val="visible"/>
                                      </p:to>
                                    </p:set>
                                    <p:anim calcmode="lin" valueType="num">
                                      <p:cBhvr>
                                        <p:cTn id="31" dur="500" decel="50000" fill="hold">
                                          <p:stCondLst>
                                            <p:cond delay="0"/>
                                          </p:stCondLst>
                                        </p:cTn>
                                        <p:tgtEl>
                                          <p:spTgt spid="50">
                                            <p:txEl>
                                              <p:pRg st="4" end="4"/>
                                            </p:txEl>
                                          </p:spTgt>
                                        </p:tgtEl>
                                        <p:attrNameLst>
                                          <p:attrName>style.rotation</p:attrName>
                                        </p:attrNameLst>
                                      </p:cBhvr>
                                      <p:tavLst>
                                        <p:tav tm="0">
                                          <p:val>
                                            <p:fltVal val="-90"/>
                                          </p:val>
                                        </p:tav>
                                        <p:tav tm="100000">
                                          <p:val>
                                            <p:fltVal val="0"/>
                                          </p:val>
                                        </p:tav>
                                      </p:tavLst>
                                    </p:anim>
                                    <p:anim calcmode="lin" valueType="num">
                                      <p:cBhvr>
                                        <p:cTn id="32" dur="500" decel="50000" fill="hold">
                                          <p:stCondLst>
                                            <p:cond delay="0"/>
                                          </p:stCondLst>
                                        </p:cTn>
                                        <p:tgtEl>
                                          <p:spTgt spid="50">
                                            <p:txEl>
                                              <p:pRg st="4" end="4"/>
                                            </p:txEl>
                                          </p:spTgt>
                                        </p:tgtEl>
                                        <p:attrNameLst>
                                          <p:attrName>ppt_w</p:attrName>
                                        </p:attrNameLst>
                                      </p:cBhvr>
                                      <p:tavLst>
                                        <p:tav tm="0">
                                          <p:val>
                                            <p:strVal val="#ppt_w"/>
                                          </p:val>
                                        </p:tav>
                                        <p:tav tm="100000">
                                          <p:val>
                                            <p:strVal val="#ppt_w*.05"/>
                                          </p:val>
                                        </p:tav>
                                      </p:tavLst>
                                    </p:anim>
                                    <p:anim calcmode="lin" valueType="num">
                                      <p:cBhvr>
                                        <p:cTn id="33" dur="500" accel="50000" fill="hold">
                                          <p:stCondLst>
                                            <p:cond delay="500"/>
                                          </p:stCondLst>
                                        </p:cTn>
                                        <p:tgtEl>
                                          <p:spTgt spid="50">
                                            <p:txEl>
                                              <p:pRg st="4" end="4"/>
                                            </p:txEl>
                                          </p:spTgt>
                                        </p:tgtEl>
                                        <p:attrNameLst>
                                          <p:attrName>ppt_w</p:attrName>
                                        </p:attrNameLst>
                                      </p:cBhvr>
                                      <p:tavLst>
                                        <p:tav tm="0">
                                          <p:val>
                                            <p:strVal val="#ppt_w*.05"/>
                                          </p:val>
                                        </p:tav>
                                        <p:tav tm="100000">
                                          <p:val>
                                            <p:strVal val="#ppt_w"/>
                                          </p:val>
                                        </p:tav>
                                      </p:tavLst>
                                    </p:anim>
                                    <p:anim calcmode="lin" valueType="num">
                                      <p:cBhvr>
                                        <p:cTn id="34" dur="1000" fill="hold"/>
                                        <p:tgtEl>
                                          <p:spTgt spid="50">
                                            <p:txEl>
                                              <p:pRg st="4" end="4"/>
                                            </p:txEl>
                                          </p:spTgt>
                                        </p:tgtEl>
                                        <p:attrNameLst>
                                          <p:attrName>ppt_h</p:attrName>
                                        </p:attrNameLst>
                                      </p:cBhvr>
                                      <p:tavLst>
                                        <p:tav tm="0">
                                          <p:val>
                                            <p:strVal val="#ppt_h"/>
                                          </p:val>
                                        </p:tav>
                                        <p:tav tm="100000">
                                          <p:val>
                                            <p:strVal val="#ppt_h"/>
                                          </p:val>
                                        </p:tav>
                                      </p:tavLst>
                                    </p:anim>
                                    <p:anim calcmode="lin" valueType="num">
                                      <p:cBhvr>
                                        <p:cTn id="35" dur="500" decel="50000" fill="hold">
                                          <p:stCondLst>
                                            <p:cond delay="0"/>
                                          </p:stCondLst>
                                        </p:cTn>
                                        <p:tgtEl>
                                          <p:spTgt spid="50">
                                            <p:txEl>
                                              <p:pRg st="4" end="4"/>
                                            </p:txEl>
                                          </p:spTgt>
                                        </p:tgtEl>
                                        <p:attrNameLst>
                                          <p:attrName>ppt_x</p:attrName>
                                        </p:attrNameLst>
                                      </p:cBhvr>
                                      <p:tavLst>
                                        <p:tav tm="0">
                                          <p:val>
                                            <p:strVal val="#ppt_x+.4"/>
                                          </p:val>
                                        </p:tav>
                                        <p:tav tm="100000">
                                          <p:val>
                                            <p:strVal val="#ppt_x"/>
                                          </p:val>
                                        </p:tav>
                                      </p:tavLst>
                                    </p:anim>
                                    <p:anim calcmode="lin" valueType="num">
                                      <p:cBhvr>
                                        <p:cTn id="36" dur="500" decel="50000" fill="hold">
                                          <p:stCondLst>
                                            <p:cond delay="0"/>
                                          </p:stCondLst>
                                        </p:cTn>
                                        <p:tgtEl>
                                          <p:spTgt spid="50">
                                            <p:txEl>
                                              <p:pRg st="4" end="4"/>
                                            </p:txEl>
                                          </p:spTgt>
                                        </p:tgtEl>
                                        <p:attrNameLst>
                                          <p:attrName>ppt_y</p:attrName>
                                        </p:attrNameLst>
                                      </p:cBhvr>
                                      <p:tavLst>
                                        <p:tav tm="0">
                                          <p:val>
                                            <p:strVal val="#ppt_y-.2"/>
                                          </p:val>
                                        </p:tav>
                                        <p:tav tm="100000">
                                          <p:val>
                                            <p:strVal val="#ppt_y+.1"/>
                                          </p:val>
                                        </p:tav>
                                      </p:tavLst>
                                    </p:anim>
                                    <p:anim calcmode="lin" valueType="num">
                                      <p:cBhvr>
                                        <p:cTn id="37" dur="500" accel="50000" fill="hold">
                                          <p:stCondLst>
                                            <p:cond delay="500"/>
                                          </p:stCondLst>
                                        </p:cTn>
                                        <p:tgtEl>
                                          <p:spTgt spid="50">
                                            <p:txEl>
                                              <p:pRg st="4" end="4"/>
                                            </p:txEl>
                                          </p:spTgt>
                                        </p:tgtEl>
                                        <p:attrNameLst>
                                          <p:attrName>ppt_y</p:attrName>
                                        </p:attrNameLst>
                                      </p:cBhvr>
                                      <p:tavLst>
                                        <p:tav tm="0">
                                          <p:val>
                                            <p:strVal val="#ppt_y+.1"/>
                                          </p:val>
                                        </p:tav>
                                        <p:tav tm="100000">
                                          <p:val>
                                            <p:strVal val="#ppt_y"/>
                                          </p:val>
                                        </p:tav>
                                      </p:tavLst>
                                    </p:anim>
                                    <p:animEffect transition="in" filter="fade">
                                      <p:cBhvr>
                                        <p:cTn id="38" dur="1000" decel="50000">
                                          <p:stCondLst>
                                            <p:cond delay="0"/>
                                          </p:stCondLst>
                                        </p:cTn>
                                        <p:tgtEl>
                                          <p:spTgt spid="50">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5" presetClass="entr" presetSubtype="0" fill="hold" nodeType="clickEffect">
                                  <p:stCondLst>
                                    <p:cond delay="0"/>
                                  </p:stCondLst>
                                  <p:childTnLst>
                                    <p:set>
                                      <p:cBhvr>
                                        <p:cTn id="42" dur="1" fill="hold">
                                          <p:stCondLst>
                                            <p:cond delay="0"/>
                                          </p:stCondLst>
                                        </p:cTn>
                                        <p:tgtEl>
                                          <p:spTgt spid="50">
                                            <p:txEl>
                                              <p:pRg st="7" end="7"/>
                                            </p:txEl>
                                          </p:spTgt>
                                        </p:tgtEl>
                                        <p:attrNameLst>
                                          <p:attrName>style.visibility</p:attrName>
                                        </p:attrNameLst>
                                      </p:cBhvr>
                                      <p:to>
                                        <p:strVal val="visible"/>
                                      </p:to>
                                    </p:set>
                                    <p:anim calcmode="lin" valueType="num">
                                      <p:cBhvr>
                                        <p:cTn id="43" dur="500" decel="50000" fill="hold">
                                          <p:stCondLst>
                                            <p:cond delay="0"/>
                                          </p:stCondLst>
                                        </p:cTn>
                                        <p:tgtEl>
                                          <p:spTgt spid="50">
                                            <p:txEl>
                                              <p:pRg st="7" end="7"/>
                                            </p:txEl>
                                          </p:spTgt>
                                        </p:tgtEl>
                                        <p:attrNameLst>
                                          <p:attrName>style.rotation</p:attrName>
                                        </p:attrNameLst>
                                      </p:cBhvr>
                                      <p:tavLst>
                                        <p:tav tm="0">
                                          <p:val>
                                            <p:fltVal val="-90"/>
                                          </p:val>
                                        </p:tav>
                                        <p:tav tm="100000">
                                          <p:val>
                                            <p:fltVal val="0"/>
                                          </p:val>
                                        </p:tav>
                                      </p:tavLst>
                                    </p:anim>
                                    <p:anim calcmode="lin" valueType="num">
                                      <p:cBhvr>
                                        <p:cTn id="44" dur="500" decel="50000" fill="hold">
                                          <p:stCondLst>
                                            <p:cond delay="0"/>
                                          </p:stCondLst>
                                        </p:cTn>
                                        <p:tgtEl>
                                          <p:spTgt spid="50">
                                            <p:txEl>
                                              <p:pRg st="7" end="7"/>
                                            </p:txEl>
                                          </p:spTgt>
                                        </p:tgtEl>
                                        <p:attrNameLst>
                                          <p:attrName>ppt_w</p:attrName>
                                        </p:attrNameLst>
                                      </p:cBhvr>
                                      <p:tavLst>
                                        <p:tav tm="0">
                                          <p:val>
                                            <p:strVal val="#ppt_w"/>
                                          </p:val>
                                        </p:tav>
                                        <p:tav tm="100000">
                                          <p:val>
                                            <p:strVal val="#ppt_w*.05"/>
                                          </p:val>
                                        </p:tav>
                                      </p:tavLst>
                                    </p:anim>
                                    <p:anim calcmode="lin" valueType="num">
                                      <p:cBhvr>
                                        <p:cTn id="45" dur="500" accel="50000" fill="hold">
                                          <p:stCondLst>
                                            <p:cond delay="500"/>
                                          </p:stCondLst>
                                        </p:cTn>
                                        <p:tgtEl>
                                          <p:spTgt spid="50">
                                            <p:txEl>
                                              <p:pRg st="7" end="7"/>
                                            </p:txEl>
                                          </p:spTgt>
                                        </p:tgtEl>
                                        <p:attrNameLst>
                                          <p:attrName>ppt_w</p:attrName>
                                        </p:attrNameLst>
                                      </p:cBhvr>
                                      <p:tavLst>
                                        <p:tav tm="0">
                                          <p:val>
                                            <p:strVal val="#ppt_w*.05"/>
                                          </p:val>
                                        </p:tav>
                                        <p:tav tm="100000">
                                          <p:val>
                                            <p:strVal val="#ppt_w"/>
                                          </p:val>
                                        </p:tav>
                                      </p:tavLst>
                                    </p:anim>
                                    <p:anim calcmode="lin" valueType="num">
                                      <p:cBhvr>
                                        <p:cTn id="46" dur="1000" fill="hold"/>
                                        <p:tgtEl>
                                          <p:spTgt spid="50">
                                            <p:txEl>
                                              <p:pRg st="7" end="7"/>
                                            </p:txEl>
                                          </p:spTgt>
                                        </p:tgtEl>
                                        <p:attrNameLst>
                                          <p:attrName>ppt_h</p:attrName>
                                        </p:attrNameLst>
                                      </p:cBhvr>
                                      <p:tavLst>
                                        <p:tav tm="0">
                                          <p:val>
                                            <p:strVal val="#ppt_h"/>
                                          </p:val>
                                        </p:tav>
                                        <p:tav tm="100000">
                                          <p:val>
                                            <p:strVal val="#ppt_h"/>
                                          </p:val>
                                        </p:tav>
                                      </p:tavLst>
                                    </p:anim>
                                    <p:anim calcmode="lin" valueType="num">
                                      <p:cBhvr>
                                        <p:cTn id="47" dur="500" decel="50000" fill="hold">
                                          <p:stCondLst>
                                            <p:cond delay="0"/>
                                          </p:stCondLst>
                                        </p:cTn>
                                        <p:tgtEl>
                                          <p:spTgt spid="50">
                                            <p:txEl>
                                              <p:pRg st="7" end="7"/>
                                            </p:txEl>
                                          </p:spTgt>
                                        </p:tgtEl>
                                        <p:attrNameLst>
                                          <p:attrName>ppt_x</p:attrName>
                                        </p:attrNameLst>
                                      </p:cBhvr>
                                      <p:tavLst>
                                        <p:tav tm="0">
                                          <p:val>
                                            <p:strVal val="#ppt_x+.4"/>
                                          </p:val>
                                        </p:tav>
                                        <p:tav tm="100000">
                                          <p:val>
                                            <p:strVal val="#ppt_x"/>
                                          </p:val>
                                        </p:tav>
                                      </p:tavLst>
                                    </p:anim>
                                    <p:anim calcmode="lin" valueType="num">
                                      <p:cBhvr>
                                        <p:cTn id="48" dur="500" decel="50000" fill="hold">
                                          <p:stCondLst>
                                            <p:cond delay="0"/>
                                          </p:stCondLst>
                                        </p:cTn>
                                        <p:tgtEl>
                                          <p:spTgt spid="50">
                                            <p:txEl>
                                              <p:pRg st="7" end="7"/>
                                            </p:txEl>
                                          </p:spTgt>
                                        </p:tgtEl>
                                        <p:attrNameLst>
                                          <p:attrName>ppt_y</p:attrName>
                                        </p:attrNameLst>
                                      </p:cBhvr>
                                      <p:tavLst>
                                        <p:tav tm="0">
                                          <p:val>
                                            <p:strVal val="#ppt_y-.2"/>
                                          </p:val>
                                        </p:tav>
                                        <p:tav tm="100000">
                                          <p:val>
                                            <p:strVal val="#ppt_y+.1"/>
                                          </p:val>
                                        </p:tav>
                                      </p:tavLst>
                                    </p:anim>
                                    <p:anim calcmode="lin" valueType="num">
                                      <p:cBhvr>
                                        <p:cTn id="49" dur="500" accel="50000" fill="hold">
                                          <p:stCondLst>
                                            <p:cond delay="500"/>
                                          </p:stCondLst>
                                        </p:cTn>
                                        <p:tgtEl>
                                          <p:spTgt spid="50">
                                            <p:txEl>
                                              <p:pRg st="7" end="7"/>
                                            </p:txEl>
                                          </p:spTgt>
                                        </p:tgtEl>
                                        <p:attrNameLst>
                                          <p:attrName>ppt_y</p:attrName>
                                        </p:attrNameLst>
                                      </p:cBhvr>
                                      <p:tavLst>
                                        <p:tav tm="0">
                                          <p:val>
                                            <p:strVal val="#ppt_y+.1"/>
                                          </p:val>
                                        </p:tav>
                                        <p:tav tm="100000">
                                          <p:val>
                                            <p:strVal val="#ppt_y"/>
                                          </p:val>
                                        </p:tav>
                                      </p:tavLst>
                                    </p:anim>
                                    <p:animEffect transition="in" filter="fade">
                                      <p:cBhvr>
                                        <p:cTn id="50" dur="1000" decel="50000">
                                          <p:stCondLst>
                                            <p:cond delay="0"/>
                                          </p:stCondLst>
                                        </p:cTn>
                                        <p:tgtEl>
                                          <p:spTgt spid="5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r>
              <a:rPr lang="cs-CZ" sz="2800" b="1" dirty="0" smtClean="0">
                <a:effectLst>
                  <a:outerShdw blurRad="38100" dist="38100" dir="2700000" algn="tl">
                    <a:srgbClr val="000000">
                      <a:alpha val="43137"/>
                    </a:srgbClr>
                  </a:outerShdw>
                </a:effectLst>
                <a:latin typeface="Times New Roman" pitchFamily="18" charset="0"/>
                <a:cs typeface="Times New Roman" pitchFamily="18" charset="0"/>
              </a:rPr>
              <a:t>Na časovou přímku zapiš dobu vlády těchto panovnických rodů:</a:t>
            </a:r>
            <a:endParaRPr lang="cs-CZ" sz="2800" b="1"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Časová přímka</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4" name="Šipka doprava 3"/>
          <p:cNvSpPr/>
          <p:nvPr/>
        </p:nvSpPr>
        <p:spPr>
          <a:xfrm>
            <a:off x="357158" y="3357562"/>
            <a:ext cx="8429684" cy="1000132"/>
          </a:xfrm>
          <a:prstGeom prst="righ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 name="Šipka dolů 4"/>
          <p:cNvSpPr/>
          <p:nvPr/>
        </p:nvSpPr>
        <p:spPr>
          <a:xfrm>
            <a:off x="428596" y="3500438"/>
            <a:ext cx="484632" cy="978408"/>
          </a:xfrm>
          <a:prstGeom prst="downArrow">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6" name="Šipka dolů 5"/>
          <p:cNvSpPr/>
          <p:nvPr/>
        </p:nvSpPr>
        <p:spPr>
          <a:xfrm>
            <a:off x="3786182" y="3500438"/>
            <a:ext cx="484632" cy="978408"/>
          </a:xfrm>
          <a:prstGeom prst="downArrow">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7" name="Šipka dolů 6"/>
          <p:cNvSpPr/>
          <p:nvPr/>
        </p:nvSpPr>
        <p:spPr>
          <a:xfrm>
            <a:off x="6286512" y="3500438"/>
            <a:ext cx="484632" cy="978408"/>
          </a:xfrm>
          <a:prstGeom prst="downArrow">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Šipka dolů 7"/>
          <p:cNvSpPr/>
          <p:nvPr/>
        </p:nvSpPr>
        <p:spPr>
          <a:xfrm>
            <a:off x="7858148" y="3500438"/>
            <a:ext cx="484632" cy="978408"/>
          </a:xfrm>
          <a:prstGeom prst="downArrow">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Elipsa 8"/>
          <p:cNvSpPr/>
          <p:nvPr/>
        </p:nvSpPr>
        <p:spPr>
          <a:xfrm>
            <a:off x="6072198" y="4500570"/>
            <a:ext cx="2286048"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Jagellonci</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0" name="Elipsa 9"/>
          <p:cNvSpPr/>
          <p:nvPr/>
        </p:nvSpPr>
        <p:spPr>
          <a:xfrm>
            <a:off x="2928926" y="4500570"/>
            <a:ext cx="3071834"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Lucemburkové</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1" name="Elipsa 10"/>
          <p:cNvSpPr/>
          <p:nvPr/>
        </p:nvSpPr>
        <p:spPr>
          <a:xfrm>
            <a:off x="285720" y="4500570"/>
            <a:ext cx="2571768" cy="857256"/>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Přemyslovci</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2" name="Elipsa 11"/>
          <p:cNvSpPr/>
          <p:nvPr/>
        </p:nvSpPr>
        <p:spPr>
          <a:xfrm>
            <a:off x="6357950" y="2786058"/>
            <a:ext cx="1143008" cy="557210"/>
          </a:xfrm>
          <a:prstGeom prst="ellipse">
            <a:avLst/>
          </a:prstGeom>
          <a:solidFill>
            <a:schemeClr val="tx1"/>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1471</a:t>
            </a:r>
            <a:endParaRPr lang="cs-CZ" sz="2000" b="1" dirty="0">
              <a:solidFill>
                <a:schemeClr val="bg1"/>
              </a:solidFill>
              <a:effectLst>
                <a:outerShdw blurRad="38100" dist="38100" dir="2700000" algn="tl">
                  <a:srgbClr val="000000">
                    <a:alpha val="43137"/>
                  </a:srgbClr>
                </a:outerShdw>
              </a:effectLst>
            </a:endParaRPr>
          </a:p>
        </p:txBody>
      </p:sp>
      <p:sp>
        <p:nvSpPr>
          <p:cNvPr id="13" name="Elipsa 12"/>
          <p:cNvSpPr/>
          <p:nvPr/>
        </p:nvSpPr>
        <p:spPr>
          <a:xfrm>
            <a:off x="7643834" y="2786058"/>
            <a:ext cx="1143008" cy="557210"/>
          </a:xfrm>
          <a:prstGeom prst="ellipse">
            <a:avLst/>
          </a:prstGeom>
          <a:solidFill>
            <a:schemeClr val="tx1"/>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1526</a:t>
            </a:r>
            <a:endParaRPr lang="cs-CZ" sz="2000" b="1" dirty="0">
              <a:solidFill>
                <a:schemeClr val="bg1"/>
              </a:solidFill>
              <a:effectLst>
                <a:outerShdw blurRad="38100" dist="38100" dir="2700000" algn="tl">
                  <a:srgbClr val="000000">
                    <a:alpha val="43137"/>
                  </a:srgbClr>
                </a:outerShdw>
              </a:effectLst>
            </a:endParaRPr>
          </a:p>
        </p:txBody>
      </p:sp>
      <p:sp>
        <p:nvSpPr>
          <p:cNvPr id="14" name="Elipsa 13"/>
          <p:cNvSpPr/>
          <p:nvPr/>
        </p:nvSpPr>
        <p:spPr>
          <a:xfrm>
            <a:off x="5000628" y="2786058"/>
            <a:ext cx="1214446" cy="557210"/>
          </a:xfrm>
          <a:prstGeom prst="ellipse">
            <a:avLst/>
          </a:prstGeom>
          <a:solidFill>
            <a:schemeClr val="tx1"/>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1437</a:t>
            </a:r>
            <a:endParaRPr lang="cs-CZ" sz="2000" b="1" dirty="0">
              <a:solidFill>
                <a:schemeClr val="bg1"/>
              </a:solidFill>
              <a:effectLst>
                <a:outerShdw blurRad="38100" dist="38100" dir="2700000" algn="tl">
                  <a:srgbClr val="000000">
                    <a:alpha val="43137"/>
                  </a:srgbClr>
                </a:outerShdw>
              </a:effectLst>
            </a:endParaRPr>
          </a:p>
        </p:txBody>
      </p:sp>
      <p:sp>
        <p:nvSpPr>
          <p:cNvPr id="15" name="Elipsa 14"/>
          <p:cNvSpPr/>
          <p:nvPr/>
        </p:nvSpPr>
        <p:spPr>
          <a:xfrm>
            <a:off x="3643306" y="2786058"/>
            <a:ext cx="1214446" cy="557210"/>
          </a:xfrm>
          <a:prstGeom prst="ellipse">
            <a:avLst/>
          </a:prstGeom>
          <a:solidFill>
            <a:schemeClr val="tx1"/>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1310</a:t>
            </a:r>
            <a:endParaRPr lang="cs-CZ" sz="2000" b="1" dirty="0">
              <a:solidFill>
                <a:schemeClr val="bg1"/>
              </a:solidFill>
              <a:effectLst>
                <a:outerShdw blurRad="38100" dist="38100" dir="2700000" algn="tl">
                  <a:srgbClr val="000000">
                    <a:alpha val="43137"/>
                  </a:srgbClr>
                </a:outerShdw>
              </a:effectLst>
            </a:endParaRPr>
          </a:p>
        </p:txBody>
      </p:sp>
      <p:sp>
        <p:nvSpPr>
          <p:cNvPr id="16" name="Elipsa 15"/>
          <p:cNvSpPr/>
          <p:nvPr/>
        </p:nvSpPr>
        <p:spPr>
          <a:xfrm>
            <a:off x="428596" y="2786058"/>
            <a:ext cx="1357322" cy="557210"/>
          </a:xfrm>
          <a:prstGeom prst="ellipse">
            <a:avLst/>
          </a:prstGeom>
          <a:solidFill>
            <a:schemeClr val="tx1"/>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11.stol</a:t>
            </a:r>
            <a:r>
              <a:rPr lang="cs-CZ" b="1" dirty="0" smtClean="0">
                <a:solidFill>
                  <a:schemeClr val="bg1"/>
                </a:solidFill>
                <a:effectLst>
                  <a:outerShdw blurRad="38100" dist="38100" dir="2700000" algn="tl">
                    <a:srgbClr val="000000">
                      <a:alpha val="43137"/>
                    </a:srgbClr>
                  </a:outerShdw>
                </a:effectLst>
              </a:rPr>
              <a:t>.</a:t>
            </a:r>
            <a:endParaRPr lang="cs-CZ" b="1" dirty="0">
              <a:solidFill>
                <a:schemeClr val="bg1"/>
              </a:solidFill>
              <a:effectLst>
                <a:outerShdw blurRad="38100" dist="38100" dir="2700000" algn="tl">
                  <a:srgbClr val="000000">
                    <a:alpha val="43137"/>
                  </a:srgbClr>
                </a:outerShdw>
              </a:effectLst>
            </a:endParaRPr>
          </a:p>
        </p:txBody>
      </p:sp>
      <p:sp>
        <p:nvSpPr>
          <p:cNvPr id="17" name="Elipsa 16"/>
          <p:cNvSpPr/>
          <p:nvPr/>
        </p:nvSpPr>
        <p:spPr>
          <a:xfrm>
            <a:off x="2071670" y="2786058"/>
            <a:ext cx="1143008" cy="557210"/>
          </a:xfrm>
          <a:prstGeom prst="ellipse">
            <a:avLst/>
          </a:prstGeom>
          <a:solidFill>
            <a:schemeClr val="tx1"/>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1306</a:t>
            </a:r>
            <a:endParaRPr lang="cs-CZ" sz="2000" b="1" dirty="0">
              <a:solidFill>
                <a:schemeClr val="bg1"/>
              </a:solidFill>
              <a:effectLst>
                <a:outerShdw blurRad="38100" dist="38100" dir="2700000" algn="tl">
                  <a:srgbClr val="000000">
                    <a:alpha val="43137"/>
                  </a:srgbClr>
                </a:outerShdw>
              </a:effectLst>
            </a:endParaRPr>
          </a:p>
        </p:txBody>
      </p:sp>
      <p:sp>
        <p:nvSpPr>
          <p:cNvPr id="18" name="Slunce 17"/>
          <p:cNvSpPr/>
          <p:nvPr/>
        </p:nvSpPr>
        <p:spPr>
          <a:xfrm>
            <a:off x="428596" y="1643050"/>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decel="50000" fill="hold">
                                          <p:stCondLst>
                                            <p:cond delay="0"/>
                                          </p:stCondLst>
                                        </p:cTn>
                                        <p:tgtEl>
                                          <p:spTgt spid="3"/>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3"/>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3"/>
                                        </p:tgtEl>
                                        <p:attrNameLst>
                                          <p:attrName>ppt_w</p:attrName>
                                        </p:attrNameLst>
                                      </p:cBhvr>
                                      <p:tavLst>
                                        <p:tav tm="0">
                                          <p:val>
                                            <p:strVal val="#ppt_w*.05"/>
                                          </p:val>
                                        </p:tav>
                                        <p:tav tm="100000">
                                          <p:val>
                                            <p:strVal val="#ppt_w"/>
                                          </p:val>
                                        </p:tav>
                                      </p:tavLst>
                                    </p:anim>
                                    <p:anim calcmode="lin" valueType="num">
                                      <p:cBhvr>
                                        <p:cTn id="10" dur="1000" fill="hold"/>
                                        <p:tgtEl>
                                          <p:spTgt spid="3"/>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3"/>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3"/>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3"/>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anim calcmode="lin" valueType="num">
                                      <p:cBhvr additive="base">
                                        <p:cTn id="1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1"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additive="base">
                                        <p:cTn id="43" dur="500" fill="hold"/>
                                        <p:tgtEl>
                                          <p:spTgt spid="7"/>
                                        </p:tgtEl>
                                        <p:attrNameLst>
                                          <p:attrName>ppt_x</p:attrName>
                                        </p:attrNameLst>
                                      </p:cBhvr>
                                      <p:tavLst>
                                        <p:tav tm="0">
                                          <p:val>
                                            <p:strVal val="#ppt_x"/>
                                          </p:val>
                                        </p:tav>
                                        <p:tav tm="100000">
                                          <p:val>
                                            <p:strVal val="#ppt_x"/>
                                          </p:val>
                                        </p:tav>
                                      </p:tavLst>
                                    </p:anim>
                                    <p:anim calcmode="lin" valueType="num">
                                      <p:cBhvr additive="base">
                                        <p:cTn id="44" dur="50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1"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additive="base">
                                        <p:cTn id="49" dur="500" fill="hold"/>
                                        <p:tgtEl>
                                          <p:spTgt spid="8"/>
                                        </p:tgtEl>
                                        <p:attrNameLst>
                                          <p:attrName>ppt_x</p:attrName>
                                        </p:attrNameLst>
                                      </p:cBhvr>
                                      <p:tavLst>
                                        <p:tav tm="0">
                                          <p:val>
                                            <p:strVal val="#ppt_x"/>
                                          </p:val>
                                        </p:tav>
                                        <p:tav tm="100000">
                                          <p:val>
                                            <p:strVal val="#ppt_x"/>
                                          </p:val>
                                        </p:tav>
                                      </p:tavLst>
                                    </p:anim>
                                    <p:anim calcmode="lin" valueType="num">
                                      <p:cBhvr additive="base">
                                        <p:cTn id="50"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5"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p:cTn id="55" dur="500" decel="50000" fill="hold">
                                          <p:stCondLst>
                                            <p:cond delay="0"/>
                                          </p:stCondLst>
                                        </p:cTn>
                                        <p:tgtEl>
                                          <p:spTgt spid="16"/>
                                        </p:tgtEl>
                                        <p:attrNameLst>
                                          <p:attrName>style.rotation</p:attrName>
                                        </p:attrNameLst>
                                      </p:cBhvr>
                                      <p:tavLst>
                                        <p:tav tm="0">
                                          <p:val>
                                            <p:fltVal val="-90"/>
                                          </p:val>
                                        </p:tav>
                                        <p:tav tm="100000">
                                          <p:val>
                                            <p:fltVal val="0"/>
                                          </p:val>
                                        </p:tav>
                                      </p:tavLst>
                                    </p:anim>
                                    <p:anim calcmode="lin" valueType="num">
                                      <p:cBhvr>
                                        <p:cTn id="56" dur="500" decel="50000" fill="hold">
                                          <p:stCondLst>
                                            <p:cond delay="0"/>
                                          </p:stCondLst>
                                        </p:cTn>
                                        <p:tgtEl>
                                          <p:spTgt spid="16"/>
                                        </p:tgtEl>
                                        <p:attrNameLst>
                                          <p:attrName>ppt_w</p:attrName>
                                        </p:attrNameLst>
                                      </p:cBhvr>
                                      <p:tavLst>
                                        <p:tav tm="0">
                                          <p:val>
                                            <p:strVal val="#ppt_w"/>
                                          </p:val>
                                        </p:tav>
                                        <p:tav tm="100000">
                                          <p:val>
                                            <p:strVal val="#ppt_w*.05"/>
                                          </p:val>
                                        </p:tav>
                                      </p:tavLst>
                                    </p:anim>
                                    <p:anim calcmode="lin" valueType="num">
                                      <p:cBhvr>
                                        <p:cTn id="57" dur="500" accel="50000" fill="hold">
                                          <p:stCondLst>
                                            <p:cond delay="500"/>
                                          </p:stCondLst>
                                        </p:cTn>
                                        <p:tgtEl>
                                          <p:spTgt spid="16"/>
                                        </p:tgtEl>
                                        <p:attrNameLst>
                                          <p:attrName>ppt_w</p:attrName>
                                        </p:attrNameLst>
                                      </p:cBhvr>
                                      <p:tavLst>
                                        <p:tav tm="0">
                                          <p:val>
                                            <p:strVal val="#ppt_w*.05"/>
                                          </p:val>
                                        </p:tav>
                                        <p:tav tm="100000">
                                          <p:val>
                                            <p:strVal val="#ppt_w"/>
                                          </p:val>
                                        </p:tav>
                                      </p:tavLst>
                                    </p:anim>
                                    <p:anim calcmode="lin" valueType="num">
                                      <p:cBhvr>
                                        <p:cTn id="58" dur="1000" fill="hold"/>
                                        <p:tgtEl>
                                          <p:spTgt spid="16"/>
                                        </p:tgtEl>
                                        <p:attrNameLst>
                                          <p:attrName>ppt_h</p:attrName>
                                        </p:attrNameLst>
                                      </p:cBhvr>
                                      <p:tavLst>
                                        <p:tav tm="0">
                                          <p:val>
                                            <p:strVal val="#ppt_h"/>
                                          </p:val>
                                        </p:tav>
                                        <p:tav tm="100000">
                                          <p:val>
                                            <p:strVal val="#ppt_h"/>
                                          </p:val>
                                        </p:tav>
                                      </p:tavLst>
                                    </p:anim>
                                    <p:anim calcmode="lin" valueType="num">
                                      <p:cBhvr>
                                        <p:cTn id="59" dur="500" decel="50000" fill="hold">
                                          <p:stCondLst>
                                            <p:cond delay="0"/>
                                          </p:stCondLst>
                                        </p:cTn>
                                        <p:tgtEl>
                                          <p:spTgt spid="16"/>
                                        </p:tgtEl>
                                        <p:attrNameLst>
                                          <p:attrName>ppt_x</p:attrName>
                                        </p:attrNameLst>
                                      </p:cBhvr>
                                      <p:tavLst>
                                        <p:tav tm="0">
                                          <p:val>
                                            <p:strVal val="#ppt_x+.4"/>
                                          </p:val>
                                        </p:tav>
                                        <p:tav tm="100000">
                                          <p:val>
                                            <p:strVal val="#ppt_x"/>
                                          </p:val>
                                        </p:tav>
                                      </p:tavLst>
                                    </p:anim>
                                    <p:anim calcmode="lin" valueType="num">
                                      <p:cBhvr>
                                        <p:cTn id="60" dur="500" decel="50000" fill="hold">
                                          <p:stCondLst>
                                            <p:cond delay="0"/>
                                          </p:stCondLst>
                                        </p:cTn>
                                        <p:tgtEl>
                                          <p:spTgt spid="16"/>
                                        </p:tgtEl>
                                        <p:attrNameLst>
                                          <p:attrName>ppt_y</p:attrName>
                                        </p:attrNameLst>
                                      </p:cBhvr>
                                      <p:tavLst>
                                        <p:tav tm="0">
                                          <p:val>
                                            <p:strVal val="#ppt_y-.2"/>
                                          </p:val>
                                        </p:tav>
                                        <p:tav tm="100000">
                                          <p:val>
                                            <p:strVal val="#ppt_y+.1"/>
                                          </p:val>
                                        </p:tav>
                                      </p:tavLst>
                                    </p:anim>
                                    <p:anim calcmode="lin" valueType="num">
                                      <p:cBhvr>
                                        <p:cTn id="61" dur="500" accel="50000" fill="hold">
                                          <p:stCondLst>
                                            <p:cond delay="500"/>
                                          </p:stCondLst>
                                        </p:cTn>
                                        <p:tgtEl>
                                          <p:spTgt spid="16"/>
                                        </p:tgtEl>
                                        <p:attrNameLst>
                                          <p:attrName>ppt_y</p:attrName>
                                        </p:attrNameLst>
                                      </p:cBhvr>
                                      <p:tavLst>
                                        <p:tav tm="0">
                                          <p:val>
                                            <p:strVal val="#ppt_y+.1"/>
                                          </p:val>
                                        </p:tav>
                                        <p:tav tm="100000">
                                          <p:val>
                                            <p:strVal val="#ppt_y"/>
                                          </p:val>
                                        </p:tav>
                                      </p:tavLst>
                                    </p:anim>
                                    <p:animEffect transition="in" filter="fade">
                                      <p:cBhvr>
                                        <p:cTn id="62" dur="1000" decel="50000">
                                          <p:stCondLst>
                                            <p:cond delay="0"/>
                                          </p:stCondLst>
                                        </p:cTn>
                                        <p:tgtEl>
                                          <p:spTgt spid="16"/>
                                        </p:tgtEl>
                                      </p:cBhvr>
                                    </p:animEffect>
                                  </p:childTnLst>
                                </p:cTn>
                              </p:par>
                            </p:childTnLst>
                          </p:cTn>
                        </p:par>
                      </p:childTnLst>
                    </p:cTn>
                  </p:par>
                  <p:par>
                    <p:cTn id="63" fill="hold">
                      <p:stCondLst>
                        <p:cond delay="indefinite"/>
                      </p:stCondLst>
                      <p:childTnLst>
                        <p:par>
                          <p:cTn id="64" fill="hold">
                            <p:stCondLst>
                              <p:cond delay="0"/>
                            </p:stCondLst>
                            <p:childTnLst>
                              <p:par>
                                <p:cTn id="65" presetID="25" presetClass="entr" presetSubtype="0" fill="hold" grpId="0" nodeType="clickEffect">
                                  <p:stCondLst>
                                    <p:cond delay="0"/>
                                  </p:stCondLst>
                                  <p:childTnLst>
                                    <p:set>
                                      <p:cBhvr>
                                        <p:cTn id="66" dur="1" fill="hold">
                                          <p:stCondLst>
                                            <p:cond delay="0"/>
                                          </p:stCondLst>
                                        </p:cTn>
                                        <p:tgtEl>
                                          <p:spTgt spid="17"/>
                                        </p:tgtEl>
                                        <p:attrNameLst>
                                          <p:attrName>style.visibility</p:attrName>
                                        </p:attrNameLst>
                                      </p:cBhvr>
                                      <p:to>
                                        <p:strVal val="visible"/>
                                      </p:to>
                                    </p:set>
                                    <p:anim calcmode="lin" valueType="num">
                                      <p:cBhvr>
                                        <p:cTn id="67" dur="500" decel="50000" fill="hold">
                                          <p:stCondLst>
                                            <p:cond delay="0"/>
                                          </p:stCondLst>
                                        </p:cTn>
                                        <p:tgtEl>
                                          <p:spTgt spid="17"/>
                                        </p:tgtEl>
                                        <p:attrNameLst>
                                          <p:attrName>style.rotation</p:attrName>
                                        </p:attrNameLst>
                                      </p:cBhvr>
                                      <p:tavLst>
                                        <p:tav tm="0">
                                          <p:val>
                                            <p:fltVal val="-90"/>
                                          </p:val>
                                        </p:tav>
                                        <p:tav tm="100000">
                                          <p:val>
                                            <p:fltVal val="0"/>
                                          </p:val>
                                        </p:tav>
                                      </p:tavLst>
                                    </p:anim>
                                    <p:anim calcmode="lin" valueType="num">
                                      <p:cBhvr>
                                        <p:cTn id="68" dur="500" decel="50000" fill="hold">
                                          <p:stCondLst>
                                            <p:cond delay="0"/>
                                          </p:stCondLst>
                                        </p:cTn>
                                        <p:tgtEl>
                                          <p:spTgt spid="17"/>
                                        </p:tgtEl>
                                        <p:attrNameLst>
                                          <p:attrName>ppt_w</p:attrName>
                                        </p:attrNameLst>
                                      </p:cBhvr>
                                      <p:tavLst>
                                        <p:tav tm="0">
                                          <p:val>
                                            <p:strVal val="#ppt_w"/>
                                          </p:val>
                                        </p:tav>
                                        <p:tav tm="100000">
                                          <p:val>
                                            <p:strVal val="#ppt_w*.05"/>
                                          </p:val>
                                        </p:tav>
                                      </p:tavLst>
                                    </p:anim>
                                    <p:anim calcmode="lin" valueType="num">
                                      <p:cBhvr>
                                        <p:cTn id="69" dur="500" accel="50000" fill="hold">
                                          <p:stCondLst>
                                            <p:cond delay="500"/>
                                          </p:stCondLst>
                                        </p:cTn>
                                        <p:tgtEl>
                                          <p:spTgt spid="17"/>
                                        </p:tgtEl>
                                        <p:attrNameLst>
                                          <p:attrName>ppt_w</p:attrName>
                                        </p:attrNameLst>
                                      </p:cBhvr>
                                      <p:tavLst>
                                        <p:tav tm="0">
                                          <p:val>
                                            <p:strVal val="#ppt_w*.05"/>
                                          </p:val>
                                        </p:tav>
                                        <p:tav tm="100000">
                                          <p:val>
                                            <p:strVal val="#ppt_w"/>
                                          </p:val>
                                        </p:tav>
                                      </p:tavLst>
                                    </p:anim>
                                    <p:anim calcmode="lin" valueType="num">
                                      <p:cBhvr>
                                        <p:cTn id="70" dur="1000" fill="hold"/>
                                        <p:tgtEl>
                                          <p:spTgt spid="17"/>
                                        </p:tgtEl>
                                        <p:attrNameLst>
                                          <p:attrName>ppt_h</p:attrName>
                                        </p:attrNameLst>
                                      </p:cBhvr>
                                      <p:tavLst>
                                        <p:tav tm="0">
                                          <p:val>
                                            <p:strVal val="#ppt_h"/>
                                          </p:val>
                                        </p:tav>
                                        <p:tav tm="100000">
                                          <p:val>
                                            <p:strVal val="#ppt_h"/>
                                          </p:val>
                                        </p:tav>
                                      </p:tavLst>
                                    </p:anim>
                                    <p:anim calcmode="lin" valueType="num">
                                      <p:cBhvr>
                                        <p:cTn id="71" dur="500" decel="50000" fill="hold">
                                          <p:stCondLst>
                                            <p:cond delay="0"/>
                                          </p:stCondLst>
                                        </p:cTn>
                                        <p:tgtEl>
                                          <p:spTgt spid="17"/>
                                        </p:tgtEl>
                                        <p:attrNameLst>
                                          <p:attrName>ppt_x</p:attrName>
                                        </p:attrNameLst>
                                      </p:cBhvr>
                                      <p:tavLst>
                                        <p:tav tm="0">
                                          <p:val>
                                            <p:strVal val="#ppt_x+.4"/>
                                          </p:val>
                                        </p:tav>
                                        <p:tav tm="100000">
                                          <p:val>
                                            <p:strVal val="#ppt_x"/>
                                          </p:val>
                                        </p:tav>
                                      </p:tavLst>
                                    </p:anim>
                                    <p:anim calcmode="lin" valueType="num">
                                      <p:cBhvr>
                                        <p:cTn id="72" dur="500" decel="50000" fill="hold">
                                          <p:stCondLst>
                                            <p:cond delay="0"/>
                                          </p:stCondLst>
                                        </p:cTn>
                                        <p:tgtEl>
                                          <p:spTgt spid="17"/>
                                        </p:tgtEl>
                                        <p:attrNameLst>
                                          <p:attrName>ppt_y</p:attrName>
                                        </p:attrNameLst>
                                      </p:cBhvr>
                                      <p:tavLst>
                                        <p:tav tm="0">
                                          <p:val>
                                            <p:strVal val="#ppt_y-.2"/>
                                          </p:val>
                                        </p:tav>
                                        <p:tav tm="100000">
                                          <p:val>
                                            <p:strVal val="#ppt_y+.1"/>
                                          </p:val>
                                        </p:tav>
                                      </p:tavLst>
                                    </p:anim>
                                    <p:anim calcmode="lin" valueType="num">
                                      <p:cBhvr>
                                        <p:cTn id="73" dur="500" accel="50000" fill="hold">
                                          <p:stCondLst>
                                            <p:cond delay="500"/>
                                          </p:stCondLst>
                                        </p:cTn>
                                        <p:tgtEl>
                                          <p:spTgt spid="17"/>
                                        </p:tgtEl>
                                        <p:attrNameLst>
                                          <p:attrName>ppt_y</p:attrName>
                                        </p:attrNameLst>
                                      </p:cBhvr>
                                      <p:tavLst>
                                        <p:tav tm="0">
                                          <p:val>
                                            <p:strVal val="#ppt_y+.1"/>
                                          </p:val>
                                        </p:tav>
                                        <p:tav tm="100000">
                                          <p:val>
                                            <p:strVal val="#ppt_y"/>
                                          </p:val>
                                        </p:tav>
                                      </p:tavLst>
                                    </p:anim>
                                    <p:animEffect transition="in" filter="fade">
                                      <p:cBhvr>
                                        <p:cTn id="74" dur="1000" decel="50000">
                                          <p:stCondLst>
                                            <p:cond delay="0"/>
                                          </p:stCondLst>
                                        </p:cTn>
                                        <p:tgtEl>
                                          <p:spTgt spid="17"/>
                                        </p:tgtEl>
                                      </p:cBhvr>
                                    </p:animEffect>
                                  </p:childTnLst>
                                </p:cTn>
                              </p:par>
                            </p:childTnLst>
                          </p:cTn>
                        </p:par>
                      </p:childTnLst>
                    </p:cTn>
                  </p:par>
                  <p:par>
                    <p:cTn id="75" fill="hold">
                      <p:stCondLst>
                        <p:cond delay="indefinite"/>
                      </p:stCondLst>
                      <p:childTnLst>
                        <p:par>
                          <p:cTn id="76" fill="hold">
                            <p:stCondLst>
                              <p:cond delay="0"/>
                            </p:stCondLst>
                            <p:childTnLst>
                              <p:par>
                                <p:cTn id="77" presetID="21" presetClass="entr" presetSubtype="4" fill="hold" grpId="0" nodeType="clickEffect">
                                  <p:stCondLst>
                                    <p:cond delay="0"/>
                                  </p:stCondLst>
                                  <p:childTnLst>
                                    <p:set>
                                      <p:cBhvr>
                                        <p:cTn id="78" dur="1" fill="hold">
                                          <p:stCondLst>
                                            <p:cond delay="0"/>
                                          </p:stCondLst>
                                        </p:cTn>
                                        <p:tgtEl>
                                          <p:spTgt spid="11"/>
                                        </p:tgtEl>
                                        <p:attrNameLst>
                                          <p:attrName>style.visibility</p:attrName>
                                        </p:attrNameLst>
                                      </p:cBhvr>
                                      <p:to>
                                        <p:strVal val="visible"/>
                                      </p:to>
                                    </p:set>
                                    <p:animEffect transition="in" filter="wheel(4)">
                                      <p:cBhvr>
                                        <p:cTn id="79" dur="2000"/>
                                        <p:tgtEl>
                                          <p:spTgt spid="11"/>
                                        </p:tgtEl>
                                      </p:cBhvr>
                                    </p:animEffect>
                                  </p:childTnLst>
                                </p:cTn>
                              </p:par>
                            </p:childTnLst>
                          </p:cTn>
                        </p:par>
                      </p:childTnLst>
                    </p:cTn>
                  </p:par>
                  <p:par>
                    <p:cTn id="80" fill="hold">
                      <p:stCondLst>
                        <p:cond delay="indefinite"/>
                      </p:stCondLst>
                      <p:childTnLst>
                        <p:par>
                          <p:cTn id="81" fill="hold">
                            <p:stCondLst>
                              <p:cond delay="0"/>
                            </p:stCondLst>
                            <p:childTnLst>
                              <p:par>
                                <p:cTn id="82" presetID="25" presetClass="entr" presetSubtype="0" fill="hold" grpId="0" nodeType="clickEffect">
                                  <p:stCondLst>
                                    <p:cond delay="0"/>
                                  </p:stCondLst>
                                  <p:childTnLst>
                                    <p:set>
                                      <p:cBhvr>
                                        <p:cTn id="83" dur="1" fill="hold">
                                          <p:stCondLst>
                                            <p:cond delay="0"/>
                                          </p:stCondLst>
                                        </p:cTn>
                                        <p:tgtEl>
                                          <p:spTgt spid="15"/>
                                        </p:tgtEl>
                                        <p:attrNameLst>
                                          <p:attrName>style.visibility</p:attrName>
                                        </p:attrNameLst>
                                      </p:cBhvr>
                                      <p:to>
                                        <p:strVal val="visible"/>
                                      </p:to>
                                    </p:set>
                                    <p:anim calcmode="lin" valueType="num">
                                      <p:cBhvr>
                                        <p:cTn id="84" dur="500" decel="50000" fill="hold">
                                          <p:stCondLst>
                                            <p:cond delay="0"/>
                                          </p:stCondLst>
                                        </p:cTn>
                                        <p:tgtEl>
                                          <p:spTgt spid="15"/>
                                        </p:tgtEl>
                                        <p:attrNameLst>
                                          <p:attrName>style.rotation</p:attrName>
                                        </p:attrNameLst>
                                      </p:cBhvr>
                                      <p:tavLst>
                                        <p:tav tm="0">
                                          <p:val>
                                            <p:fltVal val="-90"/>
                                          </p:val>
                                        </p:tav>
                                        <p:tav tm="100000">
                                          <p:val>
                                            <p:fltVal val="0"/>
                                          </p:val>
                                        </p:tav>
                                      </p:tavLst>
                                    </p:anim>
                                    <p:anim calcmode="lin" valueType="num">
                                      <p:cBhvr>
                                        <p:cTn id="85" dur="500" decel="50000" fill="hold">
                                          <p:stCondLst>
                                            <p:cond delay="0"/>
                                          </p:stCondLst>
                                        </p:cTn>
                                        <p:tgtEl>
                                          <p:spTgt spid="15"/>
                                        </p:tgtEl>
                                        <p:attrNameLst>
                                          <p:attrName>ppt_w</p:attrName>
                                        </p:attrNameLst>
                                      </p:cBhvr>
                                      <p:tavLst>
                                        <p:tav tm="0">
                                          <p:val>
                                            <p:strVal val="#ppt_w"/>
                                          </p:val>
                                        </p:tav>
                                        <p:tav tm="100000">
                                          <p:val>
                                            <p:strVal val="#ppt_w*.05"/>
                                          </p:val>
                                        </p:tav>
                                      </p:tavLst>
                                    </p:anim>
                                    <p:anim calcmode="lin" valueType="num">
                                      <p:cBhvr>
                                        <p:cTn id="86" dur="500" accel="50000" fill="hold">
                                          <p:stCondLst>
                                            <p:cond delay="500"/>
                                          </p:stCondLst>
                                        </p:cTn>
                                        <p:tgtEl>
                                          <p:spTgt spid="15"/>
                                        </p:tgtEl>
                                        <p:attrNameLst>
                                          <p:attrName>ppt_w</p:attrName>
                                        </p:attrNameLst>
                                      </p:cBhvr>
                                      <p:tavLst>
                                        <p:tav tm="0">
                                          <p:val>
                                            <p:strVal val="#ppt_w*.05"/>
                                          </p:val>
                                        </p:tav>
                                        <p:tav tm="100000">
                                          <p:val>
                                            <p:strVal val="#ppt_w"/>
                                          </p:val>
                                        </p:tav>
                                      </p:tavLst>
                                    </p:anim>
                                    <p:anim calcmode="lin" valueType="num">
                                      <p:cBhvr>
                                        <p:cTn id="87" dur="1000" fill="hold"/>
                                        <p:tgtEl>
                                          <p:spTgt spid="15"/>
                                        </p:tgtEl>
                                        <p:attrNameLst>
                                          <p:attrName>ppt_h</p:attrName>
                                        </p:attrNameLst>
                                      </p:cBhvr>
                                      <p:tavLst>
                                        <p:tav tm="0">
                                          <p:val>
                                            <p:strVal val="#ppt_h"/>
                                          </p:val>
                                        </p:tav>
                                        <p:tav tm="100000">
                                          <p:val>
                                            <p:strVal val="#ppt_h"/>
                                          </p:val>
                                        </p:tav>
                                      </p:tavLst>
                                    </p:anim>
                                    <p:anim calcmode="lin" valueType="num">
                                      <p:cBhvr>
                                        <p:cTn id="88" dur="500" decel="50000" fill="hold">
                                          <p:stCondLst>
                                            <p:cond delay="0"/>
                                          </p:stCondLst>
                                        </p:cTn>
                                        <p:tgtEl>
                                          <p:spTgt spid="15"/>
                                        </p:tgtEl>
                                        <p:attrNameLst>
                                          <p:attrName>ppt_x</p:attrName>
                                        </p:attrNameLst>
                                      </p:cBhvr>
                                      <p:tavLst>
                                        <p:tav tm="0">
                                          <p:val>
                                            <p:strVal val="#ppt_x+.4"/>
                                          </p:val>
                                        </p:tav>
                                        <p:tav tm="100000">
                                          <p:val>
                                            <p:strVal val="#ppt_x"/>
                                          </p:val>
                                        </p:tav>
                                      </p:tavLst>
                                    </p:anim>
                                    <p:anim calcmode="lin" valueType="num">
                                      <p:cBhvr>
                                        <p:cTn id="89" dur="500" decel="50000" fill="hold">
                                          <p:stCondLst>
                                            <p:cond delay="0"/>
                                          </p:stCondLst>
                                        </p:cTn>
                                        <p:tgtEl>
                                          <p:spTgt spid="15"/>
                                        </p:tgtEl>
                                        <p:attrNameLst>
                                          <p:attrName>ppt_y</p:attrName>
                                        </p:attrNameLst>
                                      </p:cBhvr>
                                      <p:tavLst>
                                        <p:tav tm="0">
                                          <p:val>
                                            <p:strVal val="#ppt_y-.2"/>
                                          </p:val>
                                        </p:tav>
                                        <p:tav tm="100000">
                                          <p:val>
                                            <p:strVal val="#ppt_y+.1"/>
                                          </p:val>
                                        </p:tav>
                                      </p:tavLst>
                                    </p:anim>
                                    <p:anim calcmode="lin" valueType="num">
                                      <p:cBhvr>
                                        <p:cTn id="90" dur="500" accel="50000" fill="hold">
                                          <p:stCondLst>
                                            <p:cond delay="500"/>
                                          </p:stCondLst>
                                        </p:cTn>
                                        <p:tgtEl>
                                          <p:spTgt spid="15"/>
                                        </p:tgtEl>
                                        <p:attrNameLst>
                                          <p:attrName>ppt_y</p:attrName>
                                        </p:attrNameLst>
                                      </p:cBhvr>
                                      <p:tavLst>
                                        <p:tav tm="0">
                                          <p:val>
                                            <p:strVal val="#ppt_y+.1"/>
                                          </p:val>
                                        </p:tav>
                                        <p:tav tm="100000">
                                          <p:val>
                                            <p:strVal val="#ppt_y"/>
                                          </p:val>
                                        </p:tav>
                                      </p:tavLst>
                                    </p:anim>
                                    <p:animEffect transition="in" filter="fade">
                                      <p:cBhvr>
                                        <p:cTn id="91" dur="1000" decel="50000">
                                          <p:stCondLst>
                                            <p:cond delay="0"/>
                                          </p:stCondLst>
                                        </p:cTn>
                                        <p:tgtEl>
                                          <p:spTgt spid="15"/>
                                        </p:tgtEl>
                                      </p:cBhvr>
                                    </p:animEffect>
                                  </p:childTnLst>
                                </p:cTn>
                              </p:par>
                            </p:childTnLst>
                          </p:cTn>
                        </p:par>
                      </p:childTnLst>
                    </p:cTn>
                  </p:par>
                  <p:par>
                    <p:cTn id="92" fill="hold">
                      <p:stCondLst>
                        <p:cond delay="indefinite"/>
                      </p:stCondLst>
                      <p:childTnLst>
                        <p:par>
                          <p:cTn id="93" fill="hold">
                            <p:stCondLst>
                              <p:cond delay="0"/>
                            </p:stCondLst>
                            <p:childTnLst>
                              <p:par>
                                <p:cTn id="94" presetID="25" presetClass="entr" presetSubtype="0" fill="hold" grpId="0" nodeType="clickEffect">
                                  <p:stCondLst>
                                    <p:cond delay="0"/>
                                  </p:stCondLst>
                                  <p:childTnLst>
                                    <p:set>
                                      <p:cBhvr>
                                        <p:cTn id="95" dur="1" fill="hold">
                                          <p:stCondLst>
                                            <p:cond delay="0"/>
                                          </p:stCondLst>
                                        </p:cTn>
                                        <p:tgtEl>
                                          <p:spTgt spid="14"/>
                                        </p:tgtEl>
                                        <p:attrNameLst>
                                          <p:attrName>style.visibility</p:attrName>
                                        </p:attrNameLst>
                                      </p:cBhvr>
                                      <p:to>
                                        <p:strVal val="visible"/>
                                      </p:to>
                                    </p:set>
                                    <p:anim calcmode="lin" valueType="num">
                                      <p:cBhvr>
                                        <p:cTn id="96" dur="500" decel="50000" fill="hold">
                                          <p:stCondLst>
                                            <p:cond delay="0"/>
                                          </p:stCondLst>
                                        </p:cTn>
                                        <p:tgtEl>
                                          <p:spTgt spid="14"/>
                                        </p:tgtEl>
                                        <p:attrNameLst>
                                          <p:attrName>style.rotation</p:attrName>
                                        </p:attrNameLst>
                                      </p:cBhvr>
                                      <p:tavLst>
                                        <p:tav tm="0">
                                          <p:val>
                                            <p:fltVal val="-90"/>
                                          </p:val>
                                        </p:tav>
                                        <p:tav tm="100000">
                                          <p:val>
                                            <p:fltVal val="0"/>
                                          </p:val>
                                        </p:tav>
                                      </p:tavLst>
                                    </p:anim>
                                    <p:anim calcmode="lin" valueType="num">
                                      <p:cBhvr>
                                        <p:cTn id="97" dur="500" decel="50000" fill="hold">
                                          <p:stCondLst>
                                            <p:cond delay="0"/>
                                          </p:stCondLst>
                                        </p:cTn>
                                        <p:tgtEl>
                                          <p:spTgt spid="14"/>
                                        </p:tgtEl>
                                        <p:attrNameLst>
                                          <p:attrName>ppt_w</p:attrName>
                                        </p:attrNameLst>
                                      </p:cBhvr>
                                      <p:tavLst>
                                        <p:tav tm="0">
                                          <p:val>
                                            <p:strVal val="#ppt_w"/>
                                          </p:val>
                                        </p:tav>
                                        <p:tav tm="100000">
                                          <p:val>
                                            <p:strVal val="#ppt_w*.05"/>
                                          </p:val>
                                        </p:tav>
                                      </p:tavLst>
                                    </p:anim>
                                    <p:anim calcmode="lin" valueType="num">
                                      <p:cBhvr>
                                        <p:cTn id="98" dur="500" accel="50000" fill="hold">
                                          <p:stCondLst>
                                            <p:cond delay="500"/>
                                          </p:stCondLst>
                                        </p:cTn>
                                        <p:tgtEl>
                                          <p:spTgt spid="14"/>
                                        </p:tgtEl>
                                        <p:attrNameLst>
                                          <p:attrName>ppt_w</p:attrName>
                                        </p:attrNameLst>
                                      </p:cBhvr>
                                      <p:tavLst>
                                        <p:tav tm="0">
                                          <p:val>
                                            <p:strVal val="#ppt_w*.05"/>
                                          </p:val>
                                        </p:tav>
                                        <p:tav tm="100000">
                                          <p:val>
                                            <p:strVal val="#ppt_w"/>
                                          </p:val>
                                        </p:tav>
                                      </p:tavLst>
                                    </p:anim>
                                    <p:anim calcmode="lin" valueType="num">
                                      <p:cBhvr>
                                        <p:cTn id="99" dur="1000" fill="hold"/>
                                        <p:tgtEl>
                                          <p:spTgt spid="14"/>
                                        </p:tgtEl>
                                        <p:attrNameLst>
                                          <p:attrName>ppt_h</p:attrName>
                                        </p:attrNameLst>
                                      </p:cBhvr>
                                      <p:tavLst>
                                        <p:tav tm="0">
                                          <p:val>
                                            <p:strVal val="#ppt_h"/>
                                          </p:val>
                                        </p:tav>
                                        <p:tav tm="100000">
                                          <p:val>
                                            <p:strVal val="#ppt_h"/>
                                          </p:val>
                                        </p:tav>
                                      </p:tavLst>
                                    </p:anim>
                                    <p:anim calcmode="lin" valueType="num">
                                      <p:cBhvr>
                                        <p:cTn id="100" dur="500" decel="50000" fill="hold">
                                          <p:stCondLst>
                                            <p:cond delay="0"/>
                                          </p:stCondLst>
                                        </p:cTn>
                                        <p:tgtEl>
                                          <p:spTgt spid="14"/>
                                        </p:tgtEl>
                                        <p:attrNameLst>
                                          <p:attrName>ppt_x</p:attrName>
                                        </p:attrNameLst>
                                      </p:cBhvr>
                                      <p:tavLst>
                                        <p:tav tm="0">
                                          <p:val>
                                            <p:strVal val="#ppt_x+.4"/>
                                          </p:val>
                                        </p:tav>
                                        <p:tav tm="100000">
                                          <p:val>
                                            <p:strVal val="#ppt_x"/>
                                          </p:val>
                                        </p:tav>
                                      </p:tavLst>
                                    </p:anim>
                                    <p:anim calcmode="lin" valueType="num">
                                      <p:cBhvr>
                                        <p:cTn id="101" dur="500" decel="50000" fill="hold">
                                          <p:stCondLst>
                                            <p:cond delay="0"/>
                                          </p:stCondLst>
                                        </p:cTn>
                                        <p:tgtEl>
                                          <p:spTgt spid="14"/>
                                        </p:tgtEl>
                                        <p:attrNameLst>
                                          <p:attrName>ppt_y</p:attrName>
                                        </p:attrNameLst>
                                      </p:cBhvr>
                                      <p:tavLst>
                                        <p:tav tm="0">
                                          <p:val>
                                            <p:strVal val="#ppt_y-.2"/>
                                          </p:val>
                                        </p:tav>
                                        <p:tav tm="100000">
                                          <p:val>
                                            <p:strVal val="#ppt_y+.1"/>
                                          </p:val>
                                        </p:tav>
                                      </p:tavLst>
                                    </p:anim>
                                    <p:anim calcmode="lin" valueType="num">
                                      <p:cBhvr>
                                        <p:cTn id="102" dur="500" accel="50000" fill="hold">
                                          <p:stCondLst>
                                            <p:cond delay="500"/>
                                          </p:stCondLst>
                                        </p:cTn>
                                        <p:tgtEl>
                                          <p:spTgt spid="14"/>
                                        </p:tgtEl>
                                        <p:attrNameLst>
                                          <p:attrName>ppt_y</p:attrName>
                                        </p:attrNameLst>
                                      </p:cBhvr>
                                      <p:tavLst>
                                        <p:tav tm="0">
                                          <p:val>
                                            <p:strVal val="#ppt_y+.1"/>
                                          </p:val>
                                        </p:tav>
                                        <p:tav tm="100000">
                                          <p:val>
                                            <p:strVal val="#ppt_y"/>
                                          </p:val>
                                        </p:tav>
                                      </p:tavLst>
                                    </p:anim>
                                    <p:animEffect transition="in" filter="fade">
                                      <p:cBhvr>
                                        <p:cTn id="103" dur="1000" decel="50000">
                                          <p:stCondLst>
                                            <p:cond delay="0"/>
                                          </p:stCondLst>
                                        </p:cTn>
                                        <p:tgtEl>
                                          <p:spTgt spid="14"/>
                                        </p:tgtEl>
                                      </p:cBhvr>
                                    </p:animEffect>
                                  </p:childTnLst>
                                </p:cTn>
                              </p:par>
                            </p:childTnLst>
                          </p:cTn>
                        </p:par>
                      </p:childTnLst>
                    </p:cTn>
                  </p:par>
                  <p:par>
                    <p:cTn id="104" fill="hold">
                      <p:stCondLst>
                        <p:cond delay="indefinite"/>
                      </p:stCondLst>
                      <p:childTnLst>
                        <p:par>
                          <p:cTn id="105" fill="hold">
                            <p:stCondLst>
                              <p:cond delay="0"/>
                            </p:stCondLst>
                            <p:childTnLst>
                              <p:par>
                                <p:cTn id="106" presetID="21" presetClass="entr" presetSubtype="4" fill="hold" grpId="0" nodeType="clickEffect">
                                  <p:stCondLst>
                                    <p:cond delay="0"/>
                                  </p:stCondLst>
                                  <p:childTnLst>
                                    <p:set>
                                      <p:cBhvr>
                                        <p:cTn id="107" dur="1" fill="hold">
                                          <p:stCondLst>
                                            <p:cond delay="0"/>
                                          </p:stCondLst>
                                        </p:cTn>
                                        <p:tgtEl>
                                          <p:spTgt spid="10"/>
                                        </p:tgtEl>
                                        <p:attrNameLst>
                                          <p:attrName>style.visibility</p:attrName>
                                        </p:attrNameLst>
                                      </p:cBhvr>
                                      <p:to>
                                        <p:strVal val="visible"/>
                                      </p:to>
                                    </p:set>
                                    <p:animEffect transition="in" filter="wheel(4)">
                                      <p:cBhvr>
                                        <p:cTn id="108" dur="2000"/>
                                        <p:tgtEl>
                                          <p:spTgt spid="10"/>
                                        </p:tgtEl>
                                      </p:cBhvr>
                                    </p:animEffect>
                                  </p:childTnLst>
                                </p:cTn>
                              </p:par>
                            </p:childTnLst>
                          </p:cTn>
                        </p:par>
                      </p:childTnLst>
                    </p:cTn>
                  </p:par>
                  <p:par>
                    <p:cTn id="109" fill="hold">
                      <p:stCondLst>
                        <p:cond delay="indefinite"/>
                      </p:stCondLst>
                      <p:childTnLst>
                        <p:par>
                          <p:cTn id="110" fill="hold">
                            <p:stCondLst>
                              <p:cond delay="0"/>
                            </p:stCondLst>
                            <p:childTnLst>
                              <p:par>
                                <p:cTn id="111" presetID="25" presetClass="entr" presetSubtype="0" fill="hold" grpId="0" nodeType="clickEffect">
                                  <p:stCondLst>
                                    <p:cond delay="0"/>
                                  </p:stCondLst>
                                  <p:childTnLst>
                                    <p:set>
                                      <p:cBhvr>
                                        <p:cTn id="112" dur="1" fill="hold">
                                          <p:stCondLst>
                                            <p:cond delay="0"/>
                                          </p:stCondLst>
                                        </p:cTn>
                                        <p:tgtEl>
                                          <p:spTgt spid="12"/>
                                        </p:tgtEl>
                                        <p:attrNameLst>
                                          <p:attrName>style.visibility</p:attrName>
                                        </p:attrNameLst>
                                      </p:cBhvr>
                                      <p:to>
                                        <p:strVal val="visible"/>
                                      </p:to>
                                    </p:set>
                                    <p:anim calcmode="lin" valueType="num">
                                      <p:cBhvr>
                                        <p:cTn id="113" dur="500" decel="50000" fill="hold">
                                          <p:stCondLst>
                                            <p:cond delay="0"/>
                                          </p:stCondLst>
                                        </p:cTn>
                                        <p:tgtEl>
                                          <p:spTgt spid="12"/>
                                        </p:tgtEl>
                                        <p:attrNameLst>
                                          <p:attrName>style.rotation</p:attrName>
                                        </p:attrNameLst>
                                      </p:cBhvr>
                                      <p:tavLst>
                                        <p:tav tm="0">
                                          <p:val>
                                            <p:fltVal val="-90"/>
                                          </p:val>
                                        </p:tav>
                                        <p:tav tm="100000">
                                          <p:val>
                                            <p:fltVal val="0"/>
                                          </p:val>
                                        </p:tav>
                                      </p:tavLst>
                                    </p:anim>
                                    <p:anim calcmode="lin" valueType="num">
                                      <p:cBhvr>
                                        <p:cTn id="114" dur="500" decel="50000" fill="hold">
                                          <p:stCondLst>
                                            <p:cond delay="0"/>
                                          </p:stCondLst>
                                        </p:cTn>
                                        <p:tgtEl>
                                          <p:spTgt spid="12"/>
                                        </p:tgtEl>
                                        <p:attrNameLst>
                                          <p:attrName>ppt_w</p:attrName>
                                        </p:attrNameLst>
                                      </p:cBhvr>
                                      <p:tavLst>
                                        <p:tav tm="0">
                                          <p:val>
                                            <p:strVal val="#ppt_w"/>
                                          </p:val>
                                        </p:tav>
                                        <p:tav tm="100000">
                                          <p:val>
                                            <p:strVal val="#ppt_w*.05"/>
                                          </p:val>
                                        </p:tav>
                                      </p:tavLst>
                                    </p:anim>
                                    <p:anim calcmode="lin" valueType="num">
                                      <p:cBhvr>
                                        <p:cTn id="115" dur="500" accel="50000" fill="hold">
                                          <p:stCondLst>
                                            <p:cond delay="500"/>
                                          </p:stCondLst>
                                        </p:cTn>
                                        <p:tgtEl>
                                          <p:spTgt spid="12"/>
                                        </p:tgtEl>
                                        <p:attrNameLst>
                                          <p:attrName>ppt_w</p:attrName>
                                        </p:attrNameLst>
                                      </p:cBhvr>
                                      <p:tavLst>
                                        <p:tav tm="0">
                                          <p:val>
                                            <p:strVal val="#ppt_w*.05"/>
                                          </p:val>
                                        </p:tav>
                                        <p:tav tm="100000">
                                          <p:val>
                                            <p:strVal val="#ppt_w"/>
                                          </p:val>
                                        </p:tav>
                                      </p:tavLst>
                                    </p:anim>
                                    <p:anim calcmode="lin" valueType="num">
                                      <p:cBhvr>
                                        <p:cTn id="116" dur="1000" fill="hold"/>
                                        <p:tgtEl>
                                          <p:spTgt spid="12"/>
                                        </p:tgtEl>
                                        <p:attrNameLst>
                                          <p:attrName>ppt_h</p:attrName>
                                        </p:attrNameLst>
                                      </p:cBhvr>
                                      <p:tavLst>
                                        <p:tav tm="0">
                                          <p:val>
                                            <p:strVal val="#ppt_h"/>
                                          </p:val>
                                        </p:tav>
                                        <p:tav tm="100000">
                                          <p:val>
                                            <p:strVal val="#ppt_h"/>
                                          </p:val>
                                        </p:tav>
                                      </p:tavLst>
                                    </p:anim>
                                    <p:anim calcmode="lin" valueType="num">
                                      <p:cBhvr>
                                        <p:cTn id="117" dur="500" decel="50000" fill="hold">
                                          <p:stCondLst>
                                            <p:cond delay="0"/>
                                          </p:stCondLst>
                                        </p:cTn>
                                        <p:tgtEl>
                                          <p:spTgt spid="12"/>
                                        </p:tgtEl>
                                        <p:attrNameLst>
                                          <p:attrName>ppt_x</p:attrName>
                                        </p:attrNameLst>
                                      </p:cBhvr>
                                      <p:tavLst>
                                        <p:tav tm="0">
                                          <p:val>
                                            <p:strVal val="#ppt_x+.4"/>
                                          </p:val>
                                        </p:tav>
                                        <p:tav tm="100000">
                                          <p:val>
                                            <p:strVal val="#ppt_x"/>
                                          </p:val>
                                        </p:tav>
                                      </p:tavLst>
                                    </p:anim>
                                    <p:anim calcmode="lin" valueType="num">
                                      <p:cBhvr>
                                        <p:cTn id="118" dur="500" decel="50000" fill="hold">
                                          <p:stCondLst>
                                            <p:cond delay="0"/>
                                          </p:stCondLst>
                                        </p:cTn>
                                        <p:tgtEl>
                                          <p:spTgt spid="12"/>
                                        </p:tgtEl>
                                        <p:attrNameLst>
                                          <p:attrName>ppt_y</p:attrName>
                                        </p:attrNameLst>
                                      </p:cBhvr>
                                      <p:tavLst>
                                        <p:tav tm="0">
                                          <p:val>
                                            <p:strVal val="#ppt_y-.2"/>
                                          </p:val>
                                        </p:tav>
                                        <p:tav tm="100000">
                                          <p:val>
                                            <p:strVal val="#ppt_y+.1"/>
                                          </p:val>
                                        </p:tav>
                                      </p:tavLst>
                                    </p:anim>
                                    <p:anim calcmode="lin" valueType="num">
                                      <p:cBhvr>
                                        <p:cTn id="119" dur="500" accel="50000" fill="hold">
                                          <p:stCondLst>
                                            <p:cond delay="500"/>
                                          </p:stCondLst>
                                        </p:cTn>
                                        <p:tgtEl>
                                          <p:spTgt spid="12"/>
                                        </p:tgtEl>
                                        <p:attrNameLst>
                                          <p:attrName>ppt_y</p:attrName>
                                        </p:attrNameLst>
                                      </p:cBhvr>
                                      <p:tavLst>
                                        <p:tav tm="0">
                                          <p:val>
                                            <p:strVal val="#ppt_y+.1"/>
                                          </p:val>
                                        </p:tav>
                                        <p:tav tm="100000">
                                          <p:val>
                                            <p:strVal val="#ppt_y"/>
                                          </p:val>
                                        </p:tav>
                                      </p:tavLst>
                                    </p:anim>
                                    <p:animEffect transition="in" filter="fade">
                                      <p:cBhvr>
                                        <p:cTn id="120" dur="1000" decel="50000">
                                          <p:stCondLst>
                                            <p:cond delay="0"/>
                                          </p:stCondLst>
                                        </p:cTn>
                                        <p:tgtEl>
                                          <p:spTgt spid="12"/>
                                        </p:tgtEl>
                                      </p:cBhvr>
                                    </p:animEffect>
                                  </p:childTnLst>
                                </p:cTn>
                              </p:par>
                            </p:childTnLst>
                          </p:cTn>
                        </p:par>
                      </p:childTnLst>
                    </p:cTn>
                  </p:par>
                  <p:par>
                    <p:cTn id="121" fill="hold">
                      <p:stCondLst>
                        <p:cond delay="indefinite"/>
                      </p:stCondLst>
                      <p:childTnLst>
                        <p:par>
                          <p:cTn id="122" fill="hold">
                            <p:stCondLst>
                              <p:cond delay="0"/>
                            </p:stCondLst>
                            <p:childTnLst>
                              <p:par>
                                <p:cTn id="123" presetID="25" presetClass="entr" presetSubtype="0" fill="hold" grpId="0" nodeType="clickEffect">
                                  <p:stCondLst>
                                    <p:cond delay="0"/>
                                  </p:stCondLst>
                                  <p:childTnLst>
                                    <p:set>
                                      <p:cBhvr>
                                        <p:cTn id="124" dur="1" fill="hold">
                                          <p:stCondLst>
                                            <p:cond delay="0"/>
                                          </p:stCondLst>
                                        </p:cTn>
                                        <p:tgtEl>
                                          <p:spTgt spid="13"/>
                                        </p:tgtEl>
                                        <p:attrNameLst>
                                          <p:attrName>style.visibility</p:attrName>
                                        </p:attrNameLst>
                                      </p:cBhvr>
                                      <p:to>
                                        <p:strVal val="visible"/>
                                      </p:to>
                                    </p:set>
                                    <p:anim calcmode="lin" valueType="num">
                                      <p:cBhvr>
                                        <p:cTn id="125" dur="500" decel="50000" fill="hold">
                                          <p:stCondLst>
                                            <p:cond delay="0"/>
                                          </p:stCondLst>
                                        </p:cTn>
                                        <p:tgtEl>
                                          <p:spTgt spid="13"/>
                                        </p:tgtEl>
                                        <p:attrNameLst>
                                          <p:attrName>style.rotation</p:attrName>
                                        </p:attrNameLst>
                                      </p:cBhvr>
                                      <p:tavLst>
                                        <p:tav tm="0">
                                          <p:val>
                                            <p:fltVal val="-90"/>
                                          </p:val>
                                        </p:tav>
                                        <p:tav tm="100000">
                                          <p:val>
                                            <p:fltVal val="0"/>
                                          </p:val>
                                        </p:tav>
                                      </p:tavLst>
                                    </p:anim>
                                    <p:anim calcmode="lin" valueType="num">
                                      <p:cBhvr>
                                        <p:cTn id="126" dur="500" decel="50000" fill="hold">
                                          <p:stCondLst>
                                            <p:cond delay="0"/>
                                          </p:stCondLst>
                                        </p:cTn>
                                        <p:tgtEl>
                                          <p:spTgt spid="13"/>
                                        </p:tgtEl>
                                        <p:attrNameLst>
                                          <p:attrName>ppt_w</p:attrName>
                                        </p:attrNameLst>
                                      </p:cBhvr>
                                      <p:tavLst>
                                        <p:tav tm="0">
                                          <p:val>
                                            <p:strVal val="#ppt_w"/>
                                          </p:val>
                                        </p:tav>
                                        <p:tav tm="100000">
                                          <p:val>
                                            <p:strVal val="#ppt_w*.05"/>
                                          </p:val>
                                        </p:tav>
                                      </p:tavLst>
                                    </p:anim>
                                    <p:anim calcmode="lin" valueType="num">
                                      <p:cBhvr>
                                        <p:cTn id="127" dur="500" accel="50000" fill="hold">
                                          <p:stCondLst>
                                            <p:cond delay="500"/>
                                          </p:stCondLst>
                                        </p:cTn>
                                        <p:tgtEl>
                                          <p:spTgt spid="13"/>
                                        </p:tgtEl>
                                        <p:attrNameLst>
                                          <p:attrName>ppt_w</p:attrName>
                                        </p:attrNameLst>
                                      </p:cBhvr>
                                      <p:tavLst>
                                        <p:tav tm="0">
                                          <p:val>
                                            <p:strVal val="#ppt_w*.05"/>
                                          </p:val>
                                        </p:tav>
                                        <p:tav tm="100000">
                                          <p:val>
                                            <p:strVal val="#ppt_w"/>
                                          </p:val>
                                        </p:tav>
                                      </p:tavLst>
                                    </p:anim>
                                    <p:anim calcmode="lin" valueType="num">
                                      <p:cBhvr>
                                        <p:cTn id="128" dur="1000" fill="hold"/>
                                        <p:tgtEl>
                                          <p:spTgt spid="13"/>
                                        </p:tgtEl>
                                        <p:attrNameLst>
                                          <p:attrName>ppt_h</p:attrName>
                                        </p:attrNameLst>
                                      </p:cBhvr>
                                      <p:tavLst>
                                        <p:tav tm="0">
                                          <p:val>
                                            <p:strVal val="#ppt_h"/>
                                          </p:val>
                                        </p:tav>
                                        <p:tav tm="100000">
                                          <p:val>
                                            <p:strVal val="#ppt_h"/>
                                          </p:val>
                                        </p:tav>
                                      </p:tavLst>
                                    </p:anim>
                                    <p:anim calcmode="lin" valueType="num">
                                      <p:cBhvr>
                                        <p:cTn id="129" dur="500" decel="50000" fill="hold">
                                          <p:stCondLst>
                                            <p:cond delay="0"/>
                                          </p:stCondLst>
                                        </p:cTn>
                                        <p:tgtEl>
                                          <p:spTgt spid="13"/>
                                        </p:tgtEl>
                                        <p:attrNameLst>
                                          <p:attrName>ppt_x</p:attrName>
                                        </p:attrNameLst>
                                      </p:cBhvr>
                                      <p:tavLst>
                                        <p:tav tm="0">
                                          <p:val>
                                            <p:strVal val="#ppt_x+.4"/>
                                          </p:val>
                                        </p:tav>
                                        <p:tav tm="100000">
                                          <p:val>
                                            <p:strVal val="#ppt_x"/>
                                          </p:val>
                                        </p:tav>
                                      </p:tavLst>
                                    </p:anim>
                                    <p:anim calcmode="lin" valueType="num">
                                      <p:cBhvr>
                                        <p:cTn id="130" dur="500" decel="50000" fill="hold">
                                          <p:stCondLst>
                                            <p:cond delay="0"/>
                                          </p:stCondLst>
                                        </p:cTn>
                                        <p:tgtEl>
                                          <p:spTgt spid="13"/>
                                        </p:tgtEl>
                                        <p:attrNameLst>
                                          <p:attrName>ppt_y</p:attrName>
                                        </p:attrNameLst>
                                      </p:cBhvr>
                                      <p:tavLst>
                                        <p:tav tm="0">
                                          <p:val>
                                            <p:strVal val="#ppt_y-.2"/>
                                          </p:val>
                                        </p:tav>
                                        <p:tav tm="100000">
                                          <p:val>
                                            <p:strVal val="#ppt_y+.1"/>
                                          </p:val>
                                        </p:tav>
                                      </p:tavLst>
                                    </p:anim>
                                    <p:anim calcmode="lin" valueType="num">
                                      <p:cBhvr>
                                        <p:cTn id="131" dur="500" accel="50000" fill="hold">
                                          <p:stCondLst>
                                            <p:cond delay="500"/>
                                          </p:stCondLst>
                                        </p:cTn>
                                        <p:tgtEl>
                                          <p:spTgt spid="13"/>
                                        </p:tgtEl>
                                        <p:attrNameLst>
                                          <p:attrName>ppt_y</p:attrName>
                                        </p:attrNameLst>
                                      </p:cBhvr>
                                      <p:tavLst>
                                        <p:tav tm="0">
                                          <p:val>
                                            <p:strVal val="#ppt_y+.1"/>
                                          </p:val>
                                        </p:tav>
                                        <p:tav tm="100000">
                                          <p:val>
                                            <p:strVal val="#ppt_y"/>
                                          </p:val>
                                        </p:tav>
                                      </p:tavLst>
                                    </p:anim>
                                    <p:animEffect transition="in" filter="fade">
                                      <p:cBhvr>
                                        <p:cTn id="132" dur="1000" decel="50000">
                                          <p:stCondLst>
                                            <p:cond delay="0"/>
                                          </p:stCondLst>
                                        </p:cTn>
                                        <p:tgtEl>
                                          <p:spTgt spid="13"/>
                                        </p:tgtEl>
                                      </p:cBhvr>
                                    </p:animEffect>
                                  </p:childTnLst>
                                </p:cTn>
                              </p:par>
                            </p:childTnLst>
                          </p:cTn>
                        </p:par>
                      </p:childTnLst>
                    </p:cTn>
                  </p:par>
                  <p:par>
                    <p:cTn id="133" fill="hold">
                      <p:stCondLst>
                        <p:cond delay="indefinite"/>
                      </p:stCondLst>
                      <p:childTnLst>
                        <p:par>
                          <p:cTn id="134" fill="hold">
                            <p:stCondLst>
                              <p:cond delay="0"/>
                            </p:stCondLst>
                            <p:childTnLst>
                              <p:par>
                                <p:cTn id="135" presetID="21" presetClass="entr" presetSubtype="4" fill="hold" grpId="0" nodeType="clickEffect">
                                  <p:stCondLst>
                                    <p:cond delay="0"/>
                                  </p:stCondLst>
                                  <p:childTnLst>
                                    <p:set>
                                      <p:cBhvr>
                                        <p:cTn id="136" dur="1" fill="hold">
                                          <p:stCondLst>
                                            <p:cond delay="0"/>
                                          </p:stCondLst>
                                        </p:cTn>
                                        <p:tgtEl>
                                          <p:spTgt spid="9"/>
                                        </p:tgtEl>
                                        <p:attrNameLst>
                                          <p:attrName>style.visibility</p:attrName>
                                        </p:attrNameLst>
                                      </p:cBhvr>
                                      <p:to>
                                        <p:strVal val="visible"/>
                                      </p:to>
                                    </p:set>
                                    <p:animEffect transition="in" filter="wheel(4)">
                                      <p:cBhvr>
                                        <p:cTn id="13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Evropa za vlády Jagellonců</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5" name="Zástupný symbol pro obsah 4"/>
          <p:cNvSpPr>
            <a:spLocks noGrp="1"/>
          </p:cNvSpPr>
          <p:nvPr>
            <p:ph sz="half" idx="1"/>
          </p:nvPr>
        </p:nvSpPr>
        <p:spPr/>
        <p:txBody>
          <a:bodyPr/>
          <a:lstStyle/>
          <a:p>
            <a:endParaRPr lang="cs-CZ" dirty="0" smtClean="0"/>
          </a:p>
          <a:p>
            <a:endParaRPr lang="cs-CZ" dirty="0" smtClean="0"/>
          </a:p>
          <a:p>
            <a:endParaRPr lang="cs-CZ" dirty="0" smtClean="0"/>
          </a:p>
          <a:p>
            <a:r>
              <a:rPr lang="cs-CZ" dirty="0" smtClean="0"/>
              <a:t>Jagellonská Evropa</a:t>
            </a:r>
          </a:p>
          <a:p>
            <a:pPr>
              <a:buNone/>
            </a:pPr>
            <a:r>
              <a:rPr lang="cs-CZ" dirty="0" smtClean="0"/>
              <a:t> na konci 15. století</a:t>
            </a:r>
            <a:endParaRPr lang="cs-CZ" dirty="0"/>
          </a:p>
        </p:txBody>
      </p:sp>
      <p:sp>
        <p:nvSpPr>
          <p:cNvPr id="6" name="Zástupný symbol pro obsah 5"/>
          <p:cNvSpPr>
            <a:spLocks noGrp="1"/>
          </p:cNvSpPr>
          <p:nvPr>
            <p:ph sz="half" idx="2"/>
          </p:nvPr>
        </p:nvSpPr>
        <p:spPr/>
        <p:txBody>
          <a:bodyPr/>
          <a:lstStyle/>
          <a:p>
            <a:endParaRPr lang="cs-CZ" dirty="0"/>
          </a:p>
        </p:txBody>
      </p:sp>
      <p:pic>
        <p:nvPicPr>
          <p:cNvPr id="1026" name="Picture 2"/>
          <p:cNvPicPr>
            <a:picLocks noChangeAspect="1" noChangeArrowheads="1"/>
          </p:cNvPicPr>
          <p:nvPr/>
        </p:nvPicPr>
        <p:blipFill>
          <a:blip r:embed="rId3"/>
          <a:srcRect/>
          <a:stretch>
            <a:fillRect/>
          </a:stretch>
        </p:blipFill>
        <p:spPr bwMode="auto">
          <a:xfrm>
            <a:off x="3571868" y="1428736"/>
            <a:ext cx="5253115" cy="4786346"/>
          </a:xfrm>
          <a:prstGeom prst="rect">
            <a:avLst/>
          </a:prstGeom>
          <a:solidFill>
            <a:srgbClr val="00B050"/>
          </a:solidFill>
          <a:ln w="9525">
            <a:solidFill>
              <a:srgbClr val="7030A0"/>
            </a:solidFill>
            <a:miter lim="800000"/>
            <a:headEnd/>
            <a:tailEnd/>
          </a:ln>
          <a:effectLst>
            <a:glow rad="228600">
              <a:schemeClr val="accent5">
                <a:satMod val="175000"/>
                <a:alpha val="40000"/>
              </a:schemeClr>
            </a:glow>
          </a:effectLst>
        </p:spPr>
      </p:pic>
      <p:sp>
        <p:nvSpPr>
          <p:cNvPr id="7" name="Slunce 6"/>
          <p:cNvSpPr/>
          <p:nvPr/>
        </p:nvSpPr>
        <p:spPr>
          <a:xfrm>
            <a:off x="428596" y="3000372"/>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10" dur="1000" fill="hold"/>
                                        <p:tgtEl>
                                          <p:spTgt spid="4"/>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1" presetClass="entr" presetSubtype="4" fill="hold" nodeType="clickEffect">
                                  <p:stCondLst>
                                    <p:cond delay="0"/>
                                  </p:stCondLst>
                                  <p:childTnLst>
                                    <p:set>
                                      <p:cBhvr>
                                        <p:cTn id="28" dur="1" fill="hold">
                                          <p:stCondLst>
                                            <p:cond delay="0"/>
                                          </p:stCondLst>
                                        </p:cTn>
                                        <p:tgtEl>
                                          <p:spTgt spid="1026"/>
                                        </p:tgtEl>
                                        <p:attrNameLst>
                                          <p:attrName>style.visibility</p:attrName>
                                        </p:attrNameLst>
                                      </p:cBhvr>
                                      <p:to>
                                        <p:strVal val="visible"/>
                                      </p:to>
                                    </p:set>
                                    <p:animEffect transition="in" filter="wheel(4)">
                                      <p:cBhvr>
                                        <p:cTn id="29"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Erb </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Zástupný symbol pro obsah 2"/>
          <p:cNvSpPr>
            <a:spLocks noGrp="1"/>
          </p:cNvSpPr>
          <p:nvPr>
            <p:ph sz="half" idx="1"/>
          </p:nvPr>
        </p:nvSpPr>
        <p:spPr/>
        <p:txBody>
          <a:bodyPr/>
          <a:lstStyle/>
          <a:p>
            <a:endParaRPr lang="cs-CZ" dirty="0" smtClean="0"/>
          </a:p>
          <a:p>
            <a:endParaRPr lang="cs-CZ" dirty="0" smtClean="0"/>
          </a:p>
          <a:p>
            <a:endParaRPr lang="cs-CZ" dirty="0" smtClean="0"/>
          </a:p>
          <a:p>
            <a:endParaRPr lang="cs-CZ" dirty="0" smtClean="0"/>
          </a:p>
          <a:p>
            <a:r>
              <a:rPr lang="cs-CZ" dirty="0" smtClean="0"/>
              <a:t>Erb Jagellonců</a:t>
            </a:r>
            <a:endParaRPr lang="cs-CZ" dirty="0"/>
          </a:p>
        </p:txBody>
      </p:sp>
      <p:pic>
        <p:nvPicPr>
          <p:cNvPr id="2050" name="Picture 2"/>
          <p:cNvPicPr>
            <a:picLocks noGrp="1" noChangeAspect="1" noChangeArrowheads="1"/>
          </p:cNvPicPr>
          <p:nvPr>
            <p:ph sz="half" idx="2"/>
          </p:nvPr>
        </p:nvPicPr>
        <p:blipFill>
          <a:blip r:embed="rId3"/>
          <a:srcRect/>
          <a:stretch>
            <a:fillRect/>
          </a:stretch>
        </p:blipFill>
        <p:spPr bwMode="auto">
          <a:xfrm>
            <a:off x="4786314" y="1540193"/>
            <a:ext cx="3786214" cy="4543457"/>
          </a:xfrm>
          <a:prstGeom prst="rect">
            <a:avLst/>
          </a:prstGeom>
          <a:noFill/>
          <a:ln w="9525">
            <a:solidFill>
              <a:srgbClr val="7030A0"/>
            </a:solidFill>
            <a:miter lim="800000"/>
            <a:headEnd/>
            <a:tailEnd/>
          </a:ln>
          <a:effectLst>
            <a:glow rad="228600">
              <a:schemeClr val="accent5">
                <a:satMod val="175000"/>
                <a:alpha val="40000"/>
              </a:schemeClr>
            </a:glow>
          </a:effectLst>
        </p:spPr>
      </p:pic>
      <p:sp>
        <p:nvSpPr>
          <p:cNvPr id="5" name="Slunce 4"/>
          <p:cNvSpPr/>
          <p:nvPr/>
        </p:nvSpPr>
        <p:spPr>
          <a:xfrm>
            <a:off x="428596" y="3500438"/>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heel(4)">
                                      <p:cBhvr>
                                        <p:cTn id="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034" y="214290"/>
            <a:ext cx="4857784" cy="1219200"/>
          </a:xfrm>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Vladislav II. Jagellonský</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Zástupný symbol pro obsah 2"/>
          <p:cNvSpPr>
            <a:spLocks noGrp="1"/>
          </p:cNvSpPr>
          <p:nvPr>
            <p:ph sz="half" idx="1"/>
          </p:nvPr>
        </p:nvSpPr>
        <p:spPr>
          <a:xfrm>
            <a:off x="457200" y="1524000"/>
            <a:ext cx="4400552" cy="4905396"/>
          </a:xfrm>
        </p:spPr>
        <p:txBody>
          <a:bodyPr>
            <a:normAutofit/>
          </a:bodyPr>
          <a:lstStyle/>
          <a:p>
            <a:pPr algn="ctr"/>
            <a:r>
              <a:rPr lang="cs-CZ" dirty="0" smtClean="0">
                <a:latin typeface="Times New Roman" pitchFamily="18" charset="0"/>
                <a:cs typeface="Times New Roman" pitchFamily="18" charset="0"/>
              </a:rPr>
              <a:t>Vladislav Jagellonský ( 1456 Krakov –  1516 Budín) pocházel z Polska, původem z litevského velkoknížecího rodu Jagellonců, byl králem českým  a uherským .</a:t>
            </a:r>
          </a:p>
          <a:p>
            <a:pPr algn="ctr"/>
            <a:endParaRPr lang="cs-CZ" dirty="0" smtClean="0">
              <a:latin typeface="Times New Roman" pitchFamily="18" charset="0"/>
              <a:cs typeface="Times New Roman" pitchFamily="18" charset="0"/>
            </a:endParaRPr>
          </a:p>
          <a:p>
            <a:pPr algn="ctr"/>
            <a:endParaRPr lang="cs-CZ" dirty="0" smtClean="0">
              <a:latin typeface="Times New Roman" pitchFamily="18" charset="0"/>
              <a:cs typeface="Times New Roman" pitchFamily="18" charset="0"/>
            </a:endParaRPr>
          </a:p>
          <a:p>
            <a:pPr algn="ctr"/>
            <a:endParaRPr lang="cs-CZ" dirty="0" smtClean="0">
              <a:latin typeface="Times New Roman" pitchFamily="18" charset="0"/>
              <a:cs typeface="Times New Roman" pitchFamily="18" charset="0"/>
            </a:endParaRPr>
          </a:p>
          <a:p>
            <a:pPr algn="ctr"/>
            <a:endParaRPr lang="cs-CZ" sz="2000" b="1" i="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a:p>
            <a:pPr algn="ctr"/>
            <a:r>
              <a:rPr lang="cs-CZ" sz="2000" b="1" i="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Pečeť Vladislava II. Jagellonského</a:t>
            </a:r>
          </a:p>
        </p:txBody>
      </p:sp>
      <p:sp>
        <p:nvSpPr>
          <p:cNvPr id="4" name="Zástupný symbol pro obsah 3"/>
          <p:cNvSpPr>
            <a:spLocks noGrp="1"/>
          </p:cNvSpPr>
          <p:nvPr>
            <p:ph sz="half" idx="2"/>
          </p:nvPr>
        </p:nvSpPr>
        <p:spPr>
          <a:xfrm>
            <a:off x="5357818" y="1000108"/>
            <a:ext cx="3571900" cy="5095892"/>
          </a:xfrm>
        </p:spPr>
        <p:txBody>
          <a:bodyPr>
            <a:normAutofit/>
          </a:bodyPr>
          <a:lstStyle/>
          <a:p>
            <a:r>
              <a:rPr lang="cs-CZ" dirty="0" smtClean="0"/>
              <a:t>Tradičně bývá hodnocen jako jeden z nejslabších českých panovníků, neboť jeho vláda vedla k velkému úpadku královské moci. </a:t>
            </a:r>
          </a:p>
          <a:p>
            <a:endParaRPr lang="cs-CZ" dirty="0"/>
          </a:p>
        </p:txBody>
      </p:sp>
      <p:pic>
        <p:nvPicPr>
          <p:cNvPr id="5122" name="Picture 2"/>
          <p:cNvPicPr>
            <a:picLocks noChangeAspect="1" noChangeArrowheads="1"/>
          </p:cNvPicPr>
          <p:nvPr/>
        </p:nvPicPr>
        <p:blipFill>
          <a:blip r:embed="rId3"/>
          <a:srcRect/>
          <a:stretch>
            <a:fillRect/>
          </a:stretch>
        </p:blipFill>
        <p:spPr bwMode="auto">
          <a:xfrm>
            <a:off x="4857752" y="3786190"/>
            <a:ext cx="2643206" cy="2574551"/>
          </a:xfrm>
          <a:prstGeom prst="rect">
            <a:avLst/>
          </a:prstGeom>
          <a:noFill/>
          <a:ln w="9525">
            <a:solidFill>
              <a:srgbClr val="7030A0"/>
            </a:solidFill>
            <a:miter lim="800000"/>
            <a:headEnd/>
            <a:tailEnd/>
          </a:ln>
          <a:effectLst>
            <a:glow rad="228600">
              <a:schemeClr val="accent5">
                <a:satMod val="175000"/>
                <a:alpha val="40000"/>
              </a:schemeClr>
            </a:glow>
          </a:effectLst>
        </p:spPr>
      </p:pic>
      <p:sp>
        <p:nvSpPr>
          <p:cNvPr id="6" name="Slunce 5"/>
          <p:cNvSpPr/>
          <p:nvPr/>
        </p:nvSpPr>
        <p:spPr>
          <a:xfrm>
            <a:off x="500034" y="1643050"/>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
        <p:nvSpPr>
          <p:cNvPr id="7" name="Slunce 6"/>
          <p:cNvSpPr/>
          <p:nvPr/>
        </p:nvSpPr>
        <p:spPr>
          <a:xfrm>
            <a:off x="5286380" y="1071546"/>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1" presetClass="entr" presetSubtype="4" fill="hold" nodeType="clickEffect">
                                  <p:stCondLst>
                                    <p:cond delay="0"/>
                                  </p:stCondLst>
                                  <p:childTnLst>
                                    <p:set>
                                      <p:cBhvr>
                                        <p:cTn id="36" dur="1" fill="hold">
                                          <p:stCondLst>
                                            <p:cond delay="0"/>
                                          </p:stCondLst>
                                        </p:cTn>
                                        <p:tgtEl>
                                          <p:spTgt spid="5122"/>
                                        </p:tgtEl>
                                        <p:attrNameLst>
                                          <p:attrName>style.visibility</p:attrName>
                                        </p:attrNameLst>
                                      </p:cBhvr>
                                      <p:to>
                                        <p:strVal val="visible"/>
                                      </p:to>
                                    </p:set>
                                    <p:animEffect transition="in" filter="wheel(4)">
                                      <p:cBhvr>
                                        <p:cTn id="37" dur="2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Vladislav II.Jagellonský</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Zástupný symbol pro obsah 2"/>
          <p:cNvSpPr>
            <a:spLocks noGrp="1"/>
          </p:cNvSpPr>
          <p:nvPr>
            <p:ph sz="half" idx="1"/>
          </p:nvPr>
        </p:nvSpPr>
        <p:spPr>
          <a:xfrm>
            <a:off x="457200" y="1524000"/>
            <a:ext cx="4972056" cy="4572000"/>
          </a:xfrm>
        </p:spPr>
        <p:txBody>
          <a:bodyPr/>
          <a:lstStyle/>
          <a:p>
            <a:r>
              <a:rPr lang="cs-CZ" dirty="0" smtClean="0"/>
              <a:t>Jak se Vladislavu Jagellonskému říkalo:</a:t>
            </a:r>
          </a:p>
          <a:p>
            <a:endParaRPr lang="cs-CZ" dirty="0" smtClean="0"/>
          </a:p>
          <a:p>
            <a:pPr>
              <a:buNone/>
            </a:pPr>
            <a:endParaRPr lang="cs-CZ" dirty="0"/>
          </a:p>
        </p:txBody>
      </p:sp>
      <p:sp>
        <p:nvSpPr>
          <p:cNvPr id="4" name="Zástupný symbol pro obsah 3"/>
          <p:cNvSpPr>
            <a:spLocks noGrp="1"/>
          </p:cNvSpPr>
          <p:nvPr>
            <p:ph sz="half" idx="2"/>
          </p:nvPr>
        </p:nvSpPr>
        <p:spPr/>
        <p:txBody>
          <a:bodyPr/>
          <a:lstStyle/>
          <a:p>
            <a:pPr>
              <a:buNone/>
            </a:pPr>
            <a:r>
              <a:rPr lang="cs-CZ" dirty="0" smtClean="0"/>
              <a:t>                      .</a:t>
            </a:r>
            <a:endParaRPr lang="cs-CZ" dirty="0"/>
          </a:p>
        </p:txBody>
      </p:sp>
      <p:pic>
        <p:nvPicPr>
          <p:cNvPr id="3074" name="Picture 2"/>
          <p:cNvPicPr>
            <a:picLocks noChangeAspect="1" noChangeArrowheads="1"/>
          </p:cNvPicPr>
          <p:nvPr/>
        </p:nvPicPr>
        <p:blipFill>
          <a:blip r:embed="rId3"/>
          <a:srcRect/>
          <a:stretch>
            <a:fillRect/>
          </a:stretch>
        </p:blipFill>
        <p:spPr bwMode="auto">
          <a:xfrm>
            <a:off x="5572132" y="273389"/>
            <a:ext cx="3024194" cy="5855939"/>
          </a:xfrm>
          <a:prstGeom prst="rect">
            <a:avLst/>
          </a:prstGeom>
          <a:noFill/>
          <a:ln w="9525">
            <a:solidFill>
              <a:srgbClr val="7030A0"/>
            </a:solidFill>
            <a:miter lim="800000"/>
            <a:headEnd/>
            <a:tailEnd/>
          </a:ln>
          <a:effectLst>
            <a:glow rad="228600">
              <a:schemeClr val="accent5">
                <a:satMod val="175000"/>
                <a:alpha val="40000"/>
              </a:schemeClr>
            </a:glow>
          </a:effectLst>
        </p:spPr>
      </p:pic>
      <p:sp>
        <p:nvSpPr>
          <p:cNvPr id="6" name="Elipsa 5"/>
          <p:cNvSpPr/>
          <p:nvPr/>
        </p:nvSpPr>
        <p:spPr>
          <a:xfrm>
            <a:off x="571472" y="2357430"/>
            <a:ext cx="4500594"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Král cizinec</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7" name="Elipsa 6"/>
          <p:cNvSpPr/>
          <p:nvPr/>
        </p:nvSpPr>
        <p:spPr>
          <a:xfrm>
            <a:off x="642910" y="3429000"/>
            <a:ext cx="4500594"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Král dobře</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8" name="Elipsa 7"/>
          <p:cNvSpPr/>
          <p:nvPr/>
        </p:nvSpPr>
        <p:spPr>
          <a:xfrm>
            <a:off x="571472" y="4429132"/>
            <a:ext cx="4500594"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Král dítě</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9" name="Elipsa 8"/>
          <p:cNvSpPr/>
          <p:nvPr/>
        </p:nvSpPr>
        <p:spPr>
          <a:xfrm>
            <a:off x="642910" y="5500702"/>
            <a:ext cx="4500594"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Sebevědomý král</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4" fill="hold" nodeType="clickEffect">
                                  <p:stCondLst>
                                    <p:cond delay="0"/>
                                  </p:stCondLst>
                                  <p:childTnLst>
                                    <p:set>
                                      <p:cBhvr>
                                        <p:cTn id="18" dur="1" fill="hold">
                                          <p:stCondLst>
                                            <p:cond delay="0"/>
                                          </p:stCondLst>
                                        </p:cTn>
                                        <p:tgtEl>
                                          <p:spTgt spid="3074"/>
                                        </p:tgtEl>
                                        <p:attrNameLst>
                                          <p:attrName>style.visibility</p:attrName>
                                        </p:attrNameLst>
                                      </p:cBhvr>
                                      <p:to>
                                        <p:strVal val="visible"/>
                                      </p:to>
                                    </p:set>
                                    <p:animEffect transition="in" filter="wheel(4)">
                                      <p:cBhvr>
                                        <p:cTn id="19" dur="2000"/>
                                        <p:tgtEl>
                                          <p:spTgt spid="3074"/>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5"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 calcmode="lin" valueType="num">
                                      <p:cBhvr>
                                        <p:cTn id="30"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31"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32"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33" dur="1000" fill="hold"/>
                                        <p:tgtEl>
                                          <p:spTgt spid="6"/>
                                        </p:tgtEl>
                                        <p:attrNameLst>
                                          <p:attrName>ppt_h</p:attrName>
                                        </p:attrNameLst>
                                      </p:cBhvr>
                                      <p:tavLst>
                                        <p:tav tm="0">
                                          <p:val>
                                            <p:strVal val="#ppt_h"/>
                                          </p:val>
                                        </p:tav>
                                        <p:tav tm="100000">
                                          <p:val>
                                            <p:strVal val="#ppt_h"/>
                                          </p:val>
                                        </p:tav>
                                      </p:tavLst>
                                    </p:anim>
                                    <p:anim calcmode="lin" valueType="num">
                                      <p:cBhvr>
                                        <p:cTn id="34"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35"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36"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37" dur="1000" decel="50000">
                                          <p:stCondLst>
                                            <p:cond delay="0"/>
                                          </p:stCondLst>
                                        </p:cTn>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25"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 calcmode="lin" valueType="num">
                                      <p:cBhvr>
                                        <p:cTn id="42"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43"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44"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45" dur="1000" fill="hold"/>
                                        <p:tgtEl>
                                          <p:spTgt spid="7"/>
                                        </p:tgtEl>
                                        <p:attrNameLst>
                                          <p:attrName>ppt_h</p:attrName>
                                        </p:attrNameLst>
                                      </p:cBhvr>
                                      <p:tavLst>
                                        <p:tav tm="0">
                                          <p:val>
                                            <p:strVal val="#ppt_h"/>
                                          </p:val>
                                        </p:tav>
                                        <p:tav tm="100000">
                                          <p:val>
                                            <p:strVal val="#ppt_h"/>
                                          </p:val>
                                        </p:tav>
                                      </p:tavLst>
                                    </p:anim>
                                    <p:anim calcmode="lin" valueType="num">
                                      <p:cBhvr>
                                        <p:cTn id="46"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47"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48"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49" dur="1000" decel="50000">
                                          <p:stCondLst>
                                            <p:cond delay="0"/>
                                          </p:stCondLst>
                                        </p:cTn>
                                        <p:tgtEl>
                                          <p:spTgt spid="7"/>
                                        </p:tgtEl>
                                      </p:cBhvr>
                                    </p:animEffect>
                                  </p:childTnLst>
                                </p:cTn>
                              </p:par>
                            </p:childTnLst>
                          </p:cTn>
                        </p:par>
                      </p:childTnLst>
                    </p:cTn>
                  </p:par>
                  <p:par>
                    <p:cTn id="50" fill="hold">
                      <p:stCondLst>
                        <p:cond delay="indefinite"/>
                      </p:stCondLst>
                      <p:childTnLst>
                        <p:par>
                          <p:cTn id="51" fill="hold">
                            <p:stCondLst>
                              <p:cond delay="0"/>
                            </p:stCondLst>
                            <p:childTnLst>
                              <p:par>
                                <p:cTn id="52" presetID="25" presetClass="entr" presetSubtype="0" fill="hold" grpId="0" nodeType="clickEffect">
                                  <p:stCondLst>
                                    <p:cond delay="0"/>
                                  </p:stCondLst>
                                  <p:childTnLst>
                                    <p:set>
                                      <p:cBhvr>
                                        <p:cTn id="53" dur="1" fill="hold">
                                          <p:stCondLst>
                                            <p:cond delay="0"/>
                                          </p:stCondLst>
                                        </p:cTn>
                                        <p:tgtEl>
                                          <p:spTgt spid="8"/>
                                        </p:tgtEl>
                                        <p:attrNameLst>
                                          <p:attrName>style.visibility</p:attrName>
                                        </p:attrNameLst>
                                      </p:cBhvr>
                                      <p:to>
                                        <p:strVal val="visible"/>
                                      </p:to>
                                    </p:set>
                                    <p:anim calcmode="lin" valueType="num">
                                      <p:cBhvr>
                                        <p:cTn id="54"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55"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56"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57" dur="1000" fill="hold"/>
                                        <p:tgtEl>
                                          <p:spTgt spid="8"/>
                                        </p:tgtEl>
                                        <p:attrNameLst>
                                          <p:attrName>ppt_h</p:attrName>
                                        </p:attrNameLst>
                                      </p:cBhvr>
                                      <p:tavLst>
                                        <p:tav tm="0">
                                          <p:val>
                                            <p:strVal val="#ppt_h"/>
                                          </p:val>
                                        </p:tav>
                                        <p:tav tm="100000">
                                          <p:val>
                                            <p:strVal val="#ppt_h"/>
                                          </p:val>
                                        </p:tav>
                                      </p:tavLst>
                                    </p:anim>
                                    <p:anim calcmode="lin" valueType="num">
                                      <p:cBhvr>
                                        <p:cTn id="58"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59"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60"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61" dur="1000" decel="50000">
                                          <p:stCondLst>
                                            <p:cond delay="0"/>
                                          </p:stCondLst>
                                        </p:cTn>
                                        <p:tgtEl>
                                          <p:spTgt spid="8"/>
                                        </p:tgtEl>
                                      </p:cBhvr>
                                    </p:animEffect>
                                  </p:childTnLst>
                                </p:cTn>
                              </p:par>
                            </p:childTnLst>
                          </p:cTn>
                        </p:par>
                      </p:childTnLst>
                    </p:cTn>
                  </p:par>
                  <p:par>
                    <p:cTn id="62" fill="hold">
                      <p:stCondLst>
                        <p:cond delay="indefinite"/>
                      </p:stCondLst>
                      <p:childTnLst>
                        <p:par>
                          <p:cTn id="63" fill="hold">
                            <p:stCondLst>
                              <p:cond delay="0"/>
                            </p:stCondLst>
                            <p:childTnLst>
                              <p:par>
                                <p:cTn id="64" presetID="25" presetClass="entr" presetSubtype="0" fill="hold" grpId="0" nodeType="clickEffect">
                                  <p:stCondLst>
                                    <p:cond delay="0"/>
                                  </p:stCondLst>
                                  <p:childTnLst>
                                    <p:set>
                                      <p:cBhvr>
                                        <p:cTn id="65" dur="1" fill="hold">
                                          <p:stCondLst>
                                            <p:cond delay="0"/>
                                          </p:stCondLst>
                                        </p:cTn>
                                        <p:tgtEl>
                                          <p:spTgt spid="9"/>
                                        </p:tgtEl>
                                        <p:attrNameLst>
                                          <p:attrName>style.visibility</p:attrName>
                                        </p:attrNameLst>
                                      </p:cBhvr>
                                      <p:to>
                                        <p:strVal val="visible"/>
                                      </p:to>
                                    </p:set>
                                    <p:anim calcmode="lin" valueType="num">
                                      <p:cBhvr>
                                        <p:cTn id="66" dur="500" decel="50000" fill="hold">
                                          <p:stCondLst>
                                            <p:cond delay="0"/>
                                          </p:stCondLst>
                                        </p:cTn>
                                        <p:tgtEl>
                                          <p:spTgt spid="9"/>
                                        </p:tgtEl>
                                        <p:attrNameLst>
                                          <p:attrName>style.rotation</p:attrName>
                                        </p:attrNameLst>
                                      </p:cBhvr>
                                      <p:tavLst>
                                        <p:tav tm="0">
                                          <p:val>
                                            <p:fltVal val="-90"/>
                                          </p:val>
                                        </p:tav>
                                        <p:tav tm="100000">
                                          <p:val>
                                            <p:fltVal val="0"/>
                                          </p:val>
                                        </p:tav>
                                      </p:tavLst>
                                    </p:anim>
                                    <p:anim calcmode="lin" valueType="num">
                                      <p:cBhvr>
                                        <p:cTn id="67" dur="500" decel="50000" fill="hold">
                                          <p:stCondLst>
                                            <p:cond delay="0"/>
                                          </p:stCondLst>
                                        </p:cTn>
                                        <p:tgtEl>
                                          <p:spTgt spid="9"/>
                                        </p:tgtEl>
                                        <p:attrNameLst>
                                          <p:attrName>ppt_w</p:attrName>
                                        </p:attrNameLst>
                                      </p:cBhvr>
                                      <p:tavLst>
                                        <p:tav tm="0">
                                          <p:val>
                                            <p:strVal val="#ppt_w"/>
                                          </p:val>
                                        </p:tav>
                                        <p:tav tm="100000">
                                          <p:val>
                                            <p:strVal val="#ppt_w*.05"/>
                                          </p:val>
                                        </p:tav>
                                      </p:tavLst>
                                    </p:anim>
                                    <p:anim calcmode="lin" valueType="num">
                                      <p:cBhvr>
                                        <p:cTn id="68" dur="500" accel="50000" fill="hold">
                                          <p:stCondLst>
                                            <p:cond delay="500"/>
                                          </p:stCondLst>
                                        </p:cTn>
                                        <p:tgtEl>
                                          <p:spTgt spid="9"/>
                                        </p:tgtEl>
                                        <p:attrNameLst>
                                          <p:attrName>ppt_w</p:attrName>
                                        </p:attrNameLst>
                                      </p:cBhvr>
                                      <p:tavLst>
                                        <p:tav tm="0">
                                          <p:val>
                                            <p:strVal val="#ppt_w*.05"/>
                                          </p:val>
                                        </p:tav>
                                        <p:tav tm="100000">
                                          <p:val>
                                            <p:strVal val="#ppt_w"/>
                                          </p:val>
                                        </p:tav>
                                      </p:tavLst>
                                    </p:anim>
                                    <p:anim calcmode="lin" valueType="num">
                                      <p:cBhvr>
                                        <p:cTn id="69" dur="1000" fill="hold"/>
                                        <p:tgtEl>
                                          <p:spTgt spid="9"/>
                                        </p:tgtEl>
                                        <p:attrNameLst>
                                          <p:attrName>ppt_h</p:attrName>
                                        </p:attrNameLst>
                                      </p:cBhvr>
                                      <p:tavLst>
                                        <p:tav tm="0">
                                          <p:val>
                                            <p:strVal val="#ppt_h"/>
                                          </p:val>
                                        </p:tav>
                                        <p:tav tm="100000">
                                          <p:val>
                                            <p:strVal val="#ppt_h"/>
                                          </p:val>
                                        </p:tav>
                                      </p:tavLst>
                                    </p:anim>
                                    <p:anim calcmode="lin" valueType="num">
                                      <p:cBhvr>
                                        <p:cTn id="70" dur="500" decel="50000" fill="hold">
                                          <p:stCondLst>
                                            <p:cond delay="0"/>
                                          </p:stCondLst>
                                        </p:cTn>
                                        <p:tgtEl>
                                          <p:spTgt spid="9"/>
                                        </p:tgtEl>
                                        <p:attrNameLst>
                                          <p:attrName>ppt_x</p:attrName>
                                        </p:attrNameLst>
                                      </p:cBhvr>
                                      <p:tavLst>
                                        <p:tav tm="0">
                                          <p:val>
                                            <p:strVal val="#ppt_x+.4"/>
                                          </p:val>
                                        </p:tav>
                                        <p:tav tm="100000">
                                          <p:val>
                                            <p:strVal val="#ppt_x"/>
                                          </p:val>
                                        </p:tav>
                                      </p:tavLst>
                                    </p:anim>
                                    <p:anim calcmode="lin" valueType="num">
                                      <p:cBhvr>
                                        <p:cTn id="71" dur="500" decel="50000" fill="hold">
                                          <p:stCondLst>
                                            <p:cond delay="0"/>
                                          </p:stCondLst>
                                        </p:cTn>
                                        <p:tgtEl>
                                          <p:spTgt spid="9"/>
                                        </p:tgtEl>
                                        <p:attrNameLst>
                                          <p:attrName>ppt_y</p:attrName>
                                        </p:attrNameLst>
                                      </p:cBhvr>
                                      <p:tavLst>
                                        <p:tav tm="0">
                                          <p:val>
                                            <p:strVal val="#ppt_y-.2"/>
                                          </p:val>
                                        </p:tav>
                                        <p:tav tm="100000">
                                          <p:val>
                                            <p:strVal val="#ppt_y+.1"/>
                                          </p:val>
                                        </p:tav>
                                      </p:tavLst>
                                    </p:anim>
                                    <p:anim calcmode="lin" valueType="num">
                                      <p:cBhvr>
                                        <p:cTn id="72" dur="500" accel="50000" fill="hold">
                                          <p:stCondLst>
                                            <p:cond delay="500"/>
                                          </p:stCondLst>
                                        </p:cTn>
                                        <p:tgtEl>
                                          <p:spTgt spid="9"/>
                                        </p:tgtEl>
                                        <p:attrNameLst>
                                          <p:attrName>ppt_y</p:attrName>
                                        </p:attrNameLst>
                                      </p:cBhvr>
                                      <p:tavLst>
                                        <p:tav tm="0">
                                          <p:val>
                                            <p:strVal val="#ppt_y+.1"/>
                                          </p:val>
                                        </p:tav>
                                        <p:tav tm="100000">
                                          <p:val>
                                            <p:strVal val="#ppt_y"/>
                                          </p:val>
                                        </p:tav>
                                      </p:tavLst>
                                    </p:anim>
                                    <p:animEffect transition="in" filter="fade">
                                      <p:cBhvr>
                                        <p:cTn id="73" dur="1000" decel="50000">
                                          <p:stCondLst>
                                            <p:cond delay="0"/>
                                          </p:stCondLst>
                                        </p:cTn>
                                        <p:tgtEl>
                                          <p:spTgt spid="9"/>
                                        </p:tgtEl>
                                      </p:cBhvr>
                                    </p:animEffect>
                                  </p:childTnLst>
                                </p:cTn>
                              </p:par>
                            </p:childTnLst>
                          </p:cTn>
                        </p:par>
                      </p:childTnLst>
                    </p:cTn>
                  </p:par>
                  <p:par>
                    <p:cTn id="74" fill="hold">
                      <p:stCondLst>
                        <p:cond delay="indefinite"/>
                      </p:stCondLst>
                      <p:childTnLst>
                        <p:par>
                          <p:cTn id="75" fill="hold">
                            <p:stCondLst>
                              <p:cond delay="0"/>
                            </p:stCondLst>
                            <p:childTnLst>
                              <p:par>
                                <p:cTn id="76" presetID="25" presetClass="exit" presetSubtype="0" fill="hold" grpId="1" nodeType="clickEffect">
                                  <p:stCondLst>
                                    <p:cond delay="0"/>
                                  </p:stCondLst>
                                  <p:childTnLst>
                                    <p:animEffect transition="out" filter="fade">
                                      <p:cBhvr>
                                        <p:cTn id="77" dur="1000" accel="50000">
                                          <p:stCondLst>
                                            <p:cond delay="0"/>
                                          </p:stCondLst>
                                        </p:cTn>
                                        <p:tgtEl>
                                          <p:spTgt spid="6"/>
                                        </p:tgtEl>
                                      </p:cBhvr>
                                    </p:animEffect>
                                    <p:anim calcmode="lin" valueType="num">
                                      <p:cBhvr>
                                        <p:cTn id="78" dur="500" accel="50000">
                                          <p:stCondLst>
                                            <p:cond delay="0"/>
                                          </p:stCondLst>
                                        </p:cTn>
                                        <p:tgtEl>
                                          <p:spTgt spid="6"/>
                                        </p:tgtEl>
                                        <p:attrNameLst>
                                          <p:attrName>ppt_y</p:attrName>
                                        </p:attrNameLst>
                                      </p:cBhvr>
                                      <p:tavLst>
                                        <p:tav tm="0">
                                          <p:val>
                                            <p:strVal val="ppt_y"/>
                                          </p:val>
                                        </p:tav>
                                        <p:tav tm="100000">
                                          <p:val>
                                            <p:strVal val="ppt_y+.1"/>
                                          </p:val>
                                        </p:tav>
                                      </p:tavLst>
                                    </p:anim>
                                    <p:anim calcmode="lin" valueType="num">
                                      <p:cBhvr>
                                        <p:cTn id="79" dur="500" decel="50000">
                                          <p:stCondLst>
                                            <p:cond delay="500"/>
                                          </p:stCondLst>
                                        </p:cTn>
                                        <p:tgtEl>
                                          <p:spTgt spid="6"/>
                                        </p:tgtEl>
                                        <p:attrNameLst>
                                          <p:attrName>ppt_y</p:attrName>
                                        </p:attrNameLst>
                                      </p:cBhvr>
                                      <p:tavLst>
                                        <p:tav tm="0">
                                          <p:val>
                                            <p:strVal val="ppt_y"/>
                                          </p:val>
                                        </p:tav>
                                        <p:tav tm="100000">
                                          <p:val>
                                            <p:strVal val="ppt_y-.1"/>
                                          </p:val>
                                        </p:tav>
                                      </p:tavLst>
                                    </p:anim>
                                    <p:anim calcmode="lin" valueType="num">
                                      <p:cBhvr>
                                        <p:cTn id="80" dur="500" accel="50000">
                                          <p:stCondLst>
                                            <p:cond delay="500"/>
                                          </p:stCondLst>
                                        </p:cTn>
                                        <p:tgtEl>
                                          <p:spTgt spid="6"/>
                                        </p:tgtEl>
                                        <p:attrNameLst>
                                          <p:attrName>ppt_x</p:attrName>
                                        </p:attrNameLst>
                                      </p:cBhvr>
                                      <p:tavLst>
                                        <p:tav tm="0">
                                          <p:val>
                                            <p:strVal val="ppt_x"/>
                                          </p:val>
                                        </p:tav>
                                        <p:tav tm="100000">
                                          <p:val>
                                            <p:strVal val="ppt_x+.4"/>
                                          </p:val>
                                        </p:tav>
                                      </p:tavLst>
                                    </p:anim>
                                    <p:anim calcmode="lin" valueType="num">
                                      <p:cBhvr>
                                        <p:cTn id="81" dur="1000"/>
                                        <p:tgtEl>
                                          <p:spTgt spid="6"/>
                                        </p:tgtEl>
                                        <p:attrNameLst>
                                          <p:attrName>ppt_h</p:attrName>
                                        </p:attrNameLst>
                                      </p:cBhvr>
                                      <p:tavLst>
                                        <p:tav tm="0">
                                          <p:val>
                                            <p:strVal val="ppt_h"/>
                                          </p:val>
                                        </p:tav>
                                        <p:tav tm="100000">
                                          <p:val>
                                            <p:strVal val="ppt_h"/>
                                          </p:val>
                                        </p:tav>
                                      </p:tavLst>
                                    </p:anim>
                                    <p:anim calcmode="lin" valueType="num">
                                      <p:cBhvr>
                                        <p:cTn id="82" dur="500" accel="50000">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83" dur="500" decel="50000">
                                          <p:stCondLst>
                                            <p:cond delay="500"/>
                                          </p:stCondLst>
                                        </p:cTn>
                                        <p:tgtEl>
                                          <p:spTgt spid="6"/>
                                        </p:tgtEl>
                                        <p:attrNameLst>
                                          <p:attrName>ppt_w</p:attrName>
                                        </p:attrNameLst>
                                      </p:cBhvr>
                                      <p:tavLst>
                                        <p:tav tm="0">
                                          <p:val>
                                            <p:strVal val="ppt_w"/>
                                          </p:val>
                                        </p:tav>
                                        <p:tav tm="100000">
                                          <p:val>
                                            <p:strVal val="ppt_w/.05"/>
                                          </p:val>
                                        </p:tav>
                                      </p:tavLst>
                                    </p:anim>
                                    <p:anim calcmode="lin" valueType="num">
                                      <p:cBhvr>
                                        <p:cTn id="84" dur="500" accel="50000">
                                          <p:stCondLst>
                                            <p:cond delay="500"/>
                                          </p:stCondLst>
                                        </p:cTn>
                                        <p:tgtEl>
                                          <p:spTgt spid="6"/>
                                        </p:tgtEl>
                                        <p:attrNameLst>
                                          <p:attrName>style.rotation</p:attrName>
                                        </p:attrNameLst>
                                      </p:cBhvr>
                                      <p:tavLst>
                                        <p:tav tm="0">
                                          <p:val>
                                            <p:fltVal val="0"/>
                                          </p:val>
                                        </p:tav>
                                        <p:tav tm="100000">
                                          <p:val>
                                            <p:fltVal val="-90"/>
                                          </p:val>
                                        </p:tav>
                                      </p:tavLst>
                                    </p:anim>
                                    <p:set>
                                      <p:cBhvr>
                                        <p:cTn id="85" dur="1" fill="hold">
                                          <p:stCondLst>
                                            <p:cond delay="999"/>
                                          </p:stCondLst>
                                        </p:cTn>
                                        <p:tgtEl>
                                          <p:spTgt spid="6"/>
                                        </p:tgtEl>
                                        <p:attrNameLst>
                                          <p:attrName>style.visibility</p:attrName>
                                        </p:attrNameLst>
                                      </p:cBhvr>
                                      <p:to>
                                        <p:strVal val="hidden"/>
                                      </p:to>
                                    </p:set>
                                  </p:childTnLst>
                                </p:cTn>
                              </p:par>
                            </p:childTnLst>
                          </p:cTn>
                        </p:par>
                      </p:childTnLst>
                    </p:cTn>
                  </p:par>
                  <p:par>
                    <p:cTn id="86" fill="hold">
                      <p:stCondLst>
                        <p:cond delay="indefinite"/>
                      </p:stCondLst>
                      <p:childTnLst>
                        <p:par>
                          <p:cTn id="87" fill="hold">
                            <p:stCondLst>
                              <p:cond delay="0"/>
                            </p:stCondLst>
                            <p:childTnLst>
                              <p:par>
                                <p:cTn id="88" presetID="25" presetClass="exit" presetSubtype="0" fill="hold" grpId="1" nodeType="clickEffect">
                                  <p:stCondLst>
                                    <p:cond delay="0"/>
                                  </p:stCondLst>
                                  <p:childTnLst>
                                    <p:animEffect transition="out" filter="fade">
                                      <p:cBhvr>
                                        <p:cTn id="89" dur="1000" accel="50000">
                                          <p:stCondLst>
                                            <p:cond delay="0"/>
                                          </p:stCondLst>
                                        </p:cTn>
                                        <p:tgtEl>
                                          <p:spTgt spid="8"/>
                                        </p:tgtEl>
                                      </p:cBhvr>
                                    </p:animEffect>
                                    <p:anim calcmode="lin" valueType="num">
                                      <p:cBhvr>
                                        <p:cTn id="90" dur="500" accel="50000">
                                          <p:stCondLst>
                                            <p:cond delay="0"/>
                                          </p:stCondLst>
                                        </p:cTn>
                                        <p:tgtEl>
                                          <p:spTgt spid="8"/>
                                        </p:tgtEl>
                                        <p:attrNameLst>
                                          <p:attrName>ppt_y</p:attrName>
                                        </p:attrNameLst>
                                      </p:cBhvr>
                                      <p:tavLst>
                                        <p:tav tm="0">
                                          <p:val>
                                            <p:strVal val="ppt_y"/>
                                          </p:val>
                                        </p:tav>
                                        <p:tav tm="100000">
                                          <p:val>
                                            <p:strVal val="ppt_y+.1"/>
                                          </p:val>
                                        </p:tav>
                                      </p:tavLst>
                                    </p:anim>
                                    <p:anim calcmode="lin" valueType="num">
                                      <p:cBhvr>
                                        <p:cTn id="91" dur="500" decel="50000">
                                          <p:stCondLst>
                                            <p:cond delay="500"/>
                                          </p:stCondLst>
                                        </p:cTn>
                                        <p:tgtEl>
                                          <p:spTgt spid="8"/>
                                        </p:tgtEl>
                                        <p:attrNameLst>
                                          <p:attrName>ppt_y</p:attrName>
                                        </p:attrNameLst>
                                      </p:cBhvr>
                                      <p:tavLst>
                                        <p:tav tm="0">
                                          <p:val>
                                            <p:strVal val="ppt_y"/>
                                          </p:val>
                                        </p:tav>
                                        <p:tav tm="100000">
                                          <p:val>
                                            <p:strVal val="ppt_y-.1"/>
                                          </p:val>
                                        </p:tav>
                                      </p:tavLst>
                                    </p:anim>
                                    <p:anim calcmode="lin" valueType="num">
                                      <p:cBhvr>
                                        <p:cTn id="92" dur="500" accel="50000">
                                          <p:stCondLst>
                                            <p:cond delay="500"/>
                                          </p:stCondLst>
                                        </p:cTn>
                                        <p:tgtEl>
                                          <p:spTgt spid="8"/>
                                        </p:tgtEl>
                                        <p:attrNameLst>
                                          <p:attrName>ppt_x</p:attrName>
                                        </p:attrNameLst>
                                      </p:cBhvr>
                                      <p:tavLst>
                                        <p:tav tm="0">
                                          <p:val>
                                            <p:strVal val="ppt_x"/>
                                          </p:val>
                                        </p:tav>
                                        <p:tav tm="100000">
                                          <p:val>
                                            <p:strVal val="ppt_x+.4"/>
                                          </p:val>
                                        </p:tav>
                                      </p:tavLst>
                                    </p:anim>
                                    <p:anim calcmode="lin" valueType="num">
                                      <p:cBhvr>
                                        <p:cTn id="93" dur="1000"/>
                                        <p:tgtEl>
                                          <p:spTgt spid="8"/>
                                        </p:tgtEl>
                                        <p:attrNameLst>
                                          <p:attrName>ppt_h</p:attrName>
                                        </p:attrNameLst>
                                      </p:cBhvr>
                                      <p:tavLst>
                                        <p:tav tm="0">
                                          <p:val>
                                            <p:strVal val="ppt_h"/>
                                          </p:val>
                                        </p:tav>
                                        <p:tav tm="100000">
                                          <p:val>
                                            <p:strVal val="ppt_h"/>
                                          </p:val>
                                        </p:tav>
                                      </p:tavLst>
                                    </p:anim>
                                    <p:anim calcmode="lin" valueType="num">
                                      <p:cBhvr>
                                        <p:cTn id="94" dur="500" accel="50000">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95" dur="500" decel="50000">
                                          <p:stCondLst>
                                            <p:cond delay="500"/>
                                          </p:stCondLst>
                                        </p:cTn>
                                        <p:tgtEl>
                                          <p:spTgt spid="8"/>
                                        </p:tgtEl>
                                        <p:attrNameLst>
                                          <p:attrName>ppt_w</p:attrName>
                                        </p:attrNameLst>
                                      </p:cBhvr>
                                      <p:tavLst>
                                        <p:tav tm="0">
                                          <p:val>
                                            <p:strVal val="ppt_w"/>
                                          </p:val>
                                        </p:tav>
                                        <p:tav tm="100000">
                                          <p:val>
                                            <p:strVal val="ppt_w/.05"/>
                                          </p:val>
                                        </p:tav>
                                      </p:tavLst>
                                    </p:anim>
                                    <p:anim calcmode="lin" valueType="num">
                                      <p:cBhvr>
                                        <p:cTn id="96" dur="500" accel="50000">
                                          <p:stCondLst>
                                            <p:cond delay="500"/>
                                          </p:stCondLst>
                                        </p:cTn>
                                        <p:tgtEl>
                                          <p:spTgt spid="8"/>
                                        </p:tgtEl>
                                        <p:attrNameLst>
                                          <p:attrName>style.rotation</p:attrName>
                                        </p:attrNameLst>
                                      </p:cBhvr>
                                      <p:tavLst>
                                        <p:tav tm="0">
                                          <p:val>
                                            <p:fltVal val="0"/>
                                          </p:val>
                                        </p:tav>
                                        <p:tav tm="100000">
                                          <p:val>
                                            <p:fltVal val="-90"/>
                                          </p:val>
                                        </p:tav>
                                      </p:tavLst>
                                    </p:anim>
                                    <p:set>
                                      <p:cBhvr>
                                        <p:cTn id="97" dur="1" fill="hold">
                                          <p:stCondLst>
                                            <p:cond delay="999"/>
                                          </p:stCondLst>
                                        </p:cTn>
                                        <p:tgtEl>
                                          <p:spTgt spid="8"/>
                                        </p:tgtEl>
                                        <p:attrNameLst>
                                          <p:attrName>style.visibility</p:attrName>
                                        </p:attrNameLst>
                                      </p:cBhvr>
                                      <p:to>
                                        <p:strVal val="hidden"/>
                                      </p:to>
                                    </p:set>
                                  </p:childTnLst>
                                </p:cTn>
                              </p:par>
                            </p:childTnLst>
                          </p:cTn>
                        </p:par>
                      </p:childTnLst>
                    </p:cTn>
                  </p:par>
                  <p:par>
                    <p:cTn id="98" fill="hold">
                      <p:stCondLst>
                        <p:cond delay="indefinite"/>
                      </p:stCondLst>
                      <p:childTnLst>
                        <p:par>
                          <p:cTn id="99" fill="hold">
                            <p:stCondLst>
                              <p:cond delay="0"/>
                            </p:stCondLst>
                            <p:childTnLst>
                              <p:par>
                                <p:cTn id="100" presetID="25" presetClass="exit" presetSubtype="0" fill="hold" grpId="1" nodeType="clickEffect">
                                  <p:stCondLst>
                                    <p:cond delay="0"/>
                                  </p:stCondLst>
                                  <p:childTnLst>
                                    <p:animEffect transition="out" filter="fade">
                                      <p:cBhvr>
                                        <p:cTn id="101" dur="1000" accel="50000">
                                          <p:stCondLst>
                                            <p:cond delay="0"/>
                                          </p:stCondLst>
                                        </p:cTn>
                                        <p:tgtEl>
                                          <p:spTgt spid="9"/>
                                        </p:tgtEl>
                                      </p:cBhvr>
                                    </p:animEffect>
                                    <p:anim calcmode="lin" valueType="num">
                                      <p:cBhvr>
                                        <p:cTn id="102" dur="500" accel="50000">
                                          <p:stCondLst>
                                            <p:cond delay="0"/>
                                          </p:stCondLst>
                                        </p:cTn>
                                        <p:tgtEl>
                                          <p:spTgt spid="9"/>
                                        </p:tgtEl>
                                        <p:attrNameLst>
                                          <p:attrName>ppt_y</p:attrName>
                                        </p:attrNameLst>
                                      </p:cBhvr>
                                      <p:tavLst>
                                        <p:tav tm="0">
                                          <p:val>
                                            <p:strVal val="ppt_y"/>
                                          </p:val>
                                        </p:tav>
                                        <p:tav tm="100000">
                                          <p:val>
                                            <p:strVal val="ppt_y+.1"/>
                                          </p:val>
                                        </p:tav>
                                      </p:tavLst>
                                    </p:anim>
                                    <p:anim calcmode="lin" valueType="num">
                                      <p:cBhvr>
                                        <p:cTn id="103" dur="500" decel="50000">
                                          <p:stCondLst>
                                            <p:cond delay="500"/>
                                          </p:stCondLst>
                                        </p:cTn>
                                        <p:tgtEl>
                                          <p:spTgt spid="9"/>
                                        </p:tgtEl>
                                        <p:attrNameLst>
                                          <p:attrName>ppt_y</p:attrName>
                                        </p:attrNameLst>
                                      </p:cBhvr>
                                      <p:tavLst>
                                        <p:tav tm="0">
                                          <p:val>
                                            <p:strVal val="ppt_y"/>
                                          </p:val>
                                        </p:tav>
                                        <p:tav tm="100000">
                                          <p:val>
                                            <p:strVal val="ppt_y-.1"/>
                                          </p:val>
                                        </p:tav>
                                      </p:tavLst>
                                    </p:anim>
                                    <p:anim calcmode="lin" valueType="num">
                                      <p:cBhvr>
                                        <p:cTn id="104" dur="500" accel="50000">
                                          <p:stCondLst>
                                            <p:cond delay="500"/>
                                          </p:stCondLst>
                                        </p:cTn>
                                        <p:tgtEl>
                                          <p:spTgt spid="9"/>
                                        </p:tgtEl>
                                        <p:attrNameLst>
                                          <p:attrName>ppt_x</p:attrName>
                                        </p:attrNameLst>
                                      </p:cBhvr>
                                      <p:tavLst>
                                        <p:tav tm="0">
                                          <p:val>
                                            <p:strVal val="ppt_x"/>
                                          </p:val>
                                        </p:tav>
                                        <p:tav tm="100000">
                                          <p:val>
                                            <p:strVal val="ppt_x+.4"/>
                                          </p:val>
                                        </p:tav>
                                      </p:tavLst>
                                    </p:anim>
                                    <p:anim calcmode="lin" valueType="num">
                                      <p:cBhvr>
                                        <p:cTn id="105" dur="1000"/>
                                        <p:tgtEl>
                                          <p:spTgt spid="9"/>
                                        </p:tgtEl>
                                        <p:attrNameLst>
                                          <p:attrName>ppt_h</p:attrName>
                                        </p:attrNameLst>
                                      </p:cBhvr>
                                      <p:tavLst>
                                        <p:tav tm="0">
                                          <p:val>
                                            <p:strVal val="ppt_h"/>
                                          </p:val>
                                        </p:tav>
                                        <p:tav tm="100000">
                                          <p:val>
                                            <p:strVal val="ppt_h"/>
                                          </p:val>
                                        </p:tav>
                                      </p:tavLst>
                                    </p:anim>
                                    <p:anim calcmode="lin" valueType="num">
                                      <p:cBhvr>
                                        <p:cTn id="106" dur="500" accel="50000">
                                          <p:stCondLst>
                                            <p:cond delay="0"/>
                                          </p:stCondLst>
                                        </p:cTn>
                                        <p:tgtEl>
                                          <p:spTgt spid="9"/>
                                        </p:tgtEl>
                                        <p:attrNameLst>
                                          <p:attrName>ppt_w</p:attrName>
                                        </p:attrNameLst>
                                      </p:cBhvr>
                                      <p:tavLst>
                                        <p:tav tm="0">
                                          <p:val>
                                            <p:strVal val="ppt_w"/>
                                          </p:val>
                                        </p:tav>
                                        <p:tav tm="100000">
                                          <p:val>
                                            <p:strVal val="ppt_w*.05"/>
                                          </p:val>
                                        </p:tav>
                                      </p:tavLst>
                                    </p:anim>
                                    <p:anim calcmode="lin" valueType="num">
                                      <p:cBhvr>
                                        <p:cTn id="107" dur="500" decel="50000">
                                          <p:stCondLst>
                                            <p:cond delay="500"/>
                                          </p:stCondLst>
                                        </p:cTn>
                                        <p:tgtEl>
                                          <p:spTgt spid="9"/>
                                        </p:tgtEl>
                                        <p:attrNameLst>
                                          <p:attrName>ppt_w</p:attrName>
                                        </p:attrNameLst>
                                      </p:cBhvr>
                                      <p:tavLst>
                                        <p:tav tm="0">
                                          <p:val>
                                            <p:strVal val="ppt_w"/>
                                          </p:val>
                                        </p:tav>
                                        <p:tav tm="100000">
                                          <p:val>
                                            <p:strVal val="ppt_w/.05"/>
                                          </p:val>
                                        </p:tav>
                                      </p:tavLst>
                                    </p:anim>
                                    <p:anim calcmode="lin" valueType="num">
                                      <p:cBhvr>
                                        <p:cTn id="108" dur="500" accel="50000">
                                          <p:stCondLst>
                                            <p:cond delay="500"/>
                                          </p:stCondLst>
                                        </p:cTn>
                                        <p:tgtEl>
                                          <p:spTgt spid="9"/>
                                        </p:tgtEl>
                                        <p:attrNameLst>
                                          <p:attrName>style.rotation</p:attrName>
                                        </p:attrNameLst>
                                      </p:cBhvr>
                                      <p:tavLst>
                                        <p:tav tm="0">
                                          <p:val>
                                            <p:fltVal val="0"/>
                                          </p:val>
                                        </p:tav>
                                        <p:tav tm="100000">
                                          <p:val>
                                            <p:fltVal val="-90"/>
                                          </p:val>
                                        </p:tav>
                                      </p:tavLst>
                                    </p:anim>
                                    <p:set>
                                      <p:cBhvr>
                                        <p:cTn id="109"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6" grpId="1" animBg="1"/>
      <p:bldP spid="7" grpId="0" animBg="1"/>
      <p:bldP spid="8" grpId="0" animBg="1"/>
      <p:bldP spid="8" grpId="1" animBg="1"/>
      <p:bldP spid="9" grpId="0" animBg="1"/>
      <p:bldP spid="9" grpId="1"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Víš, o které krále se jedná?</a:t>
            </a:r>
            <a:endParaRPr lang="cs-CZ" sz="36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4" name="Zástupný symbol pro obsah 3"/>
          <p:cNvSpPr>
            <a:spLocks noGrp="1"/>
          </p:cNvSpPr>
          <p:nvPr>
            <p:ph sz="half" idx="2"/>
          </p:nvPr>
        </p:nvSpPr>
        <p:spPr/>
        <p:txBody>
          <a:bodyPr/>
          <a:lstStyle/>
          <a:p>
            <a:endParaRPr lang="cs-CZ" dirty="0" smtClean="0"/>
          </a:p>
          <a:p>
            <a:endParaRPr lang="cs-CZ" dirty="0" smtClean="0"/>
          </a:p>
          <a:p>
            <a:r>
              <a:rPr lang="cs-CZ" dirty="0" smtClean="0"/>
              <a:t>.</a:t>
            </a:r>
            <a:endParaRPr lang="cs-CZ" dirty="0"/>
          </a:p>
        </p:txBody>
      </p:sp>
      <p:sp>
        <p:nvSpPr>
          <p:cNvPr id="5" name="Zástupný symbol pro obsah 4"/>
          <p:cNvSpPr>
            <a:spLocks noGrp="1"/>
          </p:cNvSpPr>
          <p:nvPr>
            <p:ph sz="half" idx="1"/>
          </p:nvPr>
        </p:nvSpPr>
        <p:spPr>
          <a:xfrm>
            <a:off x="857224" y="1785926"/>
            <a:ext cx="3571900" cy="952488"/>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None/>
            </a:pP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Král cizinec</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6" name="Elipsa 5"/>
          <p:cNvSpPr/>
          <p:nvPr/>
        </p:nvSpPr>
        <p:spPr>
          <a:xfrm>
            <a:off x="571472" y="3429000"/>
            <a:ext cx="3571900"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Král dítě</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7" name="Elipsa 6"/>
          <p:cNvSpPr/>
          <p:nvPr/>
        </p:nvSpPr>
        <p:spPr>
          <a:xfrm>
            <a:off x="642910" y="5214950"/>
            <a:ext cx="3429024"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Sebevědomý král</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8" name="Zástupný symbol pro obsah 4"/>
          <p:cNvSpPr txBox="1">
            <a:spLocks/>
          </p:cNvSpPr>
          <p:nvPr/>
        </p:nvSpPr>
        <p:spPr>
          <a:xfrm>
            <a:off x="4000496" y="1428736"/>
            <a:ext cx="4059936" cy="952488"/>
          </a:xfrm>
          <a:prstGeom prst="ellipse">
            <a:avLst/>
          </a:prstGeom>
          <a:solidFill>
            <a:srgbClr val="92D050"/>
          </a:solidFill>
          <a:ln w="38100" cap="flat" cmpd="sng" algn="ctr">
            <a:solidFill>
              <a:srgbClr val="7030A0"/>
            </a:solidFill>
            <a:prstDash val="solid"/>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vert="horz" rtlCol="0" anchor="ctr">
            <a:normAutofit/>
          </a:bodyPr>
          <a:lstStyle/>
          <a:p>
            <a:pPr marL="274320" marR="0" lvl="0" indent="-274320" algn="ctr" defTabSz="914400" rtl="0" eaLnBrk="1" fontAlgn="auto" latinLnBrk="0" hangingPunct="1">
              <a:lnSpc>
                <a:spcPct val="100000"/>
              </a:lnSpc>
              <a:spcBef>
                <a:spcPts val="600"/>
              </a:spcBef>
              <a:spcAft>
                <a:spcPts val="0"/>
              </a:spcAft>
              <a:buClr>
                <a:schemeClr val="accent2"/>
              </a:buClr>
              <a:buSzPct val="85000"/>
              <a:tabLst/>
              <a:defRPr/>
            </a:pP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Jan Lucemburský</a:t>
            </a:r>
            <a:endParaRPr kumimoji="0" lang="cs-CZ" sz="2400" b="1"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endParaRPr>
          </a:p>
        </p:txBody>
      </p:sp>
      <p:sp>
        <p:nvSpPr>
          <p:cNvPr id="9" name="Elipsa 8"/>
          <p:cNvSpPr/>
          <p:nvPr/>
        </p:nvSpPr>
        <p:spPr>
          <a:xfrm>
            <a:off x="3857620" y="3500438"/>
            <a:ext cx="3857652"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Ludvík II. Jagellonský</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10" name="Elipsa 9"/>
          <p:cNvSpPr/>
          <p:nvPr/>
        </p:nvSpPr>
        <p:spPr>
          <a:xfrm>
            <a:off x="3714744" y="5429264"/>
            <a:ext cx="4143404" cy="914400"/>
          </a:xfrm>
          <a:prstGeom prst="ellipse">
            <a:avLst/>
          </a:prstGeom>
          <a:solidFill>
            <a:srgbClr val="92D050"/>
          </a:solidFill>
          <a:ln>
            <a:solidFill>
              <a:srgbClr val="7030A0"/>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Přemysl Otakar II.</a:t>
            </a:r>
            <a:endParaRPr lang="cs-CZ" sz="24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pic>
        <p:nvPicPr>
          <p:cNvPr id="9218" name="Picture 2"/>
          <p:cNvPicPr>
            <a:picLocks noChangeAspect="1" noChangeArrowheads="1"/>
          </p:cNvPicPr>
          <p:nvPr/>
        </p:nvPicPr>
        <p:blipFill>
          <a:blip r:embed="rId3"/>
          <a:srcRect/>
          <a:stretch>
            <a:fillRect/>
          </a:stretch>
        </p:blipFill>
        <p:spPr bwMode="auto">
          <a:xfrm>
            <a:off x="7643834" y="357166"/>
            <a:ext cx="952501" cy="1928826"/>
          </a:xfrm>
          <a:prstGeom prst="rect">
            <a:avLst/>
          </a:prstGeom>
          <a:noFill/>
          <a:ln w="9525">
            <a:solidFill>
              <a:srgbClr val="7030A0"/>
            </a:solidFill>
            <a:miter lim="800000"/>
            <a:headEnd/>
            <a:tailEnd/>
          </a:ln>
          <a:effectLst>
            <a:glow rad="228600">
              <a:schemeClr val="accent5">
                <a:satMod val="175000"/>
                <a:alpha val="40000"/>
              </a:schemeClr>
            </a:glow>
          </a:effectLst>
        </p:spPr>
      </p:pic>
      <p:pic>
        <p:nvPicPr>
          <p:cNvPr id="9219" name="Picture 3"/>
          <p:cNvPicPr>
            <a:picLocks noChangeAspect="1" noChangeArrowheads="1"/>
          </p:cNvPicPr>
          <p:nvPr/>
        </p:nvPicPr>
        <p:blipFill>
          <a:blip r:embed="rId4"/>
          <a:srcRect/>
          <a:stretch>
            <a:fillRect/>
          </a:stretch>
        </p:blipFill>
        <p:spPr bwMode="auto">
          <a:xfrm>
            <a:off x="7358082" y="2357430"/>
            <a:ext cx="1447227" cy="2014540"/>
          </a:xfrm>
          <a:prstGeom prst="rect">
            <a:avLst/>
          </a:prstGeom>
          <a:noFill/>
          <a:ln w="9525">
            <a:solidFill>
              <a:srgbClr val="7030A0"/>
            </a:solidFill>
            <a:miter lim="800000"/>
            <a:headEnd/>
            <a:tailEnd/>
          </a:ln>
          <a:effectLst>
            <a:glow rad="228600">
              <a:schemeClr val="accent5">
                <a:satMod val="175000"/>
                <a:alpha val="40000"/>
              </a:schemeClr>
            </a:glow>
          </a:effectLst>
        </p:spPr>
      </p:pic>
      <p:pic>
        <p:nvPicPr>
          <p:cNvPr id="9220" name="Picture 4"/>
          <p:cNvPicPr>
            <a:picLocks noChangeAspect="1" noChangeArrowheads="1"/>
          </p:cNvPicPr>
          <p:nvPr/>
        </p:nvPicPr>
        <p:blipFill>
          <a:blip r:embed="rId5"/>
          <a:srcRect/>
          <a:stretch>
            <a:fillRect/>
          </a:stretch>
        </p:blipFill>
        <p:spPr bwMode="auto">
          <a:xfrm>
            <a:off x="7643834" y="4500570"/>
            <a:ext cx="928694" cy="1876421"/>
          </a:xfrm>
          <a:prstGeom prst="rect">
            <a:avLst/>
          </a:prstGeom>
          <a:noFill/>
          <a:ln w="9525">
            <a:solidFill>
              <a:srgbClr val="7030A0"/>
            </a:solidFill>
            <a:miter lim="800000"/>
            <a:headEnd/>
            <a:tailEnd/>
          </a:ln>
          <a:effectLst>
            <a:glow rad="228600">
              <a:schemeClr val="accent5">
                <a:satMod val="175000"/>
                <a:alpha val="40000"/>
              </a:schemeClr>
            </a:glow>
          </a:effectLst>
        </p:spPr>
      </p:pic>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5">
                                            <p:bg/>
                                          </p:spTgt>
                                        </p:tgtEl>
                                        <p:attrNameLst>
                                          <p:attrName>style.visibility</p:attrName>
                                        </p:attrNameLst>
                                      </p:cBhvr>
                                      <p:to>
                                        <p:strVal val="visible"/>
                                      </p:to>
                                    </p:set>
                                    <p:anim calcmode="lin" valueType="num">
                                      <p:cBhvr>
                                        <p:cTn id="19" dur="500" decel="50000" fill="hold">
                                          <p:stCondLst>
                                            <p:cond delay="0"/>
                                          </p:stCondLst>
                                        </p:cTn>
                                        <p:tgtEl>
                                          <p:spTgt spid="5">
                                            <p:bg/>
                                          </p:spTgt>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5">
                                            <p:bg/>
                                          </p:spTgt>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5">
                                            <p:bg/>
                                          </p:spTgt>
                                        </p:tgtEl>
                                        <p:attrNameLst>
                                          <p:attrName>ppt_w</p:attrName>
                                        </p:attrNameLst>
                                      </p:cBhvr>
                                      <p:tavLst>
                                        <p:tav tm="0">
                                          <p:val>
                                            <p:strVal val="#ppt_w*.05"/>
                                          </p:val>
                                        </p:tav>
                                        <p:tav tm="100000">
                                          <p:val>
                                            <p:strVal val="#ppt_w"/>
                                          </p:val>
                                        </p:tav>
                                      </p:tavLst>
                                    </p:anim>
                                    <p:anim calcmode="lin" valueType="num">
                                      <p:cBhvr>
                                        <p:cTn id="22" dur="1000" fill="hold"/>
                                        <p:tgtEl>
                                          <p:spTgt spid="5">
                                            <p:bg/>
                                          </p:spTgt>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5">
                                            <p:bg/>
                                          </p:spTgt>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5">
                                            <p:bg/>
                                          </p:spTgt>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5">
                                            <p:bg/>
                                          </p:spTgt>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5">
                                            <p:bg/>
                                          </p:spTgt>
                                        </p:tgtEl>
                                      </p:cBhvr>
                                    </p:animEffect>
                                  </p:childTnLst>
                                </p:cTn>
                              </p:par>
                            </p:childTnLst>
                          </p:cTn>
                        </p:par>
                      </p:childTnLst>
                    </p:cTn>
                  </p:par>
                  <p:par>
                    <p:cTn id="27" fill="hold">
                      <p:stCondLst>
                        <p:cond delay="indefinite"/>
                      </p:stCondLst>
                      <p:childTnLst>
                        <p:par>
                          <p:cTn id="28" fill="hold">
                            <p:stCondLst>
                              <p:cond delay="0"/>
                            </p:stCondLst>
                            <p:childTnLst>
                              <p:par>
                                <p:cTn id="29" presetID="25"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p:cTn id="31" dur="500" decel="50000" fill="hold">
                                          <p:stCondLst>
                                            <p:cond delay="0"/>
                                          </p:stCondLst>
                                        </p:cTn>
                                        <p:tgtEl>
                                          <p:spTgt spid="5">
                                            <p:txEl>
                                              <p:pRg st="0" end="0"/>
                                            </p:txEl>
                                          </p:spTgt>
                                        </p:tgtEl>
                                        <p:attrNameLst>
                                          <p:attrName>style.rotation</p:attrName>
                                        </p:attrNameLst>
                                      </p:cBhvr>
                                      <p:tavLst>
                                        <p:tav tm="0">
                                          <p:val>
                                            <p:fltVal val="-90"/>
                                          </p:val>
                                        </p:tav>
                                        <p:tav tm="100000">
                                          <p:val>
                                            <p:fltVal val="0"/>
                                          </p:val>
                                        </p:tav>
                                      </p:tavLst>
                                    </p:anim>
                                    <p:anim calcmode="lin" valueType="num">
                                      <p:cBhvr>
                                        <p:cTn id="32" dur="500" decel="50000" fill="hold">
                                          <p:stCondLst>
                                            <p:cond delay="0"/>
                                          </p:stCondLst>
                                        </p:cTn>
                                        <p:tgtEl>
                                          <p:spTgt spid="5">
                                            <p:txEl>
                                              <p:pRg st="0" end="0"/>
                                            </p:txEl>
                                          </p:spTgt>
                                        </p:tgtEl>
                                        <p:attrNameLst>
                                          <p:attrName>ppt_w</p:attrName>
                                        </p:attrNameLst>
                                      </p:cBhvr>
                                      <p:tavLst>
                                        <p:tav tm="0">
                                          <p:val>
                                            <p:strVal val="#ppt_w"/>
                                          </p:val>
                                        </p:tav>
                                        <p:tav tm="100000">
                                          <p:val>
                                            <p:strVal val="#ppt_w*.05"/>
                                          </p:val>
                                        </p:tav>
                                      </p:tavLst>
                                    </p:anim>
                                    <p:anim calcmode="lin" valueType="num">
                                      <p:cBhvr>
                                        <p:cTn id="33" dur="500" accel="50000" fill="hold">
                                          <p:stCondLst>
                                            <p:cond delay="500"/>
                                          </p:stCondLst>
                                        </p:cTn>
                                        <p:tgtEl>
                                          <p:spTgt spid="5">
                                            <p:txEl>
                                              <p:pRg st="0" end="0"/>
                                            </p:txEl>
                                          </p:spTgt>
                                        </p:tgtEl>
                                        <p:attrNameLst>
                                          <p:attrName>ppt_w</p:attrName>
                                        </p:attrNameLst>
                                      </p:cBhvr>
                                      <p:tavLst>
                                        <p:tav tm="0">
                                          <p:val>
                                            <p:strVal val="#ppt_w*.05"/>
                                          </p:val>
                                        </p:tav>
                                        <p:tav tm="100000">
                                          <p:val>
                                            <p:strVal val="#ppt_w"/>
                                          </p:val>
                                        </p:tav>
                                      </p:tavLst>
                                    </p:anim>
                                    <p:anim calcmode="lin" valueType="num">
                                      <p:cBhvr>
                                        <p:cTn id="34" dur="1000" fill="hold"/>
                                        <p:tgtEl>
                                          <p:spTgt spid="5">
                                            <p:txEl>
                                              <p:pRg st="0" end="0"/>
                                            </p:txEl>
                                          </p:spTgt>
                                        </p:tgtEl>
                                        <p:attrNameLst>
                                          <p:attrName>ppt_h</p:attrName>
                                        </p:attrNameLst>
                                      </p:cBhvr>
                                      <p:tavLst>
                                        <p:tav tm="0">
                                          <p:val>
                                            <p:strVal val="#ppt_h"/>
                                          </p:val>
                                        </p:tav>
                                        <p:tav tm="100000">
                                          <p:val>
                                            <p:strVal val="#ppt_h"/>
                                          </p:val>
                                        </p:tav>
                                      </p:tavLst>
                                    </p:anim>
                                    <p:anim calcmode="lin" valueType="num">
                                      <p:cBhvr>
                                        <p:cTn id="35" dur="500" decel="50000" fill="hold">
                                          <p:stCondLst>
                                            <p:cond delay="0"/>
                                          </p:stCondLst>
                                        </p:cTn>
                                        <p:tgtEl>
                                          <p:spTgt spid="5">
                                            <p:txEl>
                                              <p:pRg st="0" end="0"/>
                                            </p:txEl>
                                          </p:spTgt>
                                        </p:tgtEl>
                                        <p:attrNameLst>
                                          <p:attrName>ppt_x</p:attrName>
                                        </p:attrNameLst>
                                      </p:cBhvr>
                                      <p:tavLst>
                                        <p:tav tm="0">
                                          <p:val>
                                            <p:strVal val="#ppt_x+.4"/>
                                          </p:val>
                                        </p:tav>
                                        <p:tav tm="100000">
                                          <p:val>
                                            <p:strVal val="#ppt_x"/>
                                          </p:val>
                                        </p:tav>
                                      </p:tavLst>
                                    </p:anim>
                                    <p:anim calcmode="lin" valueType="num">
                                      <p:cBhvr>
                                        <p:cTn id="36" dur="500" decel="50000" fill="hold">
                                          <p:stCondLst>
                                            <p:cond delay="0"/>
                                          </p:stCondLst>
                                        </p:cTn>
                                        <p:tgtEl>
                                          <p:spTgt spid="5">
                                            <p:txEl>
                                              <p:pRg st="0" end="0"/>
                                            </p:txEl>
                                          </p:spTgt>
                                        </p:tgtEl>
                                        <p:attrNameLst>
                                          <p:attrName>ppt_y</p:attrName>
                                        </p:attrNameLst>
                                      </p:cBhvr>
                                      <p:tavLst>
                                        <p:tav tm="0">
                                          <p:val>
                                            <p:strVal val="#ppt_y-.2"/>
                                          </p:val>
                                        </p:tav>
                                        <p:tav tm="100000">
                                          <p:val>
                                            <p:strVal val="#ppt_y+.1"/>
                                          </p:val>
                                        </p:tav>
                                      </p:tavLst>
                                    </p:anim>
                                    <p:anim calcmode="lin" valueType="num">
                                      <p:cBhvr>
                                        <p:cTn id="37" dur="500" accel="50000" fill="hold">
                                          <p:stCondLst>
                                            <p:cond delay="500"/>
                                          </p:stCondLst>
                                        </p:cTn>
                                        <p:tgtEl>
                                          <p:spTgt spid="5">
                                            <p:txEl>
                                              <p:pRg st="0" end="0"/>
                                            </p:txEl>
                                          </p:spTgt>
                                        </p:tgtEl>
                                        <p:attrNameLst>
                                          <p:attrName>ppt_y</p:attrName>
                                        </p:attrNameLst>
                                      </p:cBhvr>
                                      <p:tavLst>
                                        <p:tav tm="0">
                                          <p:val>
                                            <p:strVal val="#ppt_y+.1"/>
                                          </p:val>
                                        </p:tav>
                                        <p:tav tm="100000">
                                          <p:val>
                                            <p:strVal val="#ppt_y"/>
                                          </p:val>
                                        </p:tav>
                                      </p:tavLst>
                                    </p:anim>
                                    <p:animEffect transition="in" filter="fade">
                                      <p:cBhvr>
                                        <p:cTn id="38" dur="1000" decel="50000">
                                          <p:stCondLst>
                                            <p:cond delay="0"/>
                                          </p:stCondLst>
                                        </p:cTn>
                                        <p:tgtEl>
                                          <p:spTgt spid="5">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5"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p:cTn id="43"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44"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45"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46" dur="1000" fill="hold"/>
                                        <p:tgtEl>
                                          <p:spTgt spid="8"/>
                                        </p:tgtEl>
                                        <p:attrNameLst>
                                          <p:attrName>ppt_h</p:attrName>
                                        </p:attrNameLst>
                                      </p:cBhvr>
                                      <p:tavLst>
                                        <p:tav tm="0">
                                          <p:val>
                                            <p:strVal val="#ppt_h"/>
                                          </p:val>
                                        </p:tav>
                                        <p:tav tm="100000">
                                          <p:val>
                                            <p:strVal val="#ppt_h"/>
                                          </p:val>
                                        </p:tav>
                                      </p:tavLst>
                                    </p:anim>
                                    <p:anim calcmode="lin" valueType="num">
                                      <p:cBhvr>
                                        <p:cTn id="47"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48"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49"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50" dur="1000" decel="50000">
                                          <p:stCondLst>
                                            <p:cond delay="0"/>
                                          </p:stCondLst>
                                        </p:cTn>
                                        <p:tgtEl>
                                          <p:spTgt spid="8"/>
                                        </p:tgtEl>
                                      </p:cBhvr>
                                    </p:animEffect>
                                  </p:childTnLst>
                                </p:cTn>
                              </p:par>
                            </p:childTnLst>
                          </p:cTn>
                        </p:par>
                      </p:childTnLst>
                    </p:cTn>
                  </p:par>
                  <p:par>
                    <p:cTn id="51" fill="hold">
                      <p:stCondLst>
                        <p:cond delay="indefinite"/>
                      </p:stCondLst>
                      <p:childTnLst>
                        <p:par>
                          <p:cTn id="52" fill="hold">
                            <p:stCondLst>
                              <p:cond delay="0"/>
                            </p:stCondLst>
                            <p:childTnLst>
                              <p:par>
                                <p:cTn id="53" presetID="25" presetClass="entr" presetSubtype="0" fill="hold" nodeType="clickEffect">
                                  <p:stCondLst>
                                    <p:cond delay="0"/>
                                  </p:stCondLst>
                                  <p:childTnLst>
                                    <p:set>
                                      <p:cBhvr>
                                        <p:cTn id="54" dur="1" fill="hold">
                                          <p:stCondLst>
                                            <p:cond delay="0"/>
                                          </p:stCondLst>
                                        </p:cTn>
                                        <p:tgtEl>
                                          <p:spTgt spid="9218"/>
                                        </p:tgtEl>
                                        <p:attrNameLst>
                                          <p:attrName>style.visibility</p:attrName>
                                        </p:attrNameLst>
                                      </p:cBhvr>
                                      <p:to>
                                        <p:strVal val="visible"/>
                                      </p:to>
                                    </p:set>
                                    <p:anim calcmode="lin" valueType="num">
                                      <p:cBhvr>
                                        <p:cTn id="55" dur="500" decel="50000" fill="hold">
                                          <p:stCondLst>
                                            <p:cond delay="0"/>
                                          </p:stCondLst>
                                        </p:cTn>
                                        <p:tgtEl>
                                          <p:spTgt spid="9218"/>
                                        </p:tgtEl>
                                        <p:attrNameLst>
                                          <p:attrName>style.rotation</p:attrName>
                                        </p:attrNameLst>
                                      </p:cBhvr>
                                      <p:tavLst>
                                        <p:tav tm="0">
                                          <p:val>
                                            <p:fltVal val="-90"/>
                                          </p:val>
                                        </p:tav>
                                        <p:tav tm="100000">
                                          <p:val>
                                            <p:fltVal val="0"/>
                                          </p:val>
                                        </p:tav>
                                      </p:tavLst>
                                    </p:anim>
                                    <p:anim calcmode="lin" valueType="num">
                                      <p:cBhvr>
                                        <p:cTn id="56" dur="500" decel="50000" fill="hold">
                                          <p:stCondLst>
                                            <p:cond delay="0"/>
                                          </p:stCondLst>
                                        </p:cTn>
                                        <p:tgtEl>
                                          <p:spTgt spid="9218"/>
                                        </p:tgtEl>
                                        <p:attrNameLst>
                                          <p:attrName>ppt_w</p:attrName>
                                        </p:attrNameLst>
                                      </p:cBhvr>
                                      <p:tavLst>
                                        <p:tav tm="0">
                                          <p:val>
                                            <p:strVal val="#ppt_w"/>
                                          </p:val>
                                        </p:tav>
                                        <p:tav tm="100000">
                                          <p:val>
                                            <p:strVal val="#ppt_w*.05"/>
                                          </p:val>
                                        </p:tav>
                                      </p:tavLst>
                                    </p:anim>
                                    <p:anim calcmode="lin" valueType="num">
                                      <p:cBhvr>
                                        <p:cTn id="57" dur="500" accel="50000" fill="hold">
                                          <p:stCondLst>
                                            <p:cond delay="500"/>
                                          </p:stCondLst>
                                        </p:cTn>
                                        <p:tgtEl>
                                          <p:spTgt spid="9218"/>
                                        </p:tgtEl>
                                        <p:attrNameLst>
                                          <p:attrName>ppt_w</p:attrName>
                                        </p:attrNameLst>
                                      </p:cBhvr>
                                      <p:tavLst>
                                        <p:tav tm="0">
                                          <p:val>
                                            <p:strVal val="#ppt_w*.05"/>
                                          </p:val>
                                        </p:tav>
                                        <p:tav tm="100000">
                                          <p:val>
                                            <p:strVal val="#ppt_w"/>
                                          </p:val>
                                        </p:tav>
                                      </p:tavLst>
                                    </p:anim>
                                    <p:anim calcmode="lin" valueType="num">
                                      <p:cBhvr>
                                        <p:cTn id="58" dur="1000" fill="hold"/>
                                        <p:tgtEl>
                                          <p:spTgt spid="9218"/>
                                        </p:tgtEl>
                                        <p:attrNameLst>
                                          <p:attrName>ppt_h</p:attrName>
                                        </p:attrNameLst>
                                      </p:cBhvr>
                                      <p:tavLst>
                                        <p:tav tm="0">
                                          <p:val>
                                            <p:strVal val="#ppt_h"/>
                                          </p:val>
                                        </p:tav>
                                        <p:tav tm="100000">
                                          <p:val>
                                            <p:strVal val="#ppt_h"/>
                                          </p:val>
                                        </p:tav>
                                      </p:tavLst>
                                    </p:anim>
                                    <p:anim calcmode="lin" valueType="num">
                                      <p:cBhvr>
                                        <p:cTn id="59" dur="500" decel="50000" fill="hold">
                                          <p:stCondLst>
                                            <p:cond delay="0"/>
                                          </p:stCondLst>
                                        </p:cTn>
                                        <p:tgtEl>
                                          <p:spTgt spid="9218"/>
                                        </p:tgtEl>
                                        <p:attrNameLst>
                                          <p:attrName>ppt_x</p:attrName>
                                        </p:attrNameLst>
                                      </p:cBhvr>
                                      <p:tavLst>
                                        <p:tav tm="0">
                                          <p:val>
                                            <p:strVal val="#ppt_x+.4"/>
                                          </p:val>
                                        </p:tav>
                                        <p:tav tm="100000">
                                          <p:val>
                                            <p:strVal val="#ppt_x"/>
                                          </p:val>
                                        </p:tav>
                                      </p:tavLst>
                                    </p:anim>
                                    <p:anim calcmode="lin" valueType="num">
                                      <p:cBhvr>
                                        <p:cTn id="60" dur="500" decel="50000" fill="hold">
                                          <p:stCondLst>
                                            <p:cond delay="0"/>
                                          </p:stCondLst>
                                        </p:cTn>
                                        <p:tgtEl>
                                          <p:spTgt spid="9218"/>
                                        </p:tgtEl>
                                        <p:attrNameLst>
                                          <p:attrName>ppt_y</p:attrName>
                                        </p:attrNameLst>
                                      </p:cBhvr>
                                      <p:tavLst>
                                        <p:tav tm="0">
                                          <p:val>
                                            <p:strVal val="#ppt_y-.2"/>
                                          </p:val>
                                        </p:tav>
                                        <p:tav tm="100000">
                                          <p:val>
                                            <p:strVal val="#ppt_y+.1"/>
                                          </p:val>
                                        </p:tav>
                                      </p:tavLst>
                                    </p:anim>
                                    <p:anim calcmode="lin" valueType="num">
                                      <p:cBhvr>
                                        <p:cTn id="61" dur="500" accel="50000" fill="hold">
                                          <p:stCondLst>
                                            <p:cond delay="500"/>
                                          </p:stCondLst>
                                        </p:cTn>
                                        <p:tgtEl>
                                          <p:spTgt spid="9218"/>
                                        </p:tgtEl>
                                        <p:attrNameLst>
                                          <p:attrName>ppt_y</p:attrName>
                                        </p:attrNameLst>
                                      </p:cBhvr>
                                      <p:tavLst>
                                        <p:tav tm="0">
                                          <p:val>
                                            <p:strVal val="#ppt_y+.1"/>
                                          </p:val>
                                        </p:tav>
                                        <p:tav tm="100000">
                                          <p:val>
                                            <p:strVal val="#ppt_y"/>
                                          </p:val>
                                        </p:tav>
                                      </p:tavLst>
                                    </p:anim>
                                    <p:animEffect transition="in" filter="fade">
                                      <p:cBhvr>
                                        <p:cTn id="62" dur="1000" decel="50000">
                                          <p:stCondLst>
                                            <p:cond delay="0"/>
                                          </p:stCondLst>
                                        </p:cTn>
                                        <p:tgtEl>
                                          <p:spTgt spid="9218"/>
                                        </p:tgtEl>
                                      </p:cBhvr>
                                    </p:animEffect>
                                  </p:childTnLst>
                                </p:cTn>
                              </p:par>
                            </p:childTnLst>
                          </p:cTn>
                        </p:par>
                      </p:childTnLst>
                    </p:cTn>
                  </p:par>
                  <p:par>
                    <p:cTn id="63" fill="hold">
                      <p:stCondLst>
                        <p:cond delay="indefinite"/>
                      </p:stCondLst>
                      <p:childTnLst>
                        <p:par>
                          <p:cTn id="64" fill="hold">
                            <p:stCondLst>
                              <p:cond delay="0"/>
                            </p:stCondLst>
                            <p:childTnLst>
                              <p:par>
                                <p:cTn id="65" presetID="25" presetClass="entr" presetSubtype="0" fill="hold" grpId="0" nodeType="clickEffect">
                                  <p:stCondLst>
                                    <p:cond delay="0"/>
                                  </p:stCondLst>
                                  <p:childTnLst>
                                    <p:set>
                                      <p:cBhvr>
                                        <p:cTn id="66" dur="1" fill="hold">
                                          <p:stCondLst>
                                            <p:cond delay="0"/>
                                          </p:stCondLst>
                                        </p:cTn>
                                        <p:tgtEl>
                                          <p:spTgt spid="6"/>
                                        </p:tgtEl>
                                        <p:attrNameLst>
                                          <p:attrName>style.visibility</p:attrName>
                                        </p:attrNameLst>
                                      </p:cBhvr>
                                      <p:to>
                                        <p:strVal val="visible"/>
                                      </p:to>
                                    </p:set>
                                    <p:anim calcmode="lin" valueType="num">
                                      <p:cBhvr>
                                        <p:cTn id="67"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68"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69"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70" dur="1000" fill="hold"/>
                                        <p:tgtEl>
                                          <p:spTgt spid="6"/>
                                        </p:tgtEl>
                                        <p:attrNameLst>
                                          <p:attrName>ppt_h</p:attrName>
                                        </p:attrNameLst>
                                      </p:cBhvr>
                                      <p:tavLst>
                                        <p:tav tm="0">
                                          <p:val>
                                            <p:strVal val="#ppt_h"/>
                                          </p:val>
                                        </p:tav>
                                        <p:tav tm="100000">
                                          <p:val>
                                            <p:strVal val="#ppt_h"/>
                                          </p:val>
                                        </p:tav>
                                      </p:tavLst>
                                    </p:anim>
                                    <p:anim calcmode="lin" valueType="num">
                                      <p:cBhvr>
                                        <p:cTn id="71"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72"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73"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74" dur="1000" decel="50000">
                                          <p:stCondLst>
                                            <p:cond delay="0"/>
                                          </p:stCondLst>
                                        </p:cTn>
                                        <p:tgtEl>
                                          <p:spTgt spid="6"/>
                                        </p:tgtEl>
                                      </p:cBhvr>
                                    </p:animEffect>
                                  </p:childTnLst>
                                </p:cTn>
                              </p:par>
                            </p:childTnLst>
                          </p:cTn>
                        </p:par>
                      </p:childTnLst>
                    </p:cTn>
                  </p:par>
                  <p:par>
                    <p:cTn id="75" fill="hold">
                      <p:stCondLst>
                        <p:cond delay="indefinite"/>
                      </p:stCondLst>
                      <p:childTnLst>
                        <p:par>
                          <p:cTn id="76" fill="hold">
                            <p:stCondLst>
                              <p:cond delay="0"/>
                            </p:stCondLst>
                            <p:childTnLst>
                              <p:par>
                                <p:cTn id="77" presetID="25" presetClass="entr" presetSubtype="0" fill="hold" grpId="0" nodeType="clickEffect">
                                  <p:stCondLst>
                                    <p:cond delay="0"/>
                                  </p:stCondLst>
                                  <p:childTnLst>
                                    <p:set>
                                      <p:cBhvr>
                                        <p:cTn id="78" dur="1" fill="hold">
                                          <p:stCondLst>
                                            <p:cond delay="0"/>
                                          </p:stCondLst>
                                        </p:cTn>
                                        <p:tgtEl>
                                          <p:spTgt spid="9"/>
                                        </p:tgtEl>
                                        <p:attrNameLst>
                                          <p:attrName>style.visibility</p:attrName>
                                        </p:attrNameLst>
                                      </p:cBhvr>
                                      <p:to>
                                        <p:strVal val="visible"/>
                                      </p:to>
                                    </p:set>
                                    <p:anim calcmode="lin" valueType="num">
                                      <p:cBhvr>
                                        <p:cTn id="79" dur="500" decel="50000" fill="hold">
                                          <p:stCondLst>
                                            <p:cond delay="0"/>
                                          </p:stCondLst>
                                        </p:cTn>
                                        <p:tgtEl>
                                          <p:spTgt spid="9"/>
                                        </p:tgtEl>
                                        <p:attrNameLst>
                                          <p:attrName>style.rotation</p:attrName>
                                        </p:attrNameLst>
                                      </p:cBhvr>
                                      <p:tavLst>
                                        <p:tav tm="0">
                                          <p:val>
                                            <p:fltVal val="-90"/>
                                          </p:val>
                                        </p:tav>
                                        <p:tav tm="100000">
                                          <p:val>
                                            <p:fltVal val="0"/>
                                          </p:val>
                                        </p:tav>
                                      </p:tavLst>
                                    </p:anim>
                                    <p:anim calcmode="lin" valueType="num">
                                      <p:cBhvr>
                                        <p:cTn id="80" dur="500" decel="50000" fill="hold">
                                          <p:stCondLst>
                                            <p:cond delay="0"/>
                                          </p:stCondLst>
                                        </p:cTn>
                                        <p:tgtEl>
                                          <p:spTgt spid="9"/>
                                        </p:tgtEl>
                                        <p:attrNameLst>
                                          <p:attrName>ppt_w</p:attrName>
                                        </p:attrNameLst>
                                      </p:cBhvr>
                                      <p:tavLst>
                                        <p:tav tm="0">
                                          <p:val>
                                            <p:strVal val="#ppt_w"/>
                                          </p:val>
                                        </p:tav>
                                        <p:tav tm="100000">
                                          <p:val>
                                            <p:strVal val="#ppt_w*.05"/>
                                          </p:val>
                                        </p:tav>
                                      </p:tavLst>
                                    </p:anim>
                                    <p:anim calcmode="lin" valueType="num">
                                      <p:cBhvr>
                                        <p:cTn id="81" dur="500" accel="50000" fill="hold">
                                          <p:stCondLst>
                                            <p:cond delay="500"/>
                                          </p:stCondLst>
                                        </p:cTn>
                                        <p:tgtEl>
                                          <p:spTgt spid="9"/>
                                        </p:tgtEl>
                                        <p:attrNameLst>
                                          <p:attrName>ppt_w</p:attrName>
                                        </p:attrNameLst>
                                      </p:cBhvr>
                                      <p:tavLst>
                                        <p:tav tm="0">
                                          <p:val>
                                            <p:strVal val="#ppt_w*.05"/>
                                          </p:val>
                                        </p:tav>
                                        <p:tav tm="100000">
                                          <p:val>
                                            <p:strVal val="#ppt_w"/>
                                          </p:val>
                                        </p:tav>
                                      </p:tavLst>
                                    </p:anim>
                                    <p:anim calcmode="lin" valueType="num">
                                      <p:cBhvr>
                                        <p:cTn id="82" dur="1000" fill="hold"/>
                                        <p:tgtEl>
                                          <p:spTgt spid="9"/>
                                        </p:tgtEl>
                                        <p:attrNameLst>
                                          <p:attrName>ppt_h</p:attrName>
                                        </p:attrNameLst>
                                      </p:cBhvr>
                                      <p:tavLst>
                                        <p:tav tm="0">
                                          <p:val>
                                            <p:strVal val="#ppt_h"/>
                                          </p:val>
                                        </p:tav>
                                        <p:tav tm="100000">
                                          <p:val>
                                            <p:strVal val="#ppt_h"/>
                                          </p:val>
                                        </p:tav>
                                      </p:tavLst>
                                    </p:anim>
                                    <p:anim calcmode="lin" valueType="num">
                                      <p:cBhvr>
                                        <p:cTn id="83" dur="500" decel="50000" fill="hold">
                                          <p:stCondLst>
                                            <p:cond delay="0"/>
                                          </p:stCondLst>
                                        </p:cTn>
                                        <p:tgtEl>
                                          <p:spTgt spid="9"/>
                                        </p:tgtEl>
                                        <p:attrNameLst>
                                          <p:attrName>ppt_x</p:attrName>
                                        </p:attrNameLst>
                                      </p:cBhvr>
                                      <p:tavLst>
                                        <p:tav tm="0">
                                          <p:val>
                                            <p:strVal val="#ppt_x+.4"/>
                                          </p:val>
                                        </p:tav>
                                        <p:tav tm="100000">
                                          <p:val>
                                            <p:strVal val="#ppt_x"/>
                                          </p:val>
                                        </p:tav>
                                      </p:tavLst>
                                    </p:anim>
                                    <p:anim calcmode="lin" valueType="num">
                                      <p:cBhvr>
                                        <p:cTn id="84" dur="500" decel="50000" fill="hold">
                                          <p:stCondLst>
                                            <p:cond delay="0"/>
                                          </p:stCondLst>
                                        </p:cTn>
                                        <p:tgtEl>
                                          <p:spTgt spid="9"/>
                                        </p:tgtEl>
                                        <p:attrNameLst>
                                          <p:attrName>ppt_y</p:attrName>
                                        </p:attrNameLst>
                                      </p:cBhvr>
                                      <p:tavLst>
                                        <p:tav tm="0">
                                          <p:val>
                                            <p:strVal val="#ppt_y-.2"/>
                                          </p:val>
                                        </p:tav>
                                        <p:tav tm="100000">
                                          <p:val>
                                            <p:strVal val="#ppt_y+.1"/>
                                          </p:val>
                                        </p:tav>
                                      </p:tavLst>
                                    </p:anim>
                                    <p:anim calcmode="lin" valueType="num">
                                      <p:cBhvr>
                                        <p:cTn id="85" dur="500" accel="50000" fill="hold">
                                          <p:stCondLst>
                                            <p:cond delay="500"/>
                                          </p:stCondLst>
                                        </p:cTn>
                                        <p:tgtEl>
                                          <p:spTgt spid="9"/>
                                        </p:tgtEl>
                                        <p:attrNameLst>
                                          <p:attrName>ppt_y</p:attrName>
                                        </p:attrNameLst>
                                      </p:cBhvr>
                                      <p:tavLst>
                                        <p:tav tm="0">
                                          <p:val>
                                            <p:strVal val="#ppt_y+.1"/>
                                          </p:val>
                                        </p:tav>
                                        <p:tav tm="100000">
                                          <p:val>
                                            <p:strVal val="#ppt_y"/>
                                          </p:val>
                                        </p:tav>
                                      </p:tavLst>
                                    </p:anim>
                                    <p:animEffect transition="in" filter="fade">
                                      <p:cBhvr>
                                        <p:cTn id="86" dur="1000" decel="50000">
                                          <p:stCondLst>
                                            <p:cond delay="0"/>
                                          </p:stCondLst>
                                        </p:cTn>
                                        <p:tgtEl>
                                          <p:spTgt spid="9"/>
                                        </p:tgtEl>
                                      </p:cBhvr>
                                    </p:animEffect>
                                  </p:childTnLst>
                                </p:cTn>
                              </p:par>
                            </p:childTnLst>
                          </p:cTn>
                        </p:par>
                      </p:childTnLst>
                    </p:cTn>
                  </p:par>
                  <p:par>
                    <p:cTn id="87" fill="hold">
                      <p:stCondLst>
                        <p:cond delay="indefinite"/>
                      </p:stCondLst>
                      <p:childTnLst>
                        <p:par>
                          <p:cTn id="88" fill="hold">
                            <p:stCondLst>
                              <p:cond delay="0"/>
                            </p:stCondLst>
                            <p:childTnLst>
                              <p:par>
                                <p:cTn id="89" presetID="25" presetClass="entr" presetSubtype="0" fill="hold" nodeType="clickEffect">
                                  <p:stCondLst>
                                    <p:cond delay="0"/>
                                  </p:stCondLst>
                                  <p:childTnLst>
                                    <p:set>
                                      <p:cBhvr>
                                        <p:cTn id="90" dur="1" fill="hold">
                                          <p:stCondLst>
                                            <p:cond delay="0"/>
                                          </p:stCondLst>
                                        </p:cTn>
                                        <p:tgtEl>
                                          <p:spTgt spid="9219"/>
                                        </p:tgtEl>
                                        <p:attrNameLst>
                                          <p:attrName>style.visibility</p:attrName>
                                        </p:attrNameLst>
                                      </p:cBhvr>
                                      <p:to>
                                        <p:strVal val="visible"/>
                                      </p:to>
                                    </p:set>
                                    <p:anim calcmode="lin" valueType="num">
                                      <p:cBhvr>
                                        <p:cTn id="91" dur="500" decel="50000" fill="hold">
                                          <p:stCondLst>
                                            <p:cond delay="0"/>
                                          </p:stCondLst>
                                        </p:cTn>
                                        <p:tgtEl>
                                          <p:spTgt spid="9219"/>
                                        </p:tgtEl>
                                        <p:attrNameLst>
                                          <p:attrName>style.rotation</p:attrName>
                                        </p:attrNameLst>
                                      </p:cBhvr>
                                      <p:tavLst>
                                        <p:tav tm="0">
                                          <p:val>
                                            <p:fltVal val="-90"/>
                                          </p:val>
                                        </p:tav>
                                        <p:tav tm="100000">
                                          <p:val>
                                            <p:fltVal val="0"/>
                                          </p:val>
                                        </p:tav>
                                      </p:tavLst>
                                    </p:anim>
                                    <p:anim calcmode="lin" valueType="num">
                                      <p:cBhvr>
                                        <p:cTn id="92" dur="500" decel="50000" fill="hold">
                                          <p:stCondLst>
                                            <p:cond delay="0"/>
                                          </p:stCondLst>
                                        </p:cTn>
                                        <p:tgtEl>
                                          <p:spTgt spid="9219"/>
                                        </p:tgtEl>
                                        <p:attrNameLst>
                                          <p:attrName>ppt_w</p:attrName>
                                        </p:attrNameLst>
                                      </p:cBhvr>
                                      <p:tavLst>
                                        <p:tav tm="0">
                                          <p:val>
                                            <p:strVal val="#ppt_w"/>
                                          </p:val>
                                        </p:tav>
                                        <p:tav tm="100000">
                                          <p:val>
                                            <p:strVal val="#ppt_w*.05"/>
                                          </p:val>
                                        </p:tav>
                                      </p:tavLst>
                                    </p:anim>
                                    <p:anim calcmode="lin" valueType="num">
                                      <p:cBhvr>
                                        <p:cTn id="93" dur="500" accel="50000" fill="hold">
                                          <p:stCondLst>
                                            <p:cond delay="500"/>
                                          </p:stCondLst>
                                        </p:cTn>
                                        <p:tgtEl>
                                          <p:spTgt spid="9219"/>
                                        </p:tgtEl>
                                        <p:attrNameLst>
                                          <p:attrName>ppt_w</p:attrName>
                                        </p:attrNameLst>
                                      </p:cBhvr>
                                      <p:tavLst>
                                        <p:tav tm="0">
                                          <p:val>
                                            <p:strVal val="#ppt_w*.05"/>
                                          </p:val>
                                        </p:tav>
                                        <p:tav tm="100000">
                                          <p:val>
                                            <p:strVal val="#ppt_w"/>
                                          </p:val>
                                        </p:tav>
                                      </p:tavLst>
                                    </p:anim>
                                    <p:anim calcmode="lin" valueType="num">
                                      <p:cBhvr>
                                        <p:cTn id="94" dur="1000" fill="hold"/>
                                        <p:tgtEl>
                                          <p:spTgt spid="9219"/>
                                        </p:tgtEl>
                                        <p:attrNameLst>
                                          <p:attrName>ppt_h</p:attrName>
                                        </p:attrNameLst>
                                      </p:cBhvr>
                                      <p:tavLst>
                                        <p:tav tm="0">
                                          <p:val>
                                            <p:strVal val="#ppt_h"/>
                                          </p:val>
                                        </p:tav>
                                        <p:tav tm="100000">
                                          <p:val>
                                            <p:strVal val="#ppt_h"/>
                                          </p:val>
                                        </p:tav>
                                      </p:tavLst>
                                    </p:anim>
                                    <p:anim calcmode="lin" valueType="num">
                                      <p:cBhvr>
                                        <p:cTn id="95" dur="500" decel="50000" fill="hold">
                                          <p:stCondLst>
                                            <p:cond delay="0"/>
                                          </p:stCondLst>
                                        </p:cTn>
                                        <p:tgtEl>
                                          <p:spTgt spid="9219"/>
                                        </p:tgtEl>
                                        <p:attrNameLst>
                                          <p:attrName>ppt_x</p:attrName>
                                        </p:attrNameLst>
                                      </p:cBhvr>
                                      <p:tavLst>
                                        <p:tav tm="0">
                                          <p:val>
                                            <p:strVal val="#ppt_x+.4"/>
                                          </p:val>
                                        </p:tav>
                                        <p:tav tm="100000">
                                          <p:val>
                                            <p:strVal val="#ppt_x"/>
                                          </p:val>
                                        </p:tav>
                                      </p:tavLst>
                                    </p:anim>
                                    <p:anim calcmode="lin" valueType="num">
                                      <p:cBhvr>
                                        <p:cTn id="96" dur="500" decel="50000" fill="hold">
                                          <p:stCondLst>
                                            <p:cond delay="0"/>
                                          </p:stCondLst>
                                        </p:cTn>
                                        <p:tgtEl>
                                          <p:spTgt spid="9219"/>
                                        </p:tgtEl>
                                        <p:attrNameLst>
                                          <p:attrName>ppt_y</p:attrName>
                                        </p:attrNameLst>
                                      </p:cBhvr>
                                      <p:tavLst>
                                        <p:tav tm="0">
                                          <p:val>
                                            <p:strVal val="#ppt_y-.2"/>
                                          </p:val>
                                        </p:tav>
                                        <p:tav tm="100000">
                                          <p:val>
                                            <p:strVal val="#ppt_y+.1"/>
                                          </p:val>
                                        </p:tav>
                                      </p:tavLst>
                                    </p:anim>
                                    <p:anim calcmode="lin" valueType="num">
                                      <p:cBhvr>
                                        <p:cTn id="97" dur="500" accel="50000" fill="hold">
                                          <p:stCondLst>
                                            <p:cond delay="500"/>
                                          </p:stCondLst>
                                        </p:cTn>
                                        <p:tgtEl>
                                          <p:spTgt spid="9219"/>
                                        </p:tgtEl>
                                        <p:attrNameLst>
                                          <p:attrName>ppt_y</p:attrName>
                                        </p:attrNameLst>
                                      </p:cBhvr>
                                      <p:tavLst>
                                        <p:tav tm="0">
                                          <p:val>
                                            <p:strVal val="#ppt_y+.1"/>
                                          </p:val>
                                        </p:tav>
                                        <p:tav tm="100000">
                                          <p:val>
                                            <p:strVal val="#ppt_y"/>
                                          </p:val>
                                        </p:tav>
                                      </p:tavLst>
                                    </p:anim>
                                    <p:animEffect transition="in" filter="fade">
                                      <p:cBhvr>
                                        <p:cTn id="98" dur="1000" decel="50000">
                                          <p:stCondLst>
                                            <p:cond delay="0"/>
                                          </p:stCondLst>
                                        </p:cTn>
                                        <p:tgtEl>
                                          <p:spTgt spid="9219"/>
                                        </p:tgtEl>
                                      </p:cBhvr>
                                    </p:animEffect>
                                  </p:childTnLst>
                                </p:cTn>
                              </p:par>
                            </p:childTnLst>
                          </p:cTn>
                        </p:par>
                      </p:childTnLst>
                    </p:cTn>
                  </p:par>
                  <p:par>
                    <p:cTn id="99" fill="hold">
                      <p:stCondLst>
                        <p:cond delay="indefinite"/>
                      </p:stCondLst>
                      <p:childTnLst>
                        <p:par>
                          <p:cTn id="100" fill="hold">
                            <p:stCondLst>
                              <p:cond delay="0"/>
                            </p:stCondLst>
                            <p:childTnLst>
                              <p:par>
                                <p:cTn id="101" presetID="25" presetClass="entr" presetSubtype="0" fill="hold" grpId="0" nodeType="clickEffect">
                                  <p:stCondLst>
                                    <p:cond delay="0"/>
                                  </p:stCondLst>
                                  <p:childTnLst>
                                    <p:set>
                                      <p:cBhvr>
                                        <p:cTn id="102" dur="1" fill="hold">
                                          <p:stCondLst>
                                            <p:cond delay="0"/>
                                          </p:stCondLst>
                                        </p:cTn>
                                        <p:tgtEl>
                                          <p:spTgt spid="7"/>
                                        </p:tgtEl>
                                        <p:attrNameLst>
                                          <p:attrName>style.visibility</p:attrName>
                                        </p:attrNameLst>
                                      </p:cBhvr>
                                      <p:to>
                                        <p:strVal val="visible"/>
                                      </p:to>
                                    </p:set>
                                    <p:anim calcmode="lin" valueType="num">
                                      <p:cBhvr>
                                        <p:cTn id="103"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104"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105"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106" dur="1000" fill="hold"/>
                                        <p:tgtEl>
                                          <p:spTgt spid="7"/>
                                        </p:tgtEl>
                                        <p:attrNameLst>
                                          <p:attrName>ppt_h</p:attrName>
                                        </p:attrNameLst>
                                      </p:cBhvr>
                                      <p:tavLst>
                                        <p:tav tm="0">
                                          <p:val>
                                            <p:strVal val="#ppt_h"/>
                                          </p:val>
                                        </p:tav>
                                        <p:tav tm="100000">
                                          <p:val>
                                            <p:strVal val="#ppt_h"/>
                                          </p:val>
                                        </p:tav>
                                      </p:tavLst>
                                    </p:anim>
                                    <p:anim calcmode="lin" valueType="num">
                                      <p:cBhvr>
                                        <p:cTn id="107"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108"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109"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110" dur="1000" decel="50000">
                                          <p:stCondLst>
                                            <p:cond delay="0"/>
                                          </p:stCondLst>
                                        </p:cTn>
                                        <p:tgtEl>
                                          <p:spTgt spid="7"/>
                                        </p:tgtEl>
                                      </p:cBhvr>
                                    </p:animEffect>
                                  </p:childTnLst>
                                </p:cTn>
                              </p:par>
                            </p:childTnLst>
                          </p:cTn>
                        </p:par>
                      </p:childTnLst>
                    </p:cTn>
                  </p:par>
                  <p:par>
                    <p:cTn id="111" fill="hold">
                      <p:stCondLst>
                        <p:cond delay="indefinite"/>
                      </p:stCondLst>
                      <p:childTnLst>
                        <p:par>
                          <p:cTn id="112" fill="hold">
                            <p:stCondLst>
                              <p:cond delay="0"/>
                            </p:stCondLst>
                            <p:childTnLst>
                              <p:par>
                                <p:cTn id="113" presetID="25" presetClass="entr" presetSubtype="0" fill="hold" grpId="0" nodeType="clickEffect">
                                  <p:stCondLst>
                                    <p:cond delay="0"/>
                                  </p:stCondLst>
                                  <p:childTnLst>
                                    <p:set>
                                      <p:cBhvr>
                                        <p:cTn id="114" dur="1" fill="hold">
                                          <p:stCondLst>
                                            <p:cond delay="0"/>
                                          </p:stCondLst>
                                        </p:cTn>
                                        <p:tgtEl>
                                          <p:spTgt spid="10"/>
                                        </p:tgtEl>
                                        <p:attrNameLst>
                                          <p:attrName>style.visibility</p:attrName>
                                        </p:attrNameLst>
                                      </p:cBhvr>
                                      <p:to>
                                        <p:strVal val="visible"/>
                                      </p:to>
                                    </p:set>
                                    <p:anim calcmode="lin" valueType="num">
                                      <p:cBhvr>
                                        <p:cTn id="115" dur="500" decel="50000" fill="hold">
                                          <p:stCondLst>
                                            <p:cond delay="0"/>
                                          </p:stCondLst>
                                        </p:cTn>
                                        <p:tgtEl>
                                          <p:spTgt spid="10"/>
                                        </p:tgtEl>
                                        <p:attrNameLst>
                                          <p:attrName>style.rotation</p:attrName>
                                        </p:attrNameLst>
                                      </p:cBhvr>
                                      <p:tavLst>
                                        <p:tav tm="0">
                                          <p:val>
                                            <p:fltVal val="-90"/>
                                          </p:val>
                                        </p:tav>
                                        <p:tav tm="100000">
                                          <p:val>
                                            <p:fltVal val="0"/>
                                          </p:val>
                                        </p:tav>
                                      </p:tavLst>
                                    </p:anim>
                                    <p:anim calcmode="lin" valueType="num">
                                      <p:cBhvr>
                                        <p:cTn id="116" dur="500" decel="50000" fill="hold">
                                          <p:stCondLst>
                                            <p:cond delay="0"/>
                                          </p:stCondLst>
                                        </p:cTn>
                                        <p:tgtEl>
                                          <p:spTgt spid="10"/>
                                        </p:tgtEl>
                                        <p:attrNameLst>
                                          <p:attrName>ppt_w</p:attrName>
                                        </p:attrNameLst>
                                      </p:cBhvr>
                                      <p:tavLst>
                                        <p:tav tm="0">
                                          <p:val>
                                            <p:strVal val="#ppt_w"/>
                                          </p:val>
                                        </p:tav>
                                        <p:tav tm="100000">
                                          <p:val>
                                            <p:strVal val="#ppt_w*.05"/>
                                          </p:val>
                                        </p:tav>
                                      </p:tavLst>
                                    </p:anim>
                                    <p:anim calcmode="lin" valueType="num">
                                      <p:cBhvr>
                                        <p:cTn id="117" dur="500" accel="50000" fill="hold">
                                          <p:stCondLst>
                                            <p:cond delay="500"/>
                                          </p:stCondLst>
                                        </p:cTn>
                                        <p:tgtEl>
                                          <p:spTgt spid="10"/>
                                        </p:tgtEl>
                                        <p:attrNameLst>
                                          <p:attrName>ppt_w</p:attrName>
                                        </p:attrNameLst>
                                      </p:cBhvr>
                                      <p:tavLst>
                                        <p:tav tm="0">
                                          <p:val>
                                            <p:strVal val="#ppt_w*.05"/>
                                          </p:val>
                                        </p:tav>
                                        <p:tav tm="100000">
                                          <p:val>
                                            <p:strVal val="#ppt_w"/>
                                          </p:val>
                                        </p:tav>
                                      </p:tavLst>
                                    </p:anim>
                                    <p:anim calcmode="lin" valueType="num">
                                      <p:cBhvr>
                                        <p:cTn id="118" dur="1000" fill="hold"/>
                                        <p:tgtEl>
                                          <p:spTgt spid="10"/>
                                        </p:tgtEl>
                                        <p:attrNameLst>
                                          <p:attrName>ppt_h</p:attrName>
                                        </p:attrNameLst>
                                      </p:cBhvr>
                                      <p:tavLst>
                                        <p:tav tm="0">
                                          <p:val>
                                            <p:strVal val="#ppt_h"/>
                                          </p:val>
                                        </p:tav>
                                        <p:tav tm="100000">
                                          <p:val>
                                            <p:strVal val="#ppt_h"/>
                                          </p:val>
                                        </p:tav>
                                      </p:tavLst>
                                    </p:anim>
                                    <p:anim calcmode="lin" valueType="num">
                                      <p:cBhvr>
                                        <p:cTn id="119" dur="500" decel="50000" fill="hold">
                                          <p:stCondLst>
                                            <p:cond delay="0"/>
                                          </p:stCondLst>
                                        </p:cTn>
                                        <p:tgtEl>
                                          <p:spTgt spid="10"/>
                                        </p:tgtEl>
                                        <p:attrNameLst>
                                          <p:attrName>ppt_x</p:attrName>
                                        </p:attrNameLst>
                                      </p:cBhvr>
                                      <p:tavLst>
                                        <p:tav tm="0">
                                          <p:val>
                                            <p:strVal val="#ppt_x+.4"/>
                                          </p:val>
                                        </p:tav>
                                        <p:tav tm="100000">
                                          <p:val>
                                            <p:strVal val="#ppt_x"/>
                                          </p:val>
                                        </p:tav>
                                      </p:tavLst>
                                    </p:anim>
                                    <p:anim calcmode="lin" valueType="num">
                                      <p:cBhvr>
                                        <p:cTn id="120" dur="500" decel="50000" fill="hold">
                                          <p:stCondLst>
                                            <p:cond delay="0"/>
                                          </p:stCondLst>
                                        </p:cTn>
                                        <p:tgtEl>
                                          <p:spTgt spid="10"/>
                                        </p:tgtEl>
                                        <p:attrNameLst>
                                          <p:attrName>ppt_y</p:attrName>
                                        </p:attrNameLst>
                                      </p:cBhvr>
                                      <p:tavLst>
                                        <p:tav tm="0">
                                          <p:val>
                                            <p:strVal val="#ppt_y-.2"/>
                                          </p:val>
                                        </p:tav>
                                        <p:tav tm="100000">
                                          <p:val>
                                            <p:strVal val="#ppt_y+.1"/>
                                          </p:val>
                                        </p:tav>
                                      </p:tavLst>
                                    </p:anim>
                                    <p:anim calcmode="lin" valueType="num">
                                      <p:cBhvr>
                                        <p:cTn id="121" dur="500" accel="50000" fill="hold">
                                          <p:stCondLst>
                                            <p:cond delay="500"/>
                                          </p:stCondLst>
                                        </p:cTn>
                                        <p:tgtEl>
                                          <p:spTgt spid="10"/>
                                        </p:tgtEl>
                                        <p:attrNameLst>
                                          <p:attrName>ppt_y</p:attrName>
                                        </p:attrNameLst>
                                      </p:cBhvr>
                                      <p:tavLst>
                                        <p:tav tm="0">
                                          <p:val>
                                            <p:strVal val="#ppt_y+.1"/>
                                          </p:val>
                                        </p:tav>
                                        <p:tav tm="100000">
                                          <p:val>
                                            <p:strVal val="#ppt_y"/>
                                          </p:val>
                                        </p:tav>
                                      </p:tavLst>
                                    </p:anim>
                                    <p:animEffect transition="in" filter="fade">
                                      <p:cBhvr>
                                        <p:cTn id="122" dur="1000" decel="50000">
                                          <p:stCondLst>
                                            <p:cond delay="0"/>
                                          </p:stCondLst>
                                        </p:cTn>
                                        <p:tgtEl>
                                          <p:spTgt spid="10"/>
                                        </p:tgtEl>
                                      </p:cBhvr>
                                    </p:animEffect>
                                  </p:childTnLst>
                                </p:cTn>
                              </p:par>
                            </p:childTnLst>
                          </p:cTn>
                        </p:par>
                      </p:childTnLst>
                    </p:cTn>
                  </p:par>
                  <p:par>
                    <p:cTn id="123" fill="hold">
                      <p:stCondLst>
                        <p:cond delay="indefinite"/>
                      </p:stCondLst>
                      <p:childTnLst>
                        <p:par>
                          <p:cTn id="124" fill="hold">
                            <p:stCondLst>
                              <p:cond delay="0"/>
                            </p:stCondLst>
                            <p:childTnLst>
                              <p:par>
                                <p:cTn id="125" presetID="25" presetClass="entr" presetSubtype="0" fill="hold" nodeType="clickEffect">
                                  <p:stCondLst>
                                    <p:cond delay="0"/>
                                  </p:stCondLst>
                                  <p:childTnLst>
                                    <p:set>
                                      <p:cBhvr>
                                        <p:cTn id="126" dur="1" fill="hold">
                                          <p:stCondLst>
                                            <p:cond delay="0"/>
                                          </p:stCondLst>
                                        </p:cTn>
                                        <p:tgtEl>
                                          <p:spTgt spid="9220"/>
                                        </p:tgtEl>
                                        <p:attrNameLst>
                                          <p:attrName>style.visibility</p:attrName>
                                        </p:attrNameLst>
                                      </p:cBhvr>
                                      <p:to>
                                        <p:strVal val="visible"/>
                                      </p:to>
                                    </p:set>
                                    <p:anim calcmode="lin" valueType="num">
                                      <p:cBhvr>
                                        <p:cTn id="127" dur="500" decel="50000" fill="hold">
                                          <p:stCondLst>
                                            <p:cond delay="0"/>
                                          </p:stCondLst>
                                        </p:cTn>
                                        <p:tgtEl>
                                          <p:spTgt spid="9220"/>
                                        </p:tgtEl>
                                        <p:attrNameLst>
                                          <p:attrName>style.rotation</p:attrName>
                                        </p:attrNameLst>
                                      </p:cBhvr>
                                      <p:tavLst>
                                        <p:tav tm="0">
                                          <p:val>
                                            <p:fltVal val="-90"/>
                                          </p:val>
                                        </p:tav>
                                        <p:tav tm="100000">
                                          <p:val>
                                            <p:fltVal val="0"/>
                                          </p:val>
                                        </p:tav>
                                      </p:tavLst>
                                    </p:anim>
                                    <p:anim calcmode="lin" valueType="num">
                                      <p:cBhvr>
                                        <p:cTn id="128" dur="500" decel="50000" fill="hold">
                                          <p:stCondLst>
                                            <p:cond delay="0"/>
                                          </p:stCondLst>
                                        </p:cTn>
                                        <p:tgtEl>
                                          <p:spTgt spid="9220"/>
                                        </p:tgtEl>
                                        <p:attrNameLst>
                                          <p:attrName>ppt_w</p:attrName>
                                        </p:attrNameLst>
                                      </p:cBhvr>
                                      <p:tavLst>
                                        <p:tav tm="0">
                                          <p:val>
                                            <p:strVal val="#ppt_w"/>
                                          </p:val>
                                        </p:tav>
                                        <p:tav tm="100000">
                                          <p:val>
                                            <p:strVal val="#ppt_w*.05"/>
                                          </p:val>
                                        </p:tav>
                                      </p:tavLst>
                                    </p:anim>
                                    <p:anim calcmode="lin" valueType="num">
                                      <p:cBhvr>
                                        <p:cTn id="129" dur="500" accel="50000" fill="hold">
                                          <p:stCondLst>
                                            <p:cond delay="500"/>
                                          </p:stCondLst>
                                        </p:cTn>
                                        <p:tgtEl>
                                          <p:spTgt spid="9220"/>
                                        </p:tgtEl>
                                        <p:attrNameLst>
                                          <p:attrName>ppt_w</p:attrName>
                                        </p:attrNameLst>
                                      </p:cBhvr>
                                      <p:tavLst>
                                        <p:tav tm="0">
                                          <p:val>
                                            <p:strVal val="#ppt_w*.05"/>
                                          </p:val>
                                        </p:tav>
                                        <p:tav tm="100000">
                                          <p:val>
                                            <p:strVal val="#ppt_w"/>
                                          </p:val>
                                        </p:tav>
                                      </p:tavLst>
                                    </p:anim>
                                    <p:anim calcmode="lin" valueType="num">
                                      <p:cBhvr>
                                        <p:cTn id="130" dur="1000" fill="hold"/>
                                        <p:tgtEl>
                                          <p:spTgt spid="9220"/>
                                        </p:tgtEl>
                                        <p:attrNameLst>
                                          <p:attrName>ppt_h</p:attrName>
                                        </p:attrNameLst>
                                      </p:cBhvr>
                                      <p:tavLst>
                                        <p:tav tm="0">
                                          <p:val>
                                            <p:strVal val="#ppt_h"/>
                                          </p:val>
                                        </p:tav>
                                        <p:tav tm="100000">
                                          <p:val>
                                            <p:strVal val="#ppt_h"/>
                                          </p:val>
                                        </p:tav>
                                      </p:tavLst>
                                    </p:anim>
                                    <p:anim calcmode="lin" valueType="num">
                                      <p:cBhvr>
                                        <p:cTn id="131" dur="500" decel="50000" fill="hold">
                                          <p:stCondLst>
                                            <p:cond delay="0"/>
                                          </p:stCondLst>
                                        </p:cTn>
                                        <p:tgtEl>
                                          <p:spTgt spid="9220"/>
                                        </p:tgtEl>
                                        <p:attrNameLst>
                                          <p:attrName>ppt_x</p:attrName>
                                        </p:attrNameLst>
                                      </p:cBhvr>
                                      <p:tavLst>
                                        <p:tav tm="0">
                                          <p:val>
                                            <p:strVal val="#ppt_x+.4"/>
                                          </p:val>
                                        </p:tav>
                                        <p:tav tm="100000">
                                          <p:val>
                                            <p:strVal val="#ppt_x"/>
                                          </p:val>
                                        </p:tav>
                                      </p:tavLst>
                                    </p:anim>
                                    <p:anim calcmode="lin" valueType="num">
                                      <p:cBhvr>
                                        <p:cTn id="132" dur="500" decel="50000" fill="hold">
                                          <p:stCondLst>
                                            <p:cond delay="0"/>
                                          </p:stCondLst>
                                        </p:cTn>
                                        <p:tgtEl>
                                          <p:spTgt spid="9220"/>
                                        </p:tgtEl>
                                        <p:attrNameLst>
                                          <p:attrName>ppt_y</p:attrName>
                                        </p:attrNameLst>
                                      </p:cBhvr>
                                      <p:tavLst>
                                        <p:tav tm="0">
                                          <p:val>
                                            <p:strVal val="#ppt_y-.2"/>
                                          </p:val>
                                        </p:tav>
                                        <p:tav tm="100000">
                                          <p:val>
                                            <p:strVal val="#ppt_y+.1"/>
                                          </p:val>
                                        </p:tav>
                                      </p:tavLst>
                                    </p:anim>
                                    <p:anim calcmode="lin" valueType="num">
                                      <p:cBhvr>
                                        <p:cTn id="133" dur="500" accel="50000" fill="hold">
                                          <p:stCondLst>
                                            <p:cond delay="500"/>
                                          </p:stCondLst>
                                        </p:cTn>
                                        <p:tgtEl>
                                          <p:spTgt spid="9220"/>
                                        </p:tgtEl>
                                        <p:attrNameLst>
                                          <p:attrName>ppt_y</p:attrName>
                                        </p:attrNameLst>
                                      </p:cBhvr>
                                      <p:tavLst>
                                        <p:tav tm="0">
                                          <p:val>
                                            <p:strVal val="#ppt_y+.1"/>
                                          </p:val>
                                        </p:tav>
                                        <p:tav tm="100000">
                                          <p:val>
                                            <p:strVal val="#ppt_y"/>
                                          </p:val>
                                        </p:tav>
                                      </p:tavLst>
                                    </p:anim>
                                    <p:animEffect transition="in" filter="fade">
                                      <p:cBhvr>
                                        <p:cTn id="134" dur="1000" decel="50000">
                                          <p:stCondLst>
                                            <p:cond delay="0"/>
                                          </p:stCondLst>
                                        </p:cTn>
                                        <p:tgtEl>
                                          <p:spTgt spid="92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animBg="1"/>
      <p:bldP spid="6" grpId="0" animBg="1"/>
      <p:bldP spid="7"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„Král Bene“</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Zástupný symbol pro obsah 2"/>
          <p:cNvSpPr>
            <a:spLocks noGrp="1"/>
          </p:cNvSpPr>
          <p:nvPr>
            <p:ph sz="half" idx="1"/>
          </p:nvPr>
        </p:nvSpPr>
        <p:spPr/>
        <p:txBody>
          <a:bodyPr>
            <a:normAutofit fontScale="85000" lnSpcReduction="10000"/>
          </a:bodyPr>
          <a:lstStyle/>
          <a:p>
            <a:pPr>
              <a:buNone/>
            </a:pPr>
            <a:endParaRPr lang="cs-CZ" dirty="0" smtClean="0"/>
          </a:p>
          <a:p>
            <a:pPr algn="ctr"/>
            <a:r>
              <a:rPr lang="cs-CZ" b="1" i="1" dirty="0" smtClean="0"/>
              <a:t>Přezdívku „král Bene“ si Vladislav údajně vysloužil za to, že šlechtě na žádosti odpovídal pouze „bene“ (tj. „dobře“). Jelikož české země se v té době nacházely v těžké situaci) – snažil se panovník dávat přednost kompromisům a neztížit si svoji pozici zbytečnými spory se šlechtou. Tou byl tím pádem velmi snadno ovladatelný.</a:t>
            </a:r>
            <a:endParaRPr lang="cs-CZ" b="1" i="1" dirty="0"/>
          </a:p>
        </p:txBody>
      </p:sp>
      <p:sp>
        <p:nvSpPr>
          <p:cNvPr id="4" name="Zástupný symbol pro obsah 3"/>
          <p:cNvSpPr>
            <a:spLocks noGrp="1"/>
          </p:cNvSpPr>
          <p:nvPr>
            <p:ph sz="half" idx="2"/>
          </p:nvPr>
        </p:nvSpPr>
        <p:spPr/>
        <p:txBody>
          <a:bodyPr>
            <a:normAutofit fontScale="85000" lnSpcReduction="10000"/>
          </a:bodyPr>
          <a:lstStyle/>
          <a:p>
            <a:endParaRPr lang="cs-CZ" dirty="0" smtClean="0"/>
          </a:p>
          <a:p>
            <a:endParaRPr lang="cs-CZ" dirty="0" smtClean="0"/>
          </a:p>
          <a:p>
            <a:endParaRPr lang="cs-CZ" dirty="0" smtClean="0"/>
          </a:p>
          <a:p>
            <a:pPr>
              <a:buNone/>
            </a:pPr>
            <a:r>
              <a:rPr lang="cs-CZ" dirty="0" smtClean="0"/>
              <a:t>            .</a:t>
            </a:r>
            <a:endParaRPr lang="cs-CZ" dirty="0"/>
          </a:p>
        </p:txBody>
      </p:sp>
      <p:pic>
        <p:nvPicPr>
          <p:cNvPr id="4098" name="Picture 2"/>
          <p:cNvPicPr>
            <a:picLocks noChangeAspect="1" noChangeArrowheads="1"/>
          </p:cNvPicPr>
          <p:nvPr/>
        </p:nvPicPr>
        <p:blipFill>
          <a:blip r:embed="rId3"/>
          <a:srcRect/>
          <a:stretch>
            <a:fillRect/>
          </a:stretch>
        </p:blipFill>
        <p:spPr bwMode="auto">
          <a:xfrm>
            <a:off x="5000628" y="479739"/>
            <a:ext cx="3452824" cy="5597209"/>
          </a:xfrm>
          <a:prstGeom prst="rect">
            <a:avLst/>
          </a:prstGeom>
          <a:noFill/>
          <a:ln w="9525">
            <a:solidFill>
              <a:srgbClr val="7030A0"/>
            </a:solidFill>
            <a:miter lim="800000"/>
            <a:headEnd/>
            <a:tailEnd/>
          </a:ln>
          <a:effectLst>
            <a:glow rad="228600">
              <a:schemeClr val="accent5">
                <a:satMod val="175000"/>
                <a:alpha val="40000"/>
              </a:schemeClr>
            </a:glow>
          </a:effectLst>
        </p:spPr>
      </p:pic>
      <p:sp>
        <p:nvSpPr>
          <p:cNvPr id="6" name="Slunce 5"/>
          <p:cNvSpPr/>
          <p:nvPr/>
        </p:nvSpPr>
        <p:spPr>
          <a:xfrm>
            <a:off x="642910" y="1928802"/>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4" fill="hold" nodeType="clickEffect">
                                  <p:stCondLst>
                                    <p:cond delay="0"/>
                                  </p:stCondLst>
                                  <p:childTnLst>
                                    <p:set>
                                      <p:cBhvr>
                                        <p:cTn id="24" dur="1" fill="hold">
                                          <p:stCondLst>
                                            <p:cond delay="0"/>
                                          </p:stCondLst>
                                        </p:cTn>
                                        <p:tgtEl>
                                          <p:spTgt spid="4098"/>
                                        </p:tgtEl>
                                        <p:attrNameLst>
                                          <p:attrName>style.visibility</p:attrName>
                                        </p:attrNameLst>
                                      </p:cBhvr>
                                      <p:to>
                                        <p:strVal val="visible"/>
                                      </p:to>
                                    </p:set>
                                    <p:animEffect transition="in" filter="wheel(4)">
                                      <p:cBhvr>
                                        <p:cTn id="25" dur="2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Ludvík II. Jagellonský</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Zástupný symbol pro obsah 2"/>
          <p:cNvSpPr>
            <a:spLocks noGrp="1"/>
          </p:cNvSpPr>
          <p:nvPr>
            <p:ph sz="half" idx="1"/>
          </p:nvPr>
        </p:nvSpPr>
        <p:spPr/>
        <p:txBody>
          <a:bodyPr/>
          <a:lstStyle/>
          <a:p>
            <a:pPr algn="ctr"/>
            <a:endParaRPr lang="cs-CZ" b="1" dirty="0" smtClean="0"/>
          </a:p>
          <a:p>
            <a:pPr algn="ctr"/>
            <a:r>
              <a:rPr lang="cs-CZ" b="1" dirty="0" smtClean="0"/>
              <a:t>Ludvík Jagellonský (1506 Budín – 1526 Moháč) byl král český a uherský (jako Ludvík II.). </a:t>
            </a:r>
          </a:p>
          <a:p>
            <a:pPr algn="ctr"/>
            <a:r>
              <a:rPr lang="cs-CZ" b="1" dirty="0" smtClean="0"/>
              <a:t>Jeho otcem byl český a uherský král Vladislav II. Jagellonský.</a:t>
            </a:r>
            <a:endParaRPr lang="cs-CZ" b="1" dirty="0"/>
          </a:p>
        </p:txBody>
      </p:sp>
      <p:pic>
        <p:nvPicPr>
          <p:cNvPr id="7170" name="Picture 2"/>
          <p:cNvPicPr>
            <a:picLocks noGrp="1" noChangeAspect="1" noChangeArrowheads="1"/>
          </p:cNvPicPr>
          <p:nvPr>
            <p:ph sz="half" idx="2"/>
          </p:nvPr>
        </p:nvPicPr>
        <p:blipFill>
          <a:blip r:embed="rId3"/>
          <a:srcRect/>
          <a:stretch>
            <a:fillRect/>
          </a:stretch>
        </p:blipFill>
        <p:spPr bwMode="auto">
          <a:xfrm>
            <a:off x="4857752" y="714356"/>
            <a:ext cx="3741510" cy="5445260"/>
          </a:xfrm>
          <a:prstGeom prst="rect">
            <a:avLst/>
          </a:prstGeom>
          <a:noFill/>
          <a:ln w="9525">
            <a:solidFill>
              <a:srgbClr val="7030A0"/>
            </a:solidFill>
            <a:miter lim="800000"/>
            <a:headEnd/>
            <a:tailEnd/>
          </a:ln>
          <a:effectLst>
            <a:glow rad="228600">
              <a:schemeClr val="accent5">
                <a:satMod val="175000"/>
                <a:alpha val="40000"/>
              </a:schemeClr>
            </a:glow>
          </a:effectLst>
        </p:spPr>
      </p:pic>
      <p:sp>
        <p:nvSpPr>
          <p:cNvPr id="5" name="Slunce 4"/>
          <p:cNvSpPr/>
          <p:nvPr/>
        </p:nvSpPr>
        <p:spPr>
          <a:xfrm>
            <a:off x="785786" y="2071678"/>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
        <p:nvSpPr>
          <p:cNvPr id="6" name="Slunce 5"/>
          <p:cNvSpPr/>
          <p:nvPr/>
        </p:nvSpPr>
        <p:spPr>
          <a:xfrm>
            <a:off x="500034" y="4143380"/>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1" presetClass="entr" presetSubtype="4" fill="hold" nodeType="clickEffect">
                                  <p:stCondLst>
                                    <p:cond delay="0"/>
                                  </p:stCondLst>
                                  <p:childTnLst>
                                    <p:set>
                                      <p:cBhvr>
                                        <p:cTn id="28" dur="1" fill="hold">
                                          <p:stCondLst>
                                            <p:cond delay="0"/>
                                          </p:stCondLst>
                                        </p:cTn>
                                        <p:tgtEl>
                                          <p:spTgt spid="7170"/>
                                        </p:tgtEl>
                                        <p:attrNameLst>
                                          <p:attrName>style.visibility</p:attrName>
                                        </p:attrNameLst>
                                      </p:cBhvr>
                                      <p:to>
                                        <p:strVal val="visible"/>
                                      </p:to>
                                    </p:set>
                                    <p:animEffect transition="in" filter="wheel(4)">
                                      <p:cBhvr>
                                        <p:cTn id="29" dur="20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Nástup na trůn                       </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5" name="Zástupný symbol pro obsah 4"/>
          <p:cNvSpPr>
            <a:spLocks noGrp="1"/>
          </p:cNvSpPr>
          <p:nvPr>
            <p:ph sz="half" idx="1"/>
          </p:nvPr>
        </p:nvSpPr>
        <p:spPr>
          <a:xfrm>
            <a:off x="457200" y="1524000"/>
            <a:ext cx="4059936" cy="4976834"/>
          </a:xfrm>
        </p:spPr>
        <p:txBody>
          <a:bodyPr>
            <a:normAutofit fontScale="92500" lnSpcReduction="20000"/>
          </a:bodyPr>
          <a:lstStyle/>
          <a:p>
            <a:pPr algn="ctr"/>
            <a:r>
              <a:rPr lang="cs-CZ" b="1" dirty="0" smtClean="0"/>
              <a:t>V době Vladislavovy smrti bylo Ludvíkovi pouhých deset let. Podle toho se mu také přezdívalo „Ludvík Dítě“. Jeho otec, který byl dlouhá léta vážně nemocný, jej však dokázal navzdory svojí vnitropolitické bezmocnosti prosadit a nechat korunovat již roku 1508 za uherského krále a o rok později také za krále českého.</a:t>
            </a:r>
          </a:p>
        </p:txBody>
      </p:sp>
      <p:pic>
        <p:nvPicPr>
          <p:cNvPr id="8194" name="Picture 2"/>
          <p:cNvPicPr>
            <a:picLocks noGrp="1" noChangeAspect="1" noChangeArrowheads="1"/>
          </p:cNvPicPr>
          <p:nvPr>
            <p:ph sz="half" idx="2"/>
          </p:nvPr>
        </p:nvPicPr>
        <p:blipFill>
          <a:blip r:embed="rId3"/>
          <a:srcRect/>
          <a:stretch>
            <a:fillRect/>
          </a:stretch>
        </p:blipFill>
        <p:spPr bwMode="auto">
          <a:xfrm>
            <a:off x="5000628" y="1643050"/>
            <a:ext cx="3689643" cy="4601201"/>
          </a:xfrm>
          <a:prstGeom prst="rect">
            <a:avLst/>
          </a:prstGeom>
          <a:noFill/>
          <a:ln w="9525">
            <a:solidFill>
              <a:srgbClr val="7030A0"/>
            </a:solidFill>
            <a:miter lim="800000"/>
            <a:headEnd/>
            <a:tailEnd/>
          </a:ln>
          <a:effectLst>
            <a:glow rad="228600">
              <a:schemeClr val="accent5">
                <a:satMod val="175000"/>
                <a:alpha val="40000"/>
              </a:schemeClr>
            </a:glow>
          </a:effectLst>
        </p:spPr>
      </p:pic>
      <p:sp>
        <p:nvSpPr>
          <p:cNvPr id="6" name="Slunce 5"/>
          <p:cNvSpPr/>
          <p:nvPr/>
        </p:nvSpPr>
        <p:spPr>
          <a:xfrm>
            <a:off x="785786" y="1571612"/>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10" dur="1000" fill="hold"/>
                                        <p:tgtEl>
                                          <p:spTgt spid="4"/>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4" fill="hold" nodeType="clickEffect">
                                  <p:stCondLst>
                                    <p:cond delay="0"/>
                                  </p:stCondLst>
                                  <p:childTnLst>
                                    <p:set>
                                      <p:cBhvr>
                                        <p:cTn id="24" dur="1" fill="hold">
                                          <p:stCondLst>
                                            <p:cond delay="0"/>
                                          </p:stCondLst>
                                        </p:cTn>
                                        <p:tgtEl>
                                          <p:spTgt spid="8194"/>
                                        </p:tgtEl>
                                        <p:attrNameLst>
                                          <p:attrName>style.visibility</p:attrName>
                                        </p:attrNameLst>
                                      </p:cBhvr>
                                      <p:to>
                                        <p:strVal val="visible"/>
                                      </p:to>
                                    </p:set>
                                    <p:animEffect transition="in" filter="wheel(4)">
                                      <p:cBhvr>
                                        <p:cTn id="25" dur="20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Bitva u Moháče</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8" name="Zástupný symbol pro obsah 7"/>
          <p:cNvSpPr>
            <a:spLocks noGrp="1"/>
          </p:cNvSpPr>
          <p:nvPr>
            <p:ph idx="1"/>
          </p:nvPr>
        </p:nvSpPr>
        <p:spPr>
          <a:xfrm>
            <a:off x="457200" y="1357298"/>
            <a:ext cx="8229600" cy="5214974"/>
          </a:xfrm>
        </p:spPr>
        <p:txBody>
          <a:bodyPr>
            <a:normAutofit lnSpcReduction="10000"/>
          </a:bodyPr>
          <a:lstStyle/>
          <a:p>
            <a:r>
              <a:rPr lang="cs-CZ" sz="2400" dirty="0" smtClean="0">
                <a:latin typeface="Times New Roman" pitchFamily="18" charset="0"/>
                <a:cs typeface="Times New Roman" pitchFamily="18" charset="0"/>
              </a:rPr>
              <a:t>Bitva u Moháče se odehrála roku 1526 a byla jednou z nejdůležitéjších bitev první poloviny 16. století. Ludvík Jagellonský, král uherský a český, se v ní pokusil zastavit tureckou expanzi do nitra uherské části své říše, avšak neuspěl. V boji se zhruba dvakrát silnějším a lépe vyzbrojeným i vycvičeným protivníkem utrpěl zdrcující porážku a na útěku zahynul. Uherské vojsko bylo poraženo, rozehnáno, bojovaly už jen jeho zbytky. Král Ludvík</a:t>
            </a:r>
          </a:p>
          <a:p>
            <a:pPr>
              <a:buNone/>
            </a:pPr>
            <a:r>
              <a:rPr lang="cs-CZ" sz="2400" dirty="0" smtClean="0">
                <a:latin typeface="Times New Roman" pitchFamily="18" charset="0"/>
                <a:cs typeface="Times New Roman" pitchFamily="18" charset="0"/>
              </a:rPr>
              <a:t>    při útěku utonul v bažinách. </a:t>
            </a:r>
          </a:p>
          <a:p>
            <a:pPr>
              <a:buNone/>
            </a:pPr>
            <a:r>
              <a:rPr lang="cs-CZ" sz="2400" dirty="0" smtClean="0">
                <a:latin typeface="Times New Roman" pitchFamily="18" charset="0"/>
                <a:cs typeface="Times New Roman" pitchFamily="18" charset="0"/>
              </a:rPr>
              <a:t>    Na obou stranách byly ztráty</a:t>
            </a:r>
          </a:p>
          <a:p>
            <a:pPr>
              <a:buNone/>
            </a:pPr>
            <a:r>
              <a:rPr lang="cs-CZ" sz="2400" dirty="0" smtClean="0">
                <a:latin typeface="Times New Roman" pitchFamily="18" charset="0"/>
                <a:cs typeface="Times New Roman" pitchFamily="18" charset="0"/>
              </a:rPr>
              <a:t>    skoro stejné - 16 000 mužů, </a:t>
            </a:r>
          </a:p>
          <a:p>
            <a:pPr>
              <a:buNone/>
            </a:pPr>
            <a:r>
              <a:rPr lang="cs-CZ" sz="2400" dirty="0" smtClean="0">
                <a:latin typeface="Times New Roman" pitchFamily="18" charset="0"/>
                <a:cs typeface="Times New Roman" pitchFamily="18" charset="0"/>
              </a:rPr>
              <a:t>    pro uherskou armádu to </a:t>
            </a:r>
          </a:p>
          <a:p>
            <a:pPr>
              <a:buNone/>
            </a:pPr>
            <a:r>
              <a:rPr lang="cs-CZ" sz="2400" dirty="0" smtClean="0">
                <a:latin typeface="Times New Roman" pitchFamily="18" charset="0"/>
                <a:cs typeface="Times New Roman" pitchFamily="18" charset="0"/>
              </a:rPr>
              <a:t>    znamenalo drtivou porážku.</a:t>
            </a:r>
            <a:endParaRPr lang="cs-CZ" sz="2400" dirty="0">
              <a:latin typeface="Times New Roman" pitchFamily="18" charset="0"/>
              <a:cs typeface="Times New Roman" pitchFamily="18" charset="0"/>
            </a:endParaRPr>
          </a:p>
        </p:txBody>
      </p:sp>
      <p:pic>
        <p:nvPicPr>
          <p:cNvPr id="6147" name="Picture 3"/>
          <p:cNvPicPr>
            <a:picLocks noChangeAspect="1" noChangeArrowheads="1"/>
          </p:cNvPicPr>
          <p:nvPr/>
        </p:nvPicPr>
        <p:blipFill>
          <a:blip r:embed="rId3"/>
          <a:srcRect/>
          <a:stretch>
            <a:fillRect/>
          </a:stretch>
        </p:blipFill>
        <p:spPr bwMode="auto">
          <a:xfrm>
            <a:off x="5000628" y="4000504"/>
            <a:ext cx="3518588" cy="2357454"/>
          </a:xfrm>
          <a:prstGeom prst="rect">
            <a:avLst/>
          </a:prstGeom>
          <a:noFill/>
          <a:ln w="9525">
            <a:solidFill>
              <a:srgbClr val="7030A0"/>
            </a:solidFill>
            <a:miter lim="800000"/>
            <a:headEnd/>
            <a:tailEnd/>
          </a:ln>
          <a:effectLst>
            <a:glow rad="228600">
              <a:schemeClr val="accent5">
                <a:satMod val="175000"/>
                <a:alpha val="40000"/>
              </a:schemeClr>
            </a:glow>
          </a:effectLst>
        </p:spPr>
      </p:pic>
      <p:sp>
        <p:nvSpPr>
          <p:cNvPr id="6" name="Slunce 5"/>
          <p:cNvSpPr/>
          <p:nvPr/>
        </p:nvSpPr>
        <p:spPr>
          <a:xfrm>
            <a:off x="428596" y="1428736"/>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
        <p:nvSpPr>
          <p:cNvPr id="7" name="Slunce 6"/>
          <p:cNvSpPr/>
          <p:nvPr/>
        </p:nvSpPr>
        <p:spPr>
          <a:xfrm>
            <a:off x="428596" y="2714620"/>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
        <p:nvSpPr>
          <p:cNvPr id="9" name="Slunce 8"/>
          <p:cNvSpPr/>
          <p:nvPr/>
        </p:nvSpPr>
        <p:spPr>
          <a:xfrm>
            <a:off x="428596" y="4429132"/>
            <a:ext cx="357190" cy="357190"/>
          </a:xfrm>
          <a:prstGeom prst="sun">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dirty="0"/>
          </a:p>
        </p:txBody>
      </p:sp>
    </p:spTree>
  </p:cSld>
  <p:clrMapOvr>
    <a:masterClrMapping/>
  </p:clrMapOvr>
  <p:transition spd="slow">
    <p:newsflash/>
    <p:sndAc>
      <p:stSnd>
        <p:snd r:embed="rId2" name="whoosh.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10" dur="1000" fill="hold"/>
                                        <p:tgtEl>
                                          <p:spTgt spid="5"/>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8">
                                            <p:txEl>
                                              <p:pRg st="1" end="1"/>
                                            </p:txEl>
                                          </p:spTgt>
                                        </p:tgtEl>
                                        <p:attrNameLst>
                                          <p:attrName>style.visibility</p:attrName>
                                        </p:attrNameLst>
                                      </p:cBhvr>
                                      <p:to>
                                        <p:strVal val="visible"/>
                                      </p:to>
                                    </p:set>
                                    <p:anim calcmode="lin" valueType="num">
                                      <p:cBhvr additive="base">
                                        <p:cTn id="2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8">
                                            <p:txEl>
                                              <p:pRg st="2" end="2"/>
                                            </p:txEl>
                                          </p:spTgt>
                                        </p:tgtEl>
                                        <p:attrNameLst>
                                          <p:attrName>style.visibility</p:attrName>
                                        </p:attrNameLst>
                                      </p:cBhvr>
                                      <p:to>
                                        <p:strVal val="visible"/>
                                      </p:to>
                                    </p:set>
                                    <p:anim calcmode="lin" valueType="num">
                                      <p:cBhvr additive="base">
                                        <p:cTn id="27"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
                                            <p:txEl>
                                              <p:pRg st="2" end="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8">
                                            <p:txEl>
                                              <p:pRg st="3" end="3"/>
                                            </p:txEl>
                                          </p:spTgt>
                                        </p:tgtEl>
                                        <p:attrNameLst>
                                          <p:attrName>style.visibility</p:attrName>
                                        </p:attrNameLst>
                                      </p:cBhvr>
                                      <p:to>
                                        <p:strVal val="visible"/>
                                      </p:to>
                                    </p:set>
                                    <p:anim calcmode="lin" valueType="num">
                                      <p:cBhvr additive="base">
                                        <p:cTn id="31"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3" end="3"/>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 calcmode="lin" valueType="num">
                                      <p:cBhvr additive="base">
                                        <p:cTn id="35"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8">
                                            <p:txEl>
                                              <p:pRg st="4" end="4"/>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8">
                                            <p:txEl>
                                              <p:pRg st="5" end="5"/>
                                            </p:txEl>
                                          </p:spTgt>
                                        </p:tgtEl>
                                        <p:attrNameLst>
                                          <p:attrName>style.visibility</p:attrName>
                                        </p:attrNameLst>
                                      </p:cBhvr>
                                      <p:to>
                                        <p:strVal val="visible"/>
                                      </p:to>
                                    </p:set>
                                    <p:anim calcmode="lin" valueType="num">
                                      <p:cBhvr additive="base">
                                        <p:cTn id="39"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1" presetClass="entr" presetSubtype="4" fill="hold" nodeType="clickEffect">
                                  <p:stCondLst>
                                    <p:cond delay="0"/>
                                  </p:stCondLst>
                                  <p:childTnLst>
                                    <p:set>
                                      <p:cBhvr>
                                        <p:cTn id="44" dur="1" fill="hold">
                                          <p:stCondLst>
                                            <p:cond delay="0"/>
                                          </p:stCondLst>
                                        </p:cTn>
                                        <p:tgtEl>
                                          <p:spTgt spid="6147"/>
                                        </p:tgtEl>
                                        <p:attrNameLst>
                                          <p:attrName>style.visibility</p:attrName>
                                        </p:attrNameLst>
                                      </p:cBhvr>
                                      <p:to>
                                        <p:strVal val="visible"/>
                                      </p:to>
                                    </p:set>
                                    <p:animEffect transition="in" filter="wheel(4)">
                                      <p:cBhvr>
                                        <p:cTn id="45" dur="20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bg1"/>
                </a:solidFill>
              </a:rPr>
              <a:t>Dějiny udatného českého národa</a:t>
            </a:r>
            <a:endParaRPr lang="cs-CZ" b="1" dirty="0">
              <a:solidFill>
                <a:schemeClr val="bg1"/>
              </a:solidFill>
            </a:endParaRPr>
          </a:p>
        </p:txBody>
      </p:sp>
      <p:sp>
        <p:nvSpPr>
          <p:cNvPr id="3" name="Zástupný symbol pro obsah 2"/>
          <p:cNvSpPr>
            <a:spLocks noGrp="1"/>
          </p:cNvSpPr>
          <p:nvPr>
            <p:ph sz="half" idx="1"/>
          </p:nvPr>
        </p:nvSpPr>
        <p:spPr/>
        <p:txBody>
          <a:bodyPr>
            <a:normAutofit/>
          </a:bodyPr>
          <a:lstStyle/>
          <a:p>
            <a:pPr algn="ctr"/>
            <a:r>
              <a:rPr lang="cs-CZ" sz="3200" b="1" dirty="0" smtClean="0">
                <a:solidFill>
                  <a:srgbClr val="7030A0"/>
                </a:solidFill>
              </a:rPr>
              <a:t>http://www.ceskatelevize.cz/ivysilani/10177109865-dejiny-udatneho-ceskeho-naroda/208552116230048-jagellonci-na-ceskem-trune/</a:t>
            </a:r>
            <a:endParaRPr lang="cs-CZ" sz="3200" b="1" dirty="0">
              <a:solidFill>
                <a:srgbClr val="7030A0"/>
              </a:solidFill>
            </a:endParaRPr>
          </a:p>
        </p:txBody>
      </p:sp>
      <p:sp>
        <p:nvSpPr>
          <p:cNvPr id="4" name="Zástupný symbol pro obsah 3"/>
          <p:cNvSpPr>
            <a:spLocks noGrp="1"/>
          </p:cNvSpPr>
          <p:nvPr>
            <p:ph sz="half" idx="2"/>
          </p:nvPr>
        </p:nvSpPr>
        <p:spPr/>
        <p:txBody>
          <a:bodyPr/>
          <a:lstStyle/>
          <a:p>
            <a:endParaRPr lang="cs-CZ" dirty="0"/>
          </a:p>
        </p:txBody>
      </p:sp>
      <p:pic>
        <p:nvPicPr>
          <p:cNvPr id="1026" name="Picture 2" descr="C:\Users\Aja\Desktop\Výstřižek.PNG"/>
          <p:cNvPicPr>
            <a:picLocks noChangeAspect="1" noChangeArrowheads="1"/>
          </p:cNvPicPr>
          <p:nvPr/>
        </p:nvPicPr>
        <p:blipFill>
          <a:blip r:embed="rId3"/>
          <a:srcRect/>
          <a:stretch>
            <a:fillRect/>
          </a:stretch>
        </p:blipFill>
        <p:spPr bwMode="auto">
          <a:xfrm>
            <a:off x="4500562" y="1176750"/>
            <a:ext cx="4295788" cy="5050907"/>
          </a:xfrm>
          <a:prstGeom prst="rect">
            <a:avLst/>
          </a:prstGeom>
          <a:noFill/>
        </p:spPr>
      </p:pic>
    </p:spTree>
  </p:cSld>
  <p:clrMapOvr>
    <a:masterClrMapping/>
  </p:clrMapOvr>
  <p:transition spd="slow">
    <p:newsflash/>
    <p:sndAc>
      <p:stSnd>
        <p:snd r:embed="rId2" name="whoosh.wav"/>
      </p:stSnd>
    </p:sndAc>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251520" y="1556792"/>
            <a:ext cx="8579296" cy="5048272"/>
          </a:xfrm>
        </p:spPr>
        <p:txBody>
          <a:bodyPr>
            <a:normAutofit fontScale="70000" lnSpcReduction="20000"/>
          </a:bodyPr>
          <a:lstStyle/>
          <a:p>
            <a:r>
              <a:rPr lang="cs-CZ" sz="2800" b="1" dirty="0" smtClean="0">
                <a:latin typeface="Times New Roman" pitchFamily="18" charset="0"/>
                <a:cs typeface="Times New Roman" pitchFamily="18" charset="0"/>
              </a:rPr>
              <a:t>Všechny uveřejněné odkazy [cit. 2012-01-01]. Dostupné pod licencí Public domain na WWW:</a:t>
            </a:r>
          </a:p>
          <a:p>
            <a:endParaRPr lang="cs-CZ" sz="2800" b="1" dirty="0" smtClean="0">
              <a:latin typeface="Times New Roman" pitchFamily="18" charset="0"/>
              <a:cs typeface="Times New Roman" pitchFamily="18" charset="0"/>
            </a:endParaRPr>
          </a:p>
          <a:p>
            <a:pPr>
              <a:lnSpc>
                <a:spcPct val="120000"/>
              </a:lnSpc>
            </a:pPr>
            <a:r>
              <a:rPr lang="cs-CZ" dirty="0" smtClean="0">
                <a:hlinkClick r:id="rId3"/>
              </a:rPr>
              <a:t>http://cs.wikipedia.org/wiki/Soubor:Europa_Jagellonica.svg</a:t>
            </a:r>
            <a:endParaRPr lang="cs-CZ" dirty="0" smtClean="0"/>
          </a:p>
          <a:p>
            <a:pPr>
              <a:lnSpc>
                <a:spcPct val="120000"/>
              </a:lnSpc>
            </a:pPr>
            <a:r>
              <a:rPr lang="cs-CZ" dirty="0" smtClean="0">
                <a:hlinkClick r:id="rId4"/>
              </a:rPr>
              <a:t>http://cs.wikipedia.org/wiki/Soubor:POL_COA_Jagiellonowie.svg</a:t>
            </a:r>
            <a:endParaRPr lang="cs-CZ" dirty="0" smtClean="0"/>
          </a:p>
          <a:p>
            <a:pPr>
              <a:lnSpc>
                <a:spcPct val="120000"/>
              </a:lnSpc>
            </a:pPr>
            <a:r>
              <a:rPr lang="cs-CZ" dirty="0" smtClean="0">
                <a:hlinkClick r:id="rId5"/>
              </a:rPr>
              <a:t>http://cs.wikipedia.org/wiki/Soubor:Vladislav_II-pečeť.jpg</a:t>
            </a:r>
            <a:endParaRPr lang="cs-CZ" dirty="0" smtClean="0"/>
          </a:p>
          <a:p>
            <a:pPr>
              <a:lnSpc>
                <a:spcPct val="120000"/>
              </a:lnSpc>
            </a:pPr>
            <a:r>
              <a:rPr lang="cs-CZ" dirty="0" smtClean="0">
                <a:hlinkClick r:id="rId6"/>
              </a:rPr>
              <a:t>http://cs.wikipedia.org/wiki/Soubor:Vladislaus_II_of_Bohemia_and_Hungary.jpg</a:t>
            </a:r>
            <a:endParaRPr lang="cs-CZ" dirty="0" smtClean="0"/>
          </a:p>
          <a:p>
            <a:pPr>
              <a:lnSpc>
                <a:spcPct val="120000"/>
              </a:lnSpc>
            </a:pPr>
            <a:r>
              <a:rPr lang="cs-CZ" dirty="0" smtClean="0">
                <a:hlinkClick r:id="rId7"/>
              </a:rPr>
              <a:t>http://cs.wikipedia.org/wiki/Soubor:Honzik_retus.jpg</a:t>
            </a:r>
            <a:endParaRPr lang="cs-CZ" dirty="0" smtClean="0"/>
          </a:p>
          <a:p>
            <a:pPr>
              <a:lnSpc>
                <a:spcPct val="120000"/>
              </a:lnSpc>
            </a:pPr>
            <a:r>
              <a:rPr lang="cs-CZ" dirty="0" smtClean="0">
                <a:hlinkClick r:id="rId8"/>
              </a:rPr>
              <a:t>http://cs.wikipedia.org/wiki/Soubor:Louis2.jpg</a:t>
            </a:r>
            <a:endParaRPr lang="cs-CZ" dirty="0" smtClean="0"/>
          </a:p>
          <a:p>
            <a:pPr>
              <a:lnSpc>
                <a:spcPct val="120000"/>
              </a:lnSpc>
            </a:pPr>
            <a:r>
              <a:rPr lang="cs-CZ" dirty="0" smtClean="0">
                <a:hlinkClick r:id="rId9"/>
              </a:rPr>
              <a:t>http://cs.wikipedia.org/wiki/Soubor:Otakarek2.jpg</a:t>
            </a:r>
            <a:endParaRPr lang="cs-CZ" dirty="0" smtClean="0"/>
          </a:p>
          <a:p>
            <a:pPr>
              <a:lnSpc>
                <a:spcPct val="120000"/>
              </a:lnSpc>
            </a:pPr>
            <a:r>
              <a:rPr lang="cs-CZ" dirty="0" smtClean="0">
                <a:hlinkClick r:id="rId10"/>
              </a:rPr>
              <a:t>http://cs.wikipedia.org/wiki/Soubor:Vladislaus_II._of_Bohemia_and_Hungary.gif</a:t>
            </a:r>
            <a:endParaRPr lang="cs-CZ" dirty="0" smtClean="0"/>
          </a:p>
          <a:p>
            <a:pPr>
              <a:lnSpc>
                <a:spcPct val="120000"/>
              </a:lnSpc>
            </a:pPr>
            <a:r>
              <a:rPr lang="cs-CZ" dirty="0" smtClean="0">
                <a:hlinkClick r:id="rId11"/>
              </a:rPr>
              <a:t>http://cs.wikipedia.org/wiki/Soubor:Bernhard_Strigel_003.jpg</a:t>
            </a:r>
            <a:endParaRPr lang="cs-CZ" dirty="0" smtClean="0"/>
          </a:p>
          <a:p>
            <a:pPr>
              <a:lnSpc>
                <a:spcPct val="120000"/>
              </a:lnSpc>
            </a:pPr>
            <a:r>
              <a:rPr lang="cs-CZ" dirty="0" smtClean="0">
                <a:hlinkClick r:id="rId12"/>
              </a:rPr>
              <a:t>http://cs.wikipedia.org/wiki/Soubor:Mohács_Historical_Monumen_(5).jpg</a:t>
            </a:r>
            <a:endParaRPr lang="cs-CZ" dirty="0" smtClean="0"/>
          </a:p>
          <a:p>
            <a:pPr>
              <a:lnSpc>
                <a:spcPct val="120000"/>
              </a:lnSpc>
            </a:pPr>
            <a:r>
              <a:rPr lang="cs-CZ" dirty="0" smtClean="0">
                <a:solidFill>
                  <a:srgbClr val="7030A0"/>
                </a:solidFill>
              </a:rPr>
              <a:t>Klipart (volně ke stažení Microsoft Office)</a:t>
            </a:r>
          </a:p>
          <a:p>
            <a:pPr>
              <a:lnSpc>
                <a:spcPct val="120000"/>
              </a:lnSpc>
            </a:pP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
        <p:nvSpPr>
          <p:cNvPr id="3" name="Nadpis 2"/>
          <p:cNvSpPr>
            <a:spLocks noGrp="1"/>
          </p:cNvSpPr>
          <p:nvPr>
            <p:ph type="title"/>
          </p:nvPr>
        </p:nvSpPr>
        <p:spPr/>
        <p:txBody>
          <a:bodyPr>
            <a:normAutofit/>
          </a:bodyPr>
          <a:lstStyle/>
          <a:p>
            <a:r>
              <a:rPr lang="cs-CZ" sz="3600" b="1" u="sng"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Zdroje obrázků:</a:t>
            </a:r>
            <a:endParaRPr lang="cs-CZ" sz="3600" b="1" u="sng"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ransition spd="slow">
    <p:newsflash/>
    <p:sndAc>
      <p:stSnd>
        <p:snd r:embed="rId2" name="whoosh.wav"/>
      </p:stSnd>
    </p:sndAc>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ír">
  <a:themeElements>
    <a:clrScheme name="Papí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í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í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218</TotalTime>
  <Words>724</Words>
  <Application>Microsoft Office PowerPoint</Application>
  <PresentationFormat>Předvádění na obrazovce (4:3)</PresentationFormat>
  <Paragraphs>176</Paragraphs>
  <Slides>17</Slides>
  <Notes>0</Notes>
  <HiddenSlides>2</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Papír</vt:lpstr>
      <vt:lpstr>Prezentace aplikace PowerPoint</vt:lpstr>
      <vt:lpstr>ANOTACE:</vt:lpstr>
      <vt:lpstr>Jagellonci</vt:lpstr>
      <vt:lpstr>Ze stejných tvarů slož známé panovnické rody:</vt:lpstr>
      <vt:lpstr>Řešení</vt:lpstr>
      <vt:lpstr>Časová přímka</vt:lpstr>
      <vt:lpstr>Evropa za vlády Jagellonců</vt:lpstr>
      <vt:lpstr>Erb </vt:lpstr>
      <vt:lpstr>Vladislav II. Jagellonský</vt:lpstr>
      <vt:lpstr>Vladislav II.Jagellonský</vt:lpstr>
      <vt:lpstr>Víš, o které krále se jedná?</vt:lpstr>
      <vt:lpstr>„Král Bene“</vt:lpstr>
      <vt:lpstr>Ludvík II. Jagellonský</vt:lpstr>
      <vt:lpstr>Nástup na trůn                       </vt:lpstr>
      <vt:lpstr>Bitva u Moháče</vt:lpstr>
      <vt:lpstr>Dějiny udatného českého národa</vt:lpstr>
      <vt:lpstr>Zdroje obrázků:</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Jagellonci</dc:title>
  <dc:creator>Aja</dc:creator>
  <cp:lastModifiedBy>admin</cp:lastModifiedBy>
  <cp:revision>42</cp:revision>
  <dcterms:created xsi:type="dcterms:W3CDTF">2009-06-14T23:27:39Z</dcterms:created>
  <dcterms:modified xsi:type="dcterms:W3CDTF">2012-07-11T10:34:11Z</dcterms:modified>
</cp:coreProperties>
</file>