
<file path=[Content_Types].xml><?xml version="1.0" encoding="utf-8"?>
<Types xmlns="http://schemas.openxmlformats.org/package/2006/content-types">
  <Override PartName="/ppt/diagrams/drawing2.xml" ContentType="application/vnd.ms-office.drawingml.diagramDrawing+xml"/>
  <Override PartName="/ppt/diagrams/data17.xml" ContentType="application/vnd.openxmlformats-officedocument.drawingml.diagramData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colors11.xml" ContentType="application/vnd.openxmlformats-officedocument.drawingml.diagramColors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Override PartName="/ppt/diagrams/data13.xml" ContentType="application/vnd.openxmlformats-officedocument.drawingml.diagramData+xml"/>
  <Default Extension="xml" ContentType="application/xml"/>
  <Override PartName="/ppt/slides/slide14.xml" ContentType="application/vnd.openxmlformats-officedocument.presentationml.slide+xml"/>
  <Override PartName="/ppt/diagrams/quickStyle17.xml" ContentType="application/vnd.openxmlformats-officedocument.drawingml.diagramStyl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17.xml" ContentType="application/vnd.openxmlformats-officedocument.drawingml.diagramLayout+xml"/>
  <Override PartName="/ppt/diagrams/colors8.xml" ContentType="application/vnd.openxmlformats-officedocument.drawingml.diagramColors+xml"/>
  <Override PartName="/ppt/diagrams/quickStyle13.xml" ContentType="application/vnd.openxmlformats-officedocument.drawingml.diagramStyle+xml"/>
  <Override PartName="/ppt/diagrams/drawing14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colors6.xml" ContentType="application/vnd.openxmlformats-officedocument.drawingml.diagramColors+xml"/>
  <Override PartName="/ppt/diagrams/drawing7.xml" ContentType="application/vnd.ms-office.drawingml.diagramDrawing+xml"/>
  <Override PartName="/ppt/diagrams/quickStyle9.xml" ContentType="application/vnd.openxmlformats-officedocument.drawingml.diagramStyle+xml"/>
  <Override PartName="/ppt/diagrams/quickStyle11.xml" ContentType="application/vnd.openxmlformats-officedocument.drawingml.diagramStyle+xml"/>
  <Override PartName="/ppt/diagrams/drawing12.xml" ContentType="application/vnd.ms-office.drawingml.diagramDrawing+xml"/>
  <Override PartName="/ppt/diagrams/layout13.xml" ContentType="application/vnd.openxmlformats-officedocument.drawingml.diagramLayout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colors4.xml" ContentType="application/vnd.openxmlformats-officedocument.drawingml.diagramColors+xml"/>
  <Override PartName="/ppt/diagrams/drawing5.xml" ContentType="application/vnd.ms-office.drawingml.diagramDrawing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ppt/diagrams/layout11.xml" ContentType="application/vnd.openxmlformats-officedocument.drawingml.diagramLayout+xml"/>
  <Override PartName="/ppt/diagrams/colors14.xml" ContentType="application/vnd.openxmlformats-officedocument.drawingml.diagramColors+xml"/>
  <Override PartName="/ppt/diagrams/colors16.xml" ContentType="application/vnd.openxmlformats-officedocument.drawingml.diagramColor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diagrams/colors12.xml" ContentType="application/vnd.openxmlformats-officedocument.drawingml.diagramColors+xml"/>
  <Override PartName="/ppt/diagrams/data16.xml" ContentType="application/vnd.openxmlformats-officedocument.drawingml.diagramData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diagrams/data14.xml" ContentType="application/vnd.openxmlformats-officedocument.drawingml.diagramData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diagrams/data12.xml" ContentType="application/vnd.openxmlformats-officedocument.drawingml.diagramData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ppt/diagrams/quickStyle16.xml" ContentType="application/vnd.openxmlformats-officedocument.drawingml.diagramStyle+xml"/>
  <Override PartName="/ppt/diagrams/drawing17.xml" ContentType="application/vnd.ms-office.drawingml.diagramDrawing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diagrams/quickStyle14.xml" ContentType="application/vnd.openxmlformats-officedocument.drawingml.diagramStyle+xml"/>
  <Override PartName="/ppt/diagrams/drawing15.xml" ContentType="application/vnd.ms-office.drawingml.diagramDrawing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  <Override PartName="/ppt/diagrams/quickStyle12.xml" ContentType="application/vnd.openxmlformats-officedocument.drawingml.diagramStyle+xml"/>
  <Override PartName="/ppt/diagrams/drawing13.xml" ContentType="application/vnd.ms-office.drawingml.diagramDrawing+xml"/>
  <Override PartName="/ppt/diagrams/layout16.xml" ContentType="application/vnd.openxmlformats-officedocument.drawingml.diagramLayout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drawing6.xml" ContentType="application/vnd.ms-office.drawingml.diagramDrawing+xml"/>
  <Override PartName="/ppt/diagrams/quickStyle8.xml" ContentType="application/vnd.openxmlformats-officedocument.drawingml.diagramStyle+xml"/>
  <Override PartName="/ppt/diagrams/quickStyle10.xml" ContentType="application/vnd.openxmlformats-officedocument.drawingml.diagramStyle+xml"/>
  <Override PartName="/ppt/diagrams/drawing11.xml" ContentType="application/vnd.ms-office.drawingml.diagramDrawing+xml"/>
  <Override PartName="/ppt/diagrams/layout14.xml" ContentType="application/vnd.openxmlformats-officedocument.drawingml.diagramLayout+xml"/>
  <Override PartName="/ppt/diagrams/colors17.xml" ContentType="application/vnd.openxmlformats-officedocument.drawingml.diagramColors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drawing4.xml" ContentType="application/vnd.ms-office.drawingml.diagramDrawing+xml"/>
  <Override PartName="/ppt/diagrams/quickStyle6.xml" ContentType="application/vnd.openxmlformats-officedocument.drawingml.diagramStyle+xml"/>
  <Override PartName="/ppt/diagrams/layout12.xml" ContentType="application/vnd.openxmlformats-officedocument.drawingml.diagramLayout+xml"/>
  <Override PartName="/ppt/diagrams/colors15.xml" ContentType="application/vnd.openxmlformats-officedocument.drawingml.diagramColors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diagrams/colors13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diagrams/data15.xml" ContentType="application/vnd.openxmlformats-officedocument.drawingml.diagramData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diagrams/data11.xml" ContentType="application/vnd.openxmlformats-officedocument.drawingml.diagramData+xml"/>
  <Default Extension="rels" ContentType="application/vnd.openxmlformats-package.relationships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2.xml" ContentType="application/vnd.openxmlformats-officedocument.presentationml.slide+xml"/>
  <Override PartName="/ppt/slideLayouts/slideLayout11.xml" ContentType="application/vnd.openxmlformats-officedocument.presentationml.slideLayout+xml"/>
  <Override PartName="/ppt/diagrams/quickStyle15.xml" ContentType="application/vnd.openxmlformats-officedocument.drawingml.diagramStyle+xml"/>
  <Override PartName="/ppt/diagrams/drawing16.xml" ContentType="application/vnd.ms-office.drawingml.diagramDrawing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rawing9.xml" ContentType="application/vnd.ms-office.drawingml.diagramDrawing+xml"/>
  <Override PartName="/ppt/diagrams/layout15.xml" ContentType="application/vnd.openxmlformats-officedocument.drawingml.diagram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7" r:id="rId2"/>
    <p:sldId id="278" r:id="rId3"/>
    <p:sldId id="259" r:id="rId4"/>
    <p:sldId id="260" r:id="rId5"/>
    <p:sldId id="262" r:id="rId6"/>
    <p:sldId id="263" r:id="rId7"/>
    <p:sldId id="266" r:id="rId8"/>
    <p:sldId id="268" r:id="rId9"/>
    <p:sldId id="270" r:id="rId10"/>
    <p:sldId id="271" r:id="rId11"/>
    <p:sldId id="272" r:id="rId12"/>
    <p:sldId id="257" r:id="rId13"/>
    <p:sldId id="258" r:id="rId14"/>
    <p:sldId id="264" r:id="rId15"/>
    <p:sldId id="265" r:id="rId16"/>
    <p:sldId id="267" r:id="rId17"/>
    <p:sldId id="269" r:id="rId18"/>
    <p:sldId id="273" r:id="rId19"/>
    <p:sldId id="274" r:id="rId20"/>
    <p:sldId id="275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377CE7-7657-479C-AC08-65C85468EE9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cs-CZ"/>
        </a:p>
      </dgm:t>
    </dgm:pt>
    <dgm:pt modelId="{7A7EB497-77A8-4D5C-8C2D-60F137B31048}">
      <dgm:prSet/>
      <dgm:spPr/>
      <dgm:t>
        <a:bodyPr/>
        <a:lstStyle/>
        <a:p>
          <a:pPr rtl="0"/>
          <a:r>
            <a:rPr lang="cs-CZ" dirty="0" smtClean="0"/>
            <a:t>1.</a:t>
          </a:r>
          <a:endParaRPr lang="cs-CZ" dirty="0"/>
        </a:p>
      </dgm:t>
    </dgm:pt>
    <dgm:pt modelId="{3D895394-49BB-4C84-A033-170FAAD2E669}" type="parTrans" cxnId="{A2BF11BA-6D38-4BAB-BD39-54ACE8EEA972}">
      <dgm:prSet/>
      <dgm:spPr/>
      <dgm:t>
        <a:bodyPr/>
        <a:lstStyle/>
        <a:p>
          <a:endParaRPr lang="cs-CZ"/>
        </a:p>
      </dgm:t>
    </dgm:pt>
    <dgm:pt modelId="{C8FFB004-215C-4684-98DD-FEA78301ECB3}" type="sibTrans" cxnId="{A2BF11BA-6D38-4BAB-BD39-54ACE8EEA972}">
      <dgm:prSet/>
      <dgm:spPr/>
      <dgm:t>
        <a:bodyPr/>
        <a:lstStyle/>
        <a:p>
          <a:endParaRPr lang="cs-CZ"/>
        </a:p>
      </dgm:t>
    </dgm:pt>
    <dgm:pt modelId="{6D61AE0F-000F-4EB5-B952-F73B5B5750D9}">
      <dgm:prSet/>
      <dgm:spPr/>
      <dgm:t>
        <a:bodyPr/>
        <a:lstStyle/>
        <a:p>
          <a:pPr rtl="0"/>
          <a:r>
            <a:rPr lang="cs-CZ" dirty="0" smtClean="0"/>
            <a:t>2. </a:t>
          </a:r>
          <a:endParaRPr lang="cs-CZ" dirty="0"/>
        </a:p>
      </dgm:t>
    </dgm:pt>
    <dgm:pt modelId="{347A0774-04FD-47A8-A12C-0BAB0882E433}" type="parTrans" cxnId="{A5701255-8DE3-4879-9F1D-C9F62C2D22A3}">
      <dgm:prSet/>
      <dgm:spPr/>
      <dgm:t>
        <a:bodyPr/>
        <a:lstStyle/>
        <a:p>
          <a:endParaRPr lang="cs-CZ"/>
        </a:p>
      </dgm:t>
    </dgm:pt>
    <dgm:pt modelId="{48EE4C0C-4F46-4E0F-91B3-49EA44979748}" type="sibTrans" cxnId="{A5701255-8DE3-4879-9F1D-C9F62C2D22A3}">
      <dgm:prSet/>
      <dgm:spPr/>
      <dgm:t>
        <a:bodyPr/>
        <a:lstStyle/>
        <a:p>
          <a:endParaRPr lang="cs-CZ"/>
        </a:p>
      </dgm:t>
    </dgm:pt>
    <dgm:pt modelId="{61230D93-A680-4923-8536-C8CEB5E51792}">
      <dgm:prSet/>
      <dgm:spPr/>
      <dgm:t>
        <a:bodyPr/>
        <a:lstStyle/>
        <a:p>
          <a:pPr rtl="0"/>
          <a:r>
            <a:rPr lang="cs-CZ" dirty="0" smtClean="0"/>
            <a:t>3. </a:t>
          </a:r>
          <a:endParaRPr lang="cs-CZ" dirty="0"/>
        </a:p>
      </dgm:t>
    </dgm:pt>
    <dgm:pt modelId="{A8ACAB98-A7E7-4FF1-87A8-C7CFD8B917F2}" type="parTrans" cxnId="{04390313-630B-4C6B-91D1-519EE4E950A6}">
      <dgm:prSet/>
      <dgm:spPr/>
      <dgm:t>
        <a:bodyPr/>
        <a:lstStyle/>
        <a:p>
          <a:endParaRPr lang="cs-CZ"/>
        </a:p>
      </dgm:t>
    </dgm:pt>
    <dgm:pt modelId="{E2F9AC24-2789-4DC7-82D1-8A6EFFB961FE}" type="sibTrans" cxnId="{04390313-630B-4C6B-91D1-519EE4E950A6}">
      <dgm:prSet/>
      <dgm:spPr/>
      <dgm:t>
        <a:bodyPr/>
        <a:lstStyle/>
        <a:p>
          <a:endParaRPr lang="cs-CZ"/>
        </a:p>
      </dgm:t>
    </dgm:pt>
    <dgm:pt modelId="{D335163E-6383-4F31-925F-B4F31E0F55FF}">
      <dgm:prSet/>
      <dgm:spPr/>
      <dgm:t>
        <a:bodyPr/>
        <a:lstStyle/>
        <a:p>
          <a:pPr rtl="0"/>
          <a:r>
            <a:rPr lang="cs-CZ" dirty="0" smtClean="0"/>
            <a:t>4.</a:t>
          </a:r>
          <a:endParaRPr lang="cs-CZ" dirty="0"/>
        </a:p>
      </dgm:t>
    </dgm:pt>
    <dgm:pt modelId="{F18D25D2-A2F9-4DA6-BE95-EBE28934F5C4}" type="parTrans" cxnId="{D9F33CA5-CD73-4E2F-8072-E355A06A8287}">
      <dgm:prSet/>
      <dgm:spPr/>
      <dgm:t>
        <a:bodyPr/>
        <a:lstStyle/>
        <a:p>
          <a:endParaRPr lang="cs-CZ"/>
        </a:p>
      </dgm:t>
    </dgm:pt>
    <dgm:pt modelId="{F7EDDEC1-BF3F-494A-8E3F-E335262D86F9}" type="sibTrans" cxnId="{D9F33CA5-CD73-4E2F-8072-E355A06A8287}">
      <dgm:prSet/>
      <dgm:spPr/>
      <dgm:t>
        <a:bodyPr/>
        <a:lstStyle/>
        <a:p>
          <a:endParaRPr lang="cs-CZ"/>
        </a:p>
      </dgm:t>
    </dgm:pt>
    <dgm:pt modelId="{1AE74480-A05C-4418-BCF2-838331E58CAE}">
      <dgm:prSet/>
      <dgm:spPr/>
      <dgm:t>
        <a:bodyPr/>
        <a:lstStyle/>
        <a:p>
          <a:pPr rtl="0"/>
          <a:r>
            <a:rPr lang="cs-CZ" dirty="0" smtClean="0"/>
            <a:t>5.</a:t>
          </a:r>
          <a:endParaRPr lang="cs-CZ" dirty="0"/>
        </a:p>
      </dgm:t>
    </dgm:pt>
    <dgm:pt modelId="{236E7421-FD50-4FAF-96FE-081DFC3076F3}" type="parTrans" cxnId="{7F8D4B1E-142D-4158-9460-1D4F8EF28C4F}">
      <dgm:prSet/>
      <dgm:spPr/>
      <dgm:t>
        <a:bodyPr/>
        <a:lstStyle/>
        <a:p>
          <a:endParaRPr lang="cs-CZ"/>
        </a:p>
      </dgm:t>
    </dgm:pt>
    <dgm:pt modelId="{7BD16A01-F1F9-47C9-AFEE-3B7FE97FE259}" type="sibTrans" cxnId="{7F8D4B1E-142D-4158-9460-1D4F8EF28C4F}">
      <dgm:prSet/>
      <dgm:spPr/>
      <dgm:t>
        <a:bodyPr/>
        <a:lstStyle/>
        <a:p>
          <a:endParaRPr lang="cs-CZ"/>
        </a:p>
      </dgm:t>
    </dgm:pt>
    <dgm:pt modelId="{48E2FA2D-E6A6-4857-B527-CA1CB6926F52}">
      <dgm:prSet/>
      <dgm:spPr/>
      <dgm:t>
        <a:bodyPr/>
        <a:lstStyle/>
        <a:p>
          <a:pPr rtl="0"/>
          <a:r>
            <a:rPr lang="cs-CZ" dirty="0" smtClean="0"/>
            <a:t>6.</a:t>
          </a:r>
          <a:endParaRPr lang="cs-CZ" dirty="0"/>
        </a:p>
      </dgm:t>
    </dgm:pt>
    <dgm:pt modelId="{993EB418-1B5C-4023-998F-E0406FF0C1D2}" type="parTrans" cxnId="{1AEA288D-59A6-4FFB-B306-8FF1667EB13D}">
      <dgm:prSet/>
      <dgm:spPr/>
      <dgm:t>
        <a:bodyPr/>
        <a:lstStyle/>
        <a:p>
          <a:endParaRPr lang="cs-CZ"/>
        </a:p>
      </dgm:t>
    </dgm:pt>
    <dgm:pt modelId="{18203B57-5D21-4767-A8F1-90836A749652}" type="sibTrans" cxnId="{1AEA288D-59A6-4FFB-B306-8FF1667EB13D}">
      <dgm:prSet/>
      <dgm:spPr/>
      <dgm:t>
        <a:bodyPr/>
        <a:lstStyle/>
        <a:p>
          <a:endParaRPr lang="cs-CZ"/>
        </a:p>
      </dgm:t>
    </dgm:pt>
    <dgm:pt modelId="{4AEC887E-F8CC-42CB-96F7-89F83AD6A7A1}">
      <dgm:prSet/>
      <dgm:spPr/>
      <dgm:t>
        <a:bodyPr/>
        <a:lstStyle/>
        <a:p>
          <a:pPr rtl="0"/>
          <a:r>
            <a:rPr lang="cs-CZ" dirty="0" smtClean="0"/>
            <a:t>7.</a:t>
          </a:r>
          <a:endParaRPr lang="cs-CZ" dirty="0"/>
        </a:p>
      </dgm:t>
    </dgm:pt>
    <dgm:pt modelId="{DDF28C96-7169-4291-BF4E-0726BA90E00C}" type="parTrans" cxnId="{AD9D5D8C-C9E6-47D9-8B0A-198CCF365CE0}">
      <dgm:prSet/>
      <dgm:spPr/>
      <dgm:t>
        <a:bodyPr/>
        <a:lstStyle/>
        <a:p>
          <a:endParaRPr lang="cs-CZ"/>
        </a:p>
      </dgm:t>
    </dgm:pt>
    <dgm:pt modelId="{6304DA28-B35A-4458-9401-1BF9749F56F0}" type="sibTrans" cxnId="{AD9D5D8C-C9E6-47D9-8B0A-198CCF365CE0}">
      <dgm:prSet/>
      <dgm:spPr/>
      <dgm:t>
        <a:bodyPr/>
        <a:lstStyle/>
        <a:p>
          <a:endParaRPr lang="cs-CZ"/>
        </a:p>
      </dgm:t>
    </dgm:pt>
    <dgm:pt modelId="{C33F8FF8-A318-4909-93EB-5F09EA2DF3DB}">
      <dgm:prSet/>
      <dgm:spPr/>
      <dgm:t>
        <a:bodyPr/>
        <a:lstStyle/>
        <a:p>
          <a:pPr rtl="0"/>
          <a:r>
            <a:rPr lang="cs-CZ" dirty="0" smtClean="0"/>
            <a:t>8.</a:t>
          </a:r>
          <a:endParaRPr lang="cs-CZ" dirty="0"/>
        </a:p>
      </dgm:t>
    </dgm:pt>
    <dgm:pt modelId="{6486AB36-0F73-4F94-B8FF-4608C9B59FDC}" type="parTrans" cxnId="{17355C37-2503-44FF-B7AF-529E8174DCCF}">
      <dgm:prSet/>
      <dgm:spPr/>
      <dgm:t>
        <a:bodyPr/>
        <a:lstStyle/>
        <a:p>
          <a:endParaRPr lang="cs-CZ"/>
        </a:p>
      </dgm:t>
    </dgm:pt>
    <dgm:pt modelId="{2CAA6C92-88C3-439B-9FDB-3DB2A3919857}" type="sibTrans" cxnId="{17355C37-2503-44FF-B7AF-529E8174DCCF}">
      <dgm:prSet/>
      <dgm:spPr/>
      <dgm:t>
        <a:bodyPr/>
        <a:lstStyle/>
        <a:p>
          <a:endParaRPr lang="cs-CZ"/>
        </a:p>
      </dgm:t>
    </dgm:pt>
    <dgm:pt modelId="{2843B56B-72CA-4694-9FE1-D40D800836F2}" type="pres">
      <dgm:prSet presAssocID="{8D377CE7-7657-479C-AC08-65C85468EE9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507F9C-710D-4D07-9FDC-25A154252EED}" type="pres">
      <dgm:prSet presAssocID="{7A7EB497-77A8-4D5C-8C2D-60F137B31048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BC8EB6-1A36-4B2C-9888-C669DF47CA73}" type="pres">
      <dgm:prSet presAssocID="{C8FFB004-215C-4684-98DD-FEA78301ECB3}" presName="sibTrans" presStyleCnt="0"/>
      <dgm:spPr/>
      <dgm:t>
        <a:bodyPr/>
        <a:lstStyle/>
        <a:p>
          <a:endParaRPr lang="cs-CZ"/>
        </a:p>
      </dgm:t>
    </dgm:pt>
    <dgm:pt modelId="{EFE6CD2F-E3C2-4D32-A288-773C71429DEA}" type="pres">
      <dgm:prSet presAssocID="{6D61AE0F-000F-4EB5-B952-F73B5B5750D9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2E8AAF-7FCC-4187-8046-6CC0252A68C9}" type="pres">
      <dgm:prSet presAssocID="{48EE4C0C-4F46-4E0F-91B3-49EA44979748}" presName="sibTrans" presStyleCnt="0"/>
      <dgm:spPr/>
      <dgm:t>
        <a:bodyPr/>
        <a:lstStyle/>
        <a:p>
          <a:endParaRPr lang="cs-CZ"/>
        </a:p>
      </dgm:t>
    </dgm:pt>
    <dgm:pt modelId="{51375198-512D-49AA-AB51-C30827E64914}" type="pres">
      <dgm:prSet presAssocID="{61230D93-A680-4923-8536-C8CEB5E51792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E92E46-767B-461A-BC20-93BAD88D5BBB}" type="pres">
      <dgm:prSet presAssocID="{E2F9AC24-2789-4DC7-82D1-8A6EFFB961FE}" presName="sibTrans" presStyleCnt="0"/>
      <dgm:spPr/>
      <dgm:t>
        <a:bodyPr/>
        <a:lstStyle/>
        <a:p>
          <a:endParaRPr lang="cs-CZ"/>
        </a:p>
      </dgm:t>
    </dgm:pt>
    <dgm:pt modelId="{B066E845-097B-43B9-A501-BE2BEF05D88F}" type="pres">
      <dgm:prSet presAssocID="{D335163E-6383-4F31-925F-B4F31E0F55FF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970C04-CE5A-42A8-851D-C73CB5B88598}" type="pres">
      <dgm:prSet presAssocID="{F7EDDEC1-BF3F-494A-8E3F-E335262D86F9}" presName="sibTrans" presStyleCnt="0"/>
      <dgm:spPr/>
      <dgm:t>
        <a:bodyPr/>
        <a:lstStyle/>
        <a:p>
          <a:endParaRPr lang="cs-CZ"/>
        </a:p>
      </dgm:t>
    </dgm:pt>
    <dgm:pt modelId="{E80587BB-5920-42FF-AAFB-45EE88350366}" type="pres">
      <dgm:prSet presAssocID="{1AE74480-A05C-4418-BCF2-838331E58CAE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B10077-2183-4625-970E-6A2C46E270BA}" type="pres">
      <dgm:prSet presAssocID="{7BD16A01-F1F9-47C9-AFEE-3B7FE97FE259}" presName="sibTrans" presStyleCnt="0"/>
      <dgm:spPr/>
      <dgm:t>
        <a:bodyPr/>
        <a:lstStyle/>
        <a:p>
          <a:endParaRPr lang="cs-CZ"/>
        </a:p>
      </dgm:t>
    </dgm:pt>
    <dgm:pt modelId="{82CF76E4-172C-4092-8BB9-25C49E4B42A8}" type="pres">
      <dgm:prSet presAssocID="{48E2FA2D-E6A6-4857-B527-CA1CB6926F52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57E38D-227F-4DE4-830A-B0C69CD7D4C0}" type="pres">
      <dgm:prSet presAssocID="{18203B57-5D21-4767-A8F1-90836A749652}" presName="sibTrans" presStyleCnt="0"/>
      <dgm:spPr/>
      <dgm:t>
        <a:bodyPr/>
        <a:lstStyle/>
        <a:p>
          <a:endParaRPr lang="cs-CZ"/>
        </a:p>
      </dgm:t>
    </dgm:pt>
    <dgm:pt modelId="{C70AED8B-3309-416D-9038-08B6521BE633}" type="pres">
      <dgm:prSet presAssocID="{4AEC887E-F8CC-42CB-96F7-89F83AD6A7A1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BB221E-F08A-46B3-B705-1B6E2BC4D8A9}" type="pres">
      <dgm:prSet presAssocID="{6304DA28-B35A-4458-9401-1BF9749F56F0}" presName="sibTrans" presStyleCnt="0"/>
      <dgm:spPr/>
      <dgm:t>
        <a:bodyPr/>
        <a:lstStyle/>
        <a:p>
          <a:endParaRPr lang="cs-CZ"/>
        </a:p>
      </dgm:t>
    </dgm:pt>
    <dgm:pt modelId="{BCF46728-6288-456B-A37B-34A46593A853}" type="pres">
      <dgm:prSet presAssocID="{C33F8FF8-A318-4909-93EB-5F09EA2DF3DB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355C37-2503-44FF-B7AF-529E8174DCCF}" srcId="{8D377CE7-7657-479C-AC08-65C85468EE9E}" destId="{C33F8FF8-A318-4909-93EB-5F09EA2DF3DB}" srcOrd="7" destOrd="0" parTransId="{6486AB36-0F73-4F94-B8FF-4608C9B59FDC}" sibTransId="{2CAA6C92-88C3-439B-9FDB-3DB2A3919857}"/>
    <dgm:cxn modelId="{D9F33CA5-CD73-4E2F-8072-E355A06A8287}" srcId="{8D377CE7-7657-479C-AC08-65C85468EE9E}" destId="{D335163E-6383-4F31-925F-B4F31E0F55FF}" srcOrd="3" destOrd="0" parTransId="{F18D25D2-A2F9-4DA6-BE95-EBE28934F5C4}" sibTransId="{F7EDDEC1-BF3F-494A-8E3F-E335262D86F9}"/>
    <dgm:cxn modelId="{A5701255-8DE3-4879-9F1D-C9F62C2D22A3}" srcId="{8D377CE7-7657-479C-AC08-65C85468EE9E}" destId="{6D61AE0F-000F-4EB5-B952-F73B5B5750D9}" srcOrd="1" destOrd="0" parTransId="{347A0774-04FD-47A8-A12C-0BAB0882E433}" sibTransId="{48EE4C0C-4F46-4E0F-91B3-49EA44979748}"/>
    <dgm:cxn modelId="{1AEA288D-59A6-4FFB-B306-8FF1667EB13D}" srcId="{8D377CE7-7657-479C-AC08-65C85468EE9E}" destId="{48E2FA2D-E6A6-4857-B527-CA1CB6926F52}" srcOrd="5" destOrd="0" parTransId="{993EB418-1B5C-4023-998F-E0406FF0C1D2}" sibTransId="{18203B57-5D21-4767-A8F1-90836A749652}"/>
    <dgm:cxn modelId="{ECA4EAF3-E0D3-4C7C-84BE-04C7EC3DDB45}" type="presOf" srcId="{7A7EB497-77A8-4D5C-8C2D-60F137B31048}" destId="{BD507F9C-710D-4D07-9FDC-25A154252EED}" srcOrd="0" destOrd="0" presId="urn:microsoft.com/office/officeart/2005/8/layout/default"/>
    <dgm:cxn modelId="{70FCB668-03CB-493C-9011-441B306B533E}" type="presOf" srcId="{48E2FA2D-E6A6-4857-B527-CA1CB6926F52}" destId="{82CF76E4-172C-4092-8BB9-25C49E4B42A8}" srcOrd="0" destOrd="0" presId="urn:microsoft.com/office/officeart/2005/8/layout/default"/>
    <dgm:cxn modelId="{2C9F21DF-A42B-4076-A40E-58827537466C}" type="presOf" srcId="{8D377CE7-7657-479C-AC08-65C85468EE9E}" destId="{2843B56B-72CA-4694-9FE1-D40D800836F2}" srcOrd="0" destOrd="0" presId="urn:microsoft.com/office/officeart/2005/8/layout/default"/>
    <dgm:cxn modelId="{7F8D4B1E-142D-4158-9460-1D4F8EF28C4F}" srcId="{8D377CE7-7657-479C-AC08-65C85468EE9E}" destId="{1AE74480-A05C-4418-BCF2-838331E58CAE}" srcOrd="4" destOrd="0" parTransId="{236E7421-FD50-4FAF-96FE-081DFC3076F3}" sibTransId="{7BD16A01-F1F9-47C9-AFEE-3B7FE97FE259}"/>
    <dgm:cxn modelId="{AD9D5D8C-C9E6-47D9-8B0A-198CCF365CE0}" srcId="{8D377CE7-7657-479C-AC08-65C85468EE9E}" destId="{4AEC887E-F8CC-42CB-96F7-89F83AD6A7A1}" srcOrd="6" destOrd="0" parTransId="{DDF28C96-7169-4291-BF4E-0726BA90E00C}" sibTransId="{6304DA28-B35A-4458-9401-1BF9749F56F0}"/>
    <dgm:cxn modelId="{383DFB70-F7C4-4C16-B4AD-FF8C7C58765F}" type="presOf" srcId="{61230D93-A680-4923-8536-C8CEB5E51792}" destId="{51375198-512D-49AA-AB51-C30827E64914}" srcOrd="0" destOrd="0" presId="urn:microsoft.com/office/officeart/2005/8/layout/default"/>
    <dgm:cxn modelId="{C6D0ACAA-E270-4A81-89D2-B2DC54587175}" type="presOf" srcId="{1AE74480-A05C-4418-BCF2-838331E58CAE}" destId="{E80587BB-5920-42FF-AAFB-45EE88350366}" srcOrd="0" destOrd="0" presId="urn:microsoft.com/office/officeart/2005/8/layout/default"/>
    <dgm:cxn modelId="{A2BF11BA-6D38-4BAB-BD39-54ACE8EEA972}" srcId="{8D377CE7-7657-479C-AC08-65C85468EE9E}" destId="{7A7EB497-77A8-4D5C-8C2D-60F137B31048}" srcOrd="0" destOrd="0" parTransId="{3D895394-49BB-4C84-A033-170FAAD2E669}" sibTransId="{C8FFB004-215C-4684-98DD-FEA78301ECB3}"/>
    <dgm:cxn modelId="{04390313-630B-4C6B-91D1-519EE4E950A6}" srcId="{8D377CE7-7657-479C-AC08-65C85468EE9E}" destId="{61230D93-A680-4923-8536-C8CEB5E51792}" srcOrd="2" destOrd="0" parTransId="{A8ACAB98-A7E7-4FF1-87A8-C7CFD8B917F2}" sibTransId="{E2F9AC24-2789-4DC7-82D1-8A6EFFB961FE}"/>
    <dgm:cxn modelId="{8F23AC1C-7AA3-457C-9ED0-5EB1CA7F7467}" type="presOf" srcId="{C33F8FF8-A318-4909-93EB-5F09EA2DF3DB}" destId="{BCF46728-6288-456B-A37B-34A46593A853}" srcOrd="0" destOrd="0" presId="urn:microsoft.com/office/officeart/2005/8/layout/default"/>
    <dgm:cxn modelId="{5414CAA5-E795-416E-8259-70A698EA25CA}" type="presOf" srcId="{D335163E-6383-4F31-925F-B4F31E0F55FF}" destId="{B066E845-097B-43B9-A501-BE2BEF05D88F}" srcOrd="0" destOrd="0" presId="urn:microsoft.com/office/officeart/2005/8/layout/default"/>
    <dgm:cxn modelId="{B3E7A2FD-5BB7-4C7A-B585-235AB2525750}" type="presOf" srcId="{6D61AE0F-000F-4EB5-B952-F73B5B5750D9}" destId="{EFE6CD2F-E3C2-4D32-A288-773C71429DEA}" srcOrd="0" destOrd="0" presId="urn:microsoft.com/office/officeart/2005/8/layout/default"/>
    <dgm:cxn modelId="{A0F75F4F-BC03-4F83-838A-F6B744B59FCD}" type="presOf" srcId="{4AEC887E-F8CC-42CB-96F7-89F83AD6A7A1}" destId="{C70AED8B-3309-416D-9038-08B6521BE633}" srcOrd="0" destOrd="0" presId="urn:microsoft.com/office/officeart/2005/8/layout/default"/>
    <dgm:cxn modelId="{D5ACB40A-45AF-4662-A5EC-D9C9B1AC0692}" type="presParOf" srcId="{2843B56B-72CA-4694-9FE1-D40D800836F2}" destId="{BD507F9C-710D-4D07-9FDC-25A154252EED}" srcOrd="0" destOrd="0" presId="urn:microsoft.com/office/officeart/2005/8/layout/default"/>
    <dgm:cxn modelId="{2926CB7F-4C0D-4D0F-ACE6-81FE953BAF01}" type="presParOf" srcId="{2843B56B-72CA-4694-9FE1-D40D800836F2}" destId="{A2BC8EB6-1A36-4B2C-9888-C669DF47CA73}" srcOrd="1" destOrd="0" presId="urn:microsoft.com/office/officeart/2005/8/layout/default"/>
    <dgm:cxn modelId="{88B17C50-26B9-42D3-8E3B-17E607334E65}" type="presParOf" srcId="{2843B56B-72CA-4694-9FE1-D40D800836F2}" destId="{EFE6CD2F-E3C2-4D32-A288-773C71429DEA}" srcOrd="2" destOrd="0" presId="urn:microsoft.com/office/officeart/2005/8/layout/default"/>
    <dgm:cxn modelId="{80827C98-949D-4DF1-8713-008EF3A05A50}" type="presParOf" srcId="{2843B56B-72CA-4694-9FE1-D40D800836F2}" destId="{422E8AAF-7FCC-4187-8046-6CC0252A68C9}" srcOrd="3" destOrd="0" presId="urn:microsoft.com/office/officeart/2005/8/layout/default"/>
    <dgm:cxn modelId="{F909889B-6231-49FE-ABB1-61184F241A3C}" type="presParOf" srcId="{2843B56B-72CA-4694-9FE1-D40D800836F2}" destId="{51375198-512D-49AA-AB51-C30827E64914}" srcOrd="4" destOrd="0" presId="urn:microsoft.com/office/officeart/2005/8/layout/default"/>
    <dgm:cxn modelId="{47762C5C-77A6-48AE-ABE4-FD1A97773F46}" type="presParOf" srcId="{2843B56B-72CA-4694-9FE1-D40D800836F2}" destId="{EEE92E46-767B-461A-BC20-93BAD88D5BBB}" srcOrd="5" destOrd="0" presId="urn:microsoft.com/office/officeart/2005/8/layout/default"/>
    <dgm:cxn modelId="{3D0B041D-FA55-47A7-8738-377E29AF26CC}" type="presParOf" srcId="{2843B56B-72CA-4694-9FE1-D40D800836F2}" destId="{B066E845-097B-43B9-A501-BE2BEF05D88F}" srcOrd="6" destOrd="0" presId="urn:microsoft.com/office/officeart/2005/8/layout/default"/>
    <dgm:cxn modelId="{052D6684-BCDF-4B51-8EC9-04B8F545111C}" type="presParOf" srcId="{2843B56B-72CA-4694-9FE1-D40D800836F2}" destId="{84970C04-CE5A-42A8-851D-C73CB5B88598}" srcOrd="7" destOrd="0" presId="urn:microsoft.com/office/officeart/2005/8/layout/default"/>
    <dgm:cxn modelId="{23E919A9-28C9-4410-B189-C7F67B5FF779}" type="presParOf" srcId="{2843B56B-72CA-4694-9FE1-D40D800836F2}" destId="{E80587BB-5920-42FF-AAFB-45EE88350366}" srcOrd="8" destOrd="0" presId="urn:microsoft.com/office/officeart/2005/8/layout/default"/>
    <dgm:cxn modelId="{CD2F5E90-A045-48FD-8E27-07263ED852CC}" type="presParOf" srcId="{2843B56B-72CA-4694-9FE1-D40D800836F2}" destId="{DCB10077-2183-4625-970E-6A2C46E270BA}" srcOrd="9" destOrd="0" presId="urn:microsoft.com/office/officeart/2005/8/layout/default"/>
    <dgm:cxn modelId="{E4CE6414-D9C9-4200-8210-51C084755FBA}" type="presParOf" srcId="{2843B56B-72CA-4694-9FE1-D40D800836F2}" destId="{82CF76E4-172C-4092-8BB9-25C49E4B42A8}" srcOrd="10" destOrd="0" presId="urn:microsoft.com/office/officeart/2005/8/layout/default"/>
    <dgm:cxn modelId="{F374B390-BE3D-4D79-8E87-E115C70B2A7E}" type="presParOf" srcId="{2843B56B-72CA-4694-9FE1-D40D800836F2}" destId="{1457E38D-227F-4DE4-830A-B0C69CD7D4C0}" srcOrd="11" destOrd="0" presId="urn:microsoft.com/office/officeart/2005/8/layout/default"/>
    <dgm:cxn modelId="{70D9E965-6E9A-44B2-AECB-0608972B558C}" type="presParOf" srcId="{2843B56B-72CA-4694-9FE1-D40D800836F2}" destId="{C70AED8B-3309-416D-9038-08B6521BE633}" srcOrd="12" destOrd="0" presId="urn:microsoft.com/office/officeart/2005/8/layout/default"/>
    <dgm:cxn modelId="{0E0AA70E-C1CE-43C1-8A66-0A9086F0A8B5}" type="presParOf" srcId="{2843B56B-72CA-4694-9FE1-D40D800836F2}" destId="{99BB221E-F08A-46B3-B705-1B6E2BC4D8A9}" srcOrd="13" destOrd="0" presId="urn:microsoft.com/office/officeart/2005/8/layout/default"/>
    <dgm:cxn modelId="{B9B00183-0145-4BB5-81D2-ECFCCA7EE945}" type="presParOf" srcId="{2843B56B-72CA-4694-9FE1-D40D800836F2}" destId="{BCF46728-6288-456B-A37B-34A46593A853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rtl="0"/>
          <a:r>
            <a:rPr lang="cs-CZ" dirty="0" smtClean="0"/>
            <a:t>1. Hlavním společným znakem obratlovců je: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7498A5-F891-4779-B90C-88423F792382}" type="presOf" srcId="{6FB6D77A-3B97-42BF-9C7F-D1D6516E1BF8}" destId="{4FD48D6E-907A-419B-90B6-67FF74E070DA}" srcOrd="0" destOrd="0" presId="urn:microsoft.com/office/officeart/2005/8/layout/vList2"/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DE9FDB42-FBD0-41BB-BD0D-D8FC8770B103}" type="presOf" srcId="{7BA9D47E-D85B-4DAB-8C69-7D874084B35B}" destId="{22C68480-976F-4519-9C54-B1405C9B8915}" srcOrd="0" destOrd="0" presId="urn:microsoft.com/office/officeart/2005/8/layout/vList2"/>
    <dgm:cxn modelId="{20BC634E-D368-41E9-946E-44805033A703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/>
      <dgm:spPr/>
      <dgm:t>
        <a:bodyPr/>
        <a:lstStyle/>
        <a:p>
          <a:pPr rtl="0"/>
          <a:r>
            <a:rPr lang="cs-CZ" dirty="0" smtClean="0"/>
            <a:t>Chlupy</a:t>
          </a:r>
          <a:endParaRPr lang="cs-CZ" dirty="0"/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/>
        </a:p>
      </dgm:t>
    </dgm:pt>
    <dgm:pt modelId="{05B41962-DFD1-4340-B205-C0B81DB17324}">
      <dgm:prSet/>
      <dgm:spPr/>
      <dgm:t>
        <a:bodyPr/>
        <a:lstStyle/>
        <a:p>
          <a:pPr rtl="0"/>
          <a:r>
            <a:rPr lang="cs-CZ" dirty="0" smtClean="0"/>
            <a:t>4 končetiny</a:t>
          </a:r>
          <a:endParaRPr lang="cs-CZ" dirty="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/>
        </a:p>
      </dgm:t>
    </dgm:pt>
    <dgm:pt modelId="{29A780F9-8EA1-4D3A-860A-594293150926}">
      <dgm:prSet/>
      <dgm:spPr/>
      <dgm:t>
        <a:bodyPr/>
        <a:lstStyle/>
        <a:p>
          <a:pPr rtl="0"/>
          <a:r>
            <a:rPr lang="cs-CZ" dirty="0" smtClean="0"/>
            <a:t>Páteř</a:t>
          </a:r>
          <a:endParaRPr lang="cs-CZ" dirty="0"/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9BBFCC-9A0F-49E2-8DE6-03B5137A3C0B}" type="presOf" srcId="{AB4653CC-DA2F-40DC-A1AF-F50D3B01DD7F}" destId="{A688D44A-7C10-4EDC-9D68-D3AE1F5E3490}" srcOrd="0" destOrd="0" presId="urn:microsoft.com/office/officeart/2005/8/layout/vList2"/>
    <dgm:cxn modelId="{B0780570-0C38-4F2F-B0B9-9FBE967DBF84}" type="presOf" srcId="{05B41962-DFD1-4340-B205-C0B81DB17324}" destId="{9FC557D0-C2A1-4CF2-8DEF-75CC96F520CA}" srcOrd="0" destOrd="0" presId="urn:microsoft.com/office/officeart/2005/8/layout/vList2"/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1EC5C775-CF27-420C-8307-F932BF69E235}" type="presOf" srcId="{A457AF75-8C37-4821-9029-4C4B905768D9}" destId="{9BE1AE21-8DCF-46AE-B5DF-E14790B97616}" srcOrd="0" destOrd="0" presId="urn:microsoft.com/office/officeart/2005/8/layout/vList2"/>
    <dgm:cxn modelId="{10478342-BB75-415D-9115-398D6FE84EDE}" type="presOf" srcId="{29A780F9-8EA1-4D3A-860A-594293150926}" destId="{55A72DF7-3FB9-4C32-8D53-53141D20A72F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261CE165-887B-4DD1-919B-EF50771FD41B}" type="presParOf" srcId="{A688D44A-7C10-4EDC-9D68-D3AE1F5E3490}" destId="{55A72DF7-3FB9-4C32-8D53-53141D20A72F}" srcOrd="0" destOrd="0" presId="urn:microsoft.com/office/officeart/2005/8/layout/vList2"/>
    <dgm:cxn modelId="{11A1F222-F753-4275-B88C-0B6CBA9D77AF}" type="presParOf" srcId="{A688D44A-7C10-4EDC-9D68-D3AE1F5E3490}" destId="{172A46AB-5371-4275-A0FA-BCDB689E0298}" srcOrd="1" destOrd="0" presId="urn:microsoft.com/office/officeart/2005/8/layout/vList2"/>
    <dgm:cxn modelId="{F094B62A-C0BC-4332-A189-D805BCC465D3}" type="presParOf" srcId="{A688D44A-7C10-4EDC-9D68-D3AE1F5E3490}" destId="{9BE1AE21-8DCF-46AE-B5DF-E14790B97616}" srcOrd="2" destOrd="0" presId="urn:microsoft.com/office/officeart/2005/8/layout/vList2"/>
    <dgm:cxn modelId="{2D77BCBE-2E75-442D-B68C-0CB02BB54F9E}" type="presParOf" srcId="{A688D44A-7C10-4EDC-9D68-D3AE1F5E3490}" destId="{7B392D14-16C6-4ED1-B80B-63D04D0DDBA4}" srcOrd="3" destOrd="0" presId="urn:microsoft.com/office/officeart/2005/8/layout/vList2"/>
    <dgm:cxn modelId="{D1796C6B-1812-48A9-936E-5538E3208B89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rtl="0"/>
          <a:r>
            <a:rPr lang="cs-CZ" dirty="0" smtClean="0"/>
            <a:t>2. Mezi obratlovce NEPATŘÍ: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8D21AC8C-DA85-4C23-8258-1B3FBF1DB829}" type="presOf" srcId="{7BA9D47E-D85B-4DAB-8C69-7D874084B35B}" destId="{22C68480-976F-4519-9C54-B1405C9B8915}" srcOrd="0" destOrd="0" presId="urn:microsoft.com/office/officeart/2005/8/layout/vList2"/>
    <dgm:cxn modelId="{0482435A-87E8-4630-8CBA-F90ABAEAC0BF}" type="presOf" srcId="{6FB6D77A-3B97-42BF-9C7F-D1D6516E1BF8}" destId="{4FD48D6E-907A-419B-90B6-67FF74E070DA}" srcOrd="0" destOrd="0" presId="urn:microsoft.com/office/officeart/2005/8/layout/vList2"/>
    <dgm:cxn modelId="{6FB210C1-0EAD-489C-B3F6-6CA28F50EBBD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/>
      <dgm:spPr/>
      <dgm:t>
        <a:bodyPr/>
        <a:lstStyle/>
        <a:p>
          <a:pPr rtl="0"/>
          <a:r>
            <a:rPr lang="cs-CZ" dirty="0" smtClean="0"/>
            <a:t>Hmyz</a:t>
          </a:r>
          <a:endParaRPr lang="cs-CZ" dirty="0"/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/>
        </a:p>
      </dgm:t>
    </dgm:pt>
    <dgm:pt modelId="{05B41962-DFD1-4340-B205-C0B81DB17324}">
      <dgm:prSet/>
      <dgm:spPr/>
      <dgm:t>
        <a:bodyPr/>
        <a:lstStyle/>
        <a:p>
          <a:pPr rtl="0"/>
          <a:r>
            <a:rPr lang="cs-CZ" dirty="0" smtClean="0"/>
            <a:t>Plazi</a:t>
          </a:r>
          <a:endParaRPr lang="cs-CZ" dirty="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/>
        </a:p>
      </dgm:t>
    </dgm:pt>
    <dgm:pt modelId="{29A780F9-8EA1-4D3A-860A-594293150926}">
      <dgm:prSet/>
      <dgm:spPr/>
      <dgm:t>
        <a:bodyPr/>
        <a:lstStyle/>
        <a:p>
          <a:pPr rtl="0"/>
          <a:r>
            <a:rPr lang="cs-CZ" dirty="0" smtClean="0"/>
            <a:t>Ptáci</a:t>
          </a:r>
          <a:endParaRPr lang="cs-CZ" dirty="0"/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 custLinFactNeighborX="-191" custLinFactNeighborY="37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1B7277DD-9BEE-4978-A05F-375E35DE65E8}" type="presOf" srcId="{05B41962-DFD1-4340-B205-C0B81DB17324}" destId="{9FC557D0-C2A1-4CF2-8DEF-75CC96F520CA}" srcOrd="0" destOrd="0" presId="urn:microsoft.com/office/officeart/2005/8/layout/vList2"/>
    <dgm:cxn modelId="{F664B0AF-DDFD-4A45-B873-3FAF37BE777A}" type="presOf" srcId="{A457AF75-8C37-4821-9029-4C4B905768D9}" destId="{9BE1AE21-8DCF-46AE-B5DF-E14790B97616}" srcOrd="0" destOrd="0" presId="urn:microsoft.com/office/officeart/2005/8/layout/vList2"/>
    <dgm:cxn modelId="{D3EBCBC0-F127-45A6-8216-C7E58D4AAB47}" type="presOf" srcId="{29A780F9-8EA1-4D3A-860A-594293150926}" destId="{55A72DF7-3FB9-4C32-8D53-53141D20A72F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AF026142-F392-4693-BE8C-1DFB298AE045}" type="presOf" srcId="{AB4653CC-DA2F-40DC-A1AF-F50D3B01DD7F}" destId="{A688D44A-7C10-4EDC-9D68-D3AE1F5E3490}" srcOrd="0" destOrd="0" presId="urn:microsoft.com/office/officeart/2005/8/layout/vList2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7C82F1AF-4D3D-4883-BD18-6A3CDBB4A883}" type="presParOf" srcId="{A688D44A-7C10-4EDC-9D68-D3AE1F5E3490}" destId="{55A72DF7-3FB9-4C32-8D53-53141D20A72F}" srcOrd="0" destOrd="0" presId="urn:microsoft.com/office/officeart/2005/8/layout/vList2"/>
    <dgm:cxn modelId="{1A687D5E-2CDF-4C0A-8DF8-6ABB03126331}" type="presParOf" srcId="{A688D44A-7C10-4EDC-9D68-D3AE1F5E3490}" destId="{172A46AB-5371-4275-A0FA-BCDB689E0298}" srcOrd="1" destOrd="0" presId="urn:microsoft.com/office/officeart/2005/8/layout/vList2"/>
    <dgm:cxn modelId="{B7D0A0ED-48D9-448A-8A93-736A052FD10C}" type="presParOf" srcId="{A688D44A-7C10-4EDC-9D68-D3AE1F5E3490}" destId="{9BE1AE21-8DCF-46AE-B5DF-E14790B97616}" srcOrd="2" destOrd="0" presId="urn:microsoft.com/office/officeart/2005/8/layout/vList2"/>
    <dgm:cxn modelId="{84CBA8A2-E2EE-439D-9A4E-25283D3577DD}" type="presParOf" srcId="{A688D44A-7C10-4EDC-9D68-D3AE1F5E3490}" destId="{7B392D14-16C6-4ED1-B80B-63D04D0DDBA4}" srcOrd="3" destOrd="0" presId="urn:microsoft.com/office/officeart/2005/8/layout/vList2"/>
    <dgm:cxn modelId="{0423BBA3-EFC7-4387-9CFA-307A7F2114EA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/>
            <a:t>3. Orgán, pomocí něhož dýchají ryby, se nazývá: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561A67-E811-4FE7-966B-FB18932FF8AE}" type="presOf" srcId="{6FB6D77A-3B97-42BF-9C7F-D1D6516E1BF8}" destId="{4FD48D6E-907A-419B-90B6-67FF74E070DA}" srcOrd="0" destOrd="0" presId="urn:microsoft.com/office/officeart/2005/8/layout/vList2"/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7FD80482-27D8-42EA-9BF3-4963F3DAC6FB}" type="presOf" srcId="{7BA9D47E-D85B-4DAB-8C69-7D874084B35B}" destId="{22C68480-976F-4519-9C54-B1405C9B8915}" srcOrd="0" destOrd="0" presId="urn:microsoft.com/office/officeart/2005/8/layout/vList2"/>
    <dgm:cxn modelId="{FEA50B20-099D-46E8-AEC1-7C58E289FFAF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/>
            <a:t>Ploutve</a:t>
          </a:r>
          <a:endParaRPr lang="cs-CZ" sz="4000" dirty="0"/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/>
            <a:t>Plíce</a:t>
          </a:r>
          <a:endParaRPr lang="cs-CZ" sz="4000" dirty="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/>
            <a:t>Žábry</a:t>
          </a:r>
          <a:endParaRPr lang="cs-CZ" sz="4000" dirty="0"/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303F2E1E-BD4D-432C-894D-5AC0336EC999}" type="presOf" srcId="{AB4653CC-DA2F-40DC-A1AF-F50D3B01DD7F}" destId="{A688D44A-7C10-4EDC-9D68-D3AE1F5E3490}" srcOrd="0" destOrd="0" presId="urn:microsoft.com/office/officeart/2005/8/layout/vList2"/>
    <dgm:cxn modelId="{1338E6EE-6B93-47DC-87C9-2807A65160DB}" type="presOf" srcId="{05B41962-DFD1-4340-B205-C0B81DB17324}" destId="{9FC557D0-C2A1-4CF2-8DEF-75CC96F520CA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A2A69250-48A7-476F-B3F3-A85E9AD2BBD8}" type="presOf" srcId="{29A780F9-8EA1-4D3A-860A-594293150926}" destId="{55A72DF7-3FB9-4C32-8D53-53141D20A72F}" srcOrd="0" destOrd="0" presId="urn:microsoft.com/office/officeart/2005/8/layout/vList2"/>
    <dgm:cxn modelId="{FD91C0A0-A1D4-44B8-9099-B6CB247D3420}" type="presOf" srcId="{A457AF75-8C37-4821-9029-4C4B905768D9}" destId="{9BE1AE21-8DCF-46AE-B5DF-E14790B97616}" srcOrd="0" destOrd="0" presId="urn:microsoft.com/office/officeart/2005/8/layout/vList2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87DA4FFD-8E0A-4A09-9BAB-FC21CA31ED8C}" type="presParOf" srcId="{A688D44A-7C10-4EDC-9D68-D3AE1F5E3490}" destId="{55A72DF7-3FB9-4C32-8D53-53141D20A72F}" srcOrd="0" destOrd="0" presId="urn:microsoft.com/office/officeart/2005/8/layout/vList2"/>
    <dgm:cxn modelId="{99022633-3B88-4241-9834-05FF92462F0F}" type="presParOf" srcId="{A688D44A-7C10-4EDC-9D68-D3AE1F5E3490}" destId="{172A46AB-5371-4275-A0FA-BCDB689E0298}" srcOrd="1" destOrd="0" presId="urn:microsoft.com/office/officeart/2005/8/layout/vList2"/>
    <dgm:cxn modelId="{039E636E-6F1B-4A7C-A0AB-D9040F84E873}" type="presParOf" srcId="{A688D44A-7C10-4EDC-9D68-D3AE1F5E3490}" destId="{9BE1AE21-8DCF-46AE-B5DF-E14790B97616}" srcOrd="2" destOrd="0" presId="urn:microsoft.com/office/officeart/2005/8/layout/vList2"/>
    <dgm:cxn modelId="{C8F99820-E083-4DE4-A709-6F4E39982FBF}" type="presParOf" srcId="{A688D44A-7C10-4EDC-9D68-D3AE1F5E3490}" destId="{7B392D14-16C6-4ED1-B80B-63D04D0DDBA4}" srcOrd="3" destOrd="0" presId="urn:microsoft.com/office/officeart/2005/8/layout/vList2"/>
    <dgm:cxn modelId="{C721C90D-ABDF-4193-A657-6D84C3FE3E4F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/>
            <a:t>4. Vývojová stádia žab se nazývají: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5BBCA1-3ABD-48CA-94ED-F7AF6207500D}" type="presOf" srcId="{6FB6D77A-3B97-42BF-9C7F-D1D6516E1BF8}" destId="{4FD48D6E-907A-419B-90B6-67FF74E070DA}" srcOrd="0" destOrd="0" presId="urn:microsoft.com/office/officeart/2005/8/layout/vList2"/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6EC6938B-055D-4BF7-AE3A-B0055EEFB6F4}" type="presOf" srcId="{7BA9D47E-D85B-4DAB-8C69-7D874084B35B}" destId="{22C68480-976F-4519-9C54-B1405C9B8915}" srcOrd="0" destOrd="0" presId="urn:microsoft.com/office/officeart/2005/8/layout/vList2"/>
    <dgm:cxn modelId="{D452930A-C0F5-40B1-80EB-9E78A37D333F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/>
            <a:t>nymfa, larva, dospělý jedinec</a:t>
          </a:r>
          <a:endParaRPr lang="cs-CZ" sz="4000" dirty="0"/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/>
            <a:t>vajíčko, pulec, dospělý jedinec</a:t>
          </a:r>
          <a:endParaRPr lang="cs-CZ" sz="4000" dirty="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/>
            <a:t>skokan, ropucha, rosnička</a:t>
          </a:r>
          <a:endParaRPr lang="cs-CZ" sz="4000" dirty="0"/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59AA99BE-9979-41D5-9F8C-4D6AE374612D}" type="presOf" srcId="{29A780F9-8EA1-4D3A-860A-594293150926}" destId="{55A72DF7-3FB9-4C32-8D53-53141D20A72F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87429A4E-9387-49B9-9183-8A9DC0CB8C4D}" type="presOf" srcId="{05B41962-DFD1-4340-B205-C0B81DB17324}" destId="{9FC557D0-C2A1-4CF2-8DEF-75CC96F520CA}" srcOrd="0" destOrd="0" presId="urn:microsoft.com/office/officeart/2005/8/layout/vList2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808F5E09-5BBE-481A-9E65-3E141FD3ED9B}" type="presOf" srcId="{AB4653CC-DA2F-40DC-A1AF-F50D3B01DD7F}" destId="{A688D44A-7C10-4EDC-9D68-D3AE1F5E3490}" srcOrd="0" destOrd="0" presId="urn:microsoft.com/office/officeart/2005/8/layout/vList2"/>
    <dgm:cxn modelId="{F9EE7E5C-3DE1-4380-A1C3-7A94644D4C6B}" type="presOf" srcId="{A457AF75-8C37-4821-9029-4C4B905768D9}" destId="{9BE1AE21-8DCF-46AE-B5DF-E14790B97616}" srcOrd="0" destOrd="0" presId="urn:microsoft.com/office/officeart/2005/8/layout/vList2"/>
    <dgm:cxn modelId="{6287F3AB-F163-4229-8C15-9CA478FB3C83}" type="presParOf" srcId="{A688D44A-7C10-4EDC-9D68-D3AE1F5E3490}" destId="{55A72DF7-3FB9-4C32-8D53-53141D20A72F}" srcOrd="0" destOrd="0" presId="urn:microsoft.com/office/officeart/2005/8/layout/vList2"/>
    <dgm:cxn modelId="{0CEF6CC7-D25C-409C-B0E2-AD2178B6EB3C}" type="presParOf" srcId="{A688D44A-7C10-4EDC-9D68-D3AE1F5E3490}" destId="{172A46AB-5371-4275-A0FA-BCDB689E0298}" srcOrd="1" destOrd="0" presId="urn:microsoft.com/office/officeart/2005/8/layout/vList2"/>
    <dgm:cxn modelId="{DB808C17-0FF2-4D8F-8114-B1547B962F88}" type="presParOf" srcId="{A688D44A-7C10-4EDC-9D68-D3AE1F5E3490}" destId="{9BE1AE21-8DCF-46AE-B5DF-E14790B97616}" srcOrd="2" destOrd="0" presId="urn:microsoft.com/office/officeart/2005/8/layout/vList2"/>
    <dgm:cxn modelId="{D24F1671-BACC-45BE-B41C-5B655C3C5257}" type="presParOf" srcId="{A688D44A-7C10-4EDC-9D68-D3AE1F5E3490}" destId="{7B392D14-16C6-4ED1-B80B-63D04D0DDBA4}" srcOrd="3" destOrd="0" presId="urn:microsoft.com/office/officeart/2005/8/layout/vList2"/>
    <dgm:cxn modelId="{B32D72D4-4AA2-4B27-8153-AC237FEFB9F1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/>
            <a:t>5. Jediný jedovatý had žijící u nás se jmenuje: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BACD1DC0-FB7E-4F10-A6B7-DB7769739903}" type="presOf" srcId="{6FB6D77A-3B97-42BF-9C7F-D1D6516E1BF8}" destId="{4FD48D6E-907A-419B-90B6-67FF74E070DA}" srcOrd="0" destOrd="0" presId="urn:microsoft.com/office/officeart/2005/8/layout/vList2"/>
    <dgm:cxn modelId="{CD6C24D7-B9EE-4B15-BD50-A083C5643A26}" type="presOf" srcId="{7BA9D47E-D85B-4DAB-8C69-7D874084B35B}" destId="{22C68480-976F-4519-9C54-B1405C9B8915}" srcOrd="0" destOrd="0" presId="urn:microsoft.com/office/officeart/2005/8/layout/vList2"/>
    <dgm:cxn modelId="{F00D315E-5A12-4865-894E-C1979B644F2F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/>
            <a:t>Zmije obecná</a:t>
          </a:r>
          <a:endParaRPr lang="cs-CZ" sz="4000" dirty="0"/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/>
            <a:t>Hroznýš královský</a:t>
          </a:r>
          <a:endParaRPr lang="cs-CZ" sz="4000" dirty="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/>
            <a:t>Užovka obecná</a:t>
          </a:r>
          <a:endParaRPr lang="cs-CZ" sz="4000" dirty="0"/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61944FB8-800D-4A0D-96CD-219AC4283C88}" type="presOf" srcId="{29A780F9-8EA1-4D3A-860A-594293150926}" destId="{55A72DF7-3FB9-4C32-8D53-53141D20A72F}" srcOrd="0" destOrd="0" presId="urn:microsoft.com/office/officeart/2005/8/layout/vList2"/>
    <dgm:cxn modelId="{7826D42D-CB0A-4388-8468-7C7502D10F2F}" type="presOf" srcId="{AB4653CC-DA2F-40DC-A1AF-F50D3B01DD7F}" destId="{A688D44A-7C10-4EDC-9D68-D3AE1F5E3490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748633DA-01D0-4A73-8C41-2912F7C50225}" type="presOf" srcId="{A457AF75-8C37-4821-9029-4C4B905768D9}" destId="{9BE1AE21-8DCF-46AE-B5DF-E14790B97616}" srcOrd="0" destOrd="0" presId="urn:microsoft.com/office/officeart/2005/8/layout/vList2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ECB7DF48-6EBC-43DD-893E-A3A139FF836F}" type="presOf" srcId="{05B41962-DFD1-4340-B205-C0B81DB17324}" destId="{9FC557D0-C2A1-4CF2-8DEF-75CC96F520CA}" srcOrd="0" destOrd="0" presId="urn:microsoft.com/office/officeart/2005/8/layout/vList2"/>
    <dgm:cxn modelId="{304227E6-746B-4DB5-A2B2-AE5228CB430C}" type="presParOf" srcId="{A688D44A-7C10-4EDC-9D68-D3AE1F5E3490}" destId="{55A72DF7-3FB9-4C32-8D53-53141D20A72F}" srcOrd="0" destOrd="0" presId="urn:microsoft.com/office/officeart/2005/8/layout/vList2"/>
    <dgm:cxn modelId="{7B464C69-0398-4237-A9FE-E0F9F5748D16}" type="presParOf" srcId="{A688D44A-7C10-4EDC-9D68-D3AE1F5E3490}" destId="{172A46AB-5371-4275-A0FA-BCDB689E0298}" srcOrd="1" destOrd="0" presId="urn:microsoft.com/office/officeart/2005/8/layout/vList2"/>
    <dgm:cxn modelId="{326DA089-2109-47AC-AA53-4924FAF6DEE4}" type="presParOf" srcId="{A688D44A-7C10-4EDC-9D68-D3AE1F5E3490}" destId="{9BE1AE21-8DCF-46AE-B5DF-E14790B97616}" srcOrd="2" destOrd="0" presId="urn:microsoft.com/office/officeart/2005/8/layout/vList2"/>
    <dgm:cxn modelId="{2410EB1C-AFF1-4075-AB8E-D1BA0F3DF54D}" type="presParOf" srcId="{A688D44A-7C10-4EDC-9D68-D3AE1F5E3490}" destId="{7B392D14-16C6-4ED1-B80B-63D04D0DDBA4}" srcOrd="3" destOrd="0" presId="urn:microsoft.com/office/officeart/2005/8/layout/vList2"/>
    <dgm:cxn modelId="{277B3831-C235-4A36-935C-420616368ACB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/>
            <a:t>6. Poznej zvíře na obrázku: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 custLinFactNeighborX="-7587" custLinFactNeighborY="-489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FB9B2A7E-524F-41B5-82EF-D7EC892B3B48}" type="presOf" srcId="{6FB6D77A-3B97-42BF-9C7F-D1D6516E1BF8}" destId="{4FD48D6E-907A-419B-90B6-67FF74E070DA}" srcOrd="0" destOrd="0" presId="urn:microsoft.com/office/officeart/2005/8/layout/vList2"/>
    <dgm:cxn modelId="{0DB698C2-42EA-4A0C-B796-31CAA3A6FDFA}" type="presOf" srcId="{7BA9D47E-D85B-4DAB-8C69-7D874084B35B}" destId="{22C68480-976F-4519-9C54-B1405C9B8915}" srcOrd="0" destOrd="0" presId="urn:microsoft.com/office/officeart/2005/8/layout/vList2"/>
    <dgm:cxn modelId="{6166B0FA-5E1E-4F9D-94E9-20D2495A01A5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/>
            <a:t>slepýš křehký</a:t>
          </a:r>
          <a:endParaRPr lang="cs-CZ" sz="4000" dirty="0"/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/>
            <a:t>zmije obecná</a:t>
          </a:r>
          <a:endParaRPr lang="cs-CZ" sz="4000" dirty="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/>
            <a:t>ještěrka obecná</a:t>
          </a:r>
          <a:endParaRPr lang="cs-CZ" sz="4000" dirty="0"/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CABB68F-D100-462A-AB8F-F23B083CECC3}" type="presOf" srcId="{AB4653CC-DA2F-40DC-A1AF-F50D3B01DD7F}" destId="{A688D44A-7C10-4EDC-9D68-D3AE1F5E3490}" srcOrd="0" destOrd="0" presId="urn:microsoft.com/office/officeart/2005/8/layout/vList2"/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3D198751-DE72-4D7B-9080-183779F0CAF3}" type="presOf" srcId="{05B41962-DFD1-4340-B205-C0B81DB17324}" destId="{9FC557D0-C2A1-4CF2-8DEF-75CC96F520CA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D7CF9488-82B5-48D2-B4F8-88E6834B5D72}" type="presOf" srcId="{A457AF75-8C37-4821-9029-4C4B905768D9}" destId="{9BE1AE21-8DCF-46AE-B5DF-E14790B97616}" srcOrd="0" destOrd="0" presId="urn:microsoft.com/office/officeart/2005/8/layout/vList2"/>
    <dgm:cxn modelId="{FAE43B7C-64B2-4913-8E54-7CD30488DA29}" type="presOf" srcId="{29A780F9-8EA1-4D3A-860A-594293150926}" destId="{55A72DF7-3FB9-4C32-8D53-53141D20A72F}" srcOrd="0" destOrd="0" presId="urn:microsoft.com/office/officeart/2005/8/layout/vList2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62958F0B-6ED2-4644-8657-93AC5EC21B3A}" type="presParOf" srcId="{A688D44A-7C10-4EDC-9D68-D3AE1F5E3490}" destId="{55A72DF7-3FB9-4C32-8D53-53141D20A72F}" srcOrd="0" destOrd="0" presId="urn:microsoft.com/office/officeart/2005/8/layout/vList2"/>
    <dgm:cxn modelId="{DEB3B83B-8F95-43C0-9843-01669CCDA9FE}" type="presParOf" srcId="{A688D44A-7C10-4EDC-9D68-D3AE1F5E3490}" destId="{172A46AB-5371-4275-A0FA-BCDB689E0298}" srcOrd="1" destOrd="0" presId="urn:microsoft.com/office/officeart/2005/8/layout/vList2"/>
    <dgm:cxn modelId="{8EFD1881-C673-4810-871E-ADD8ABEA2B0A}" type="presParOf" srcId="{A688D44A-7C10-4EDC-9D68-D3AE1F5E3490}" destId="{9BE1AE21-8DCF-46AE-B5DF-E14790B97616}" srcOrd="2" destOrd="0" presId="urn:microsoft.com/office/officeart/2005/8/layout/vList2"/>
    <dgm:cxn modelId="{ED97CE41-C930-4C06-AEF5-A4F1EEACBF61}" type="presParOf" srcId="{A688D44A-7C10-4EDC-9D68-D3AE1F5E3490}" destId="{7B392D14-16C6-4ED1-B80B-63D04D0DDBA4}" srcOrd="3" destOrd="0" presId="urn:microsoft.com/office/officeart/2005/8/layout/vList2"/>
    <dgm:cxn modelId="{36D2B948-C12B-4A2C-B0B6-66EF36AF0A7C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/>
            <a:t>7. Části ptačího pera jsou: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CA75445B-4C23-40FE-B868-D034C75762BA}" type="presOf" srcId="{7BA9D47E-D85B-4DAB-8C69-7D874084B35B}" destId="{22C68480-976F-4519-9C54-B1405C9B8915}" srcOrd="0" destOrd="0" presId="urn:microsoft.com/office/officeart/2005/8/layout/vList2"/>
    <dgm:cxn modelId="{ACE24ECA-B4EA-45DD-9F8C-D7FE4F80E7F1}" type="presOf" srcId="{6FB6D77A-3B97-42BF-9C7F-D1D6516E1BF8}" destId="{4FD48D6E-907A-419B-90B6-67FF74E070DA}" srcOrd="0" destOrd="0" presId="urn:microsoft.com/office/officeart/2005/8/layout/vList2"/>
    <dgm:cxn modelId="{BF58D197-26AF-4652-8025-56AA8DB72319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/>
            <a:t>osten, brk, prapor</a:t>
          </a:r>
          <a:endParaRPr lang="cs-CZ" sz="4000" dirty="0"/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/>
            <a:t>špička, násadka, náplň</a:t>
          </a:r>
          <a:endParaRPr lang="cs-CZ" sz="4000" dirty="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/>
            <a:t>letka, peruť</a:t>
          </a:r>
          <a:endParaRPr lang="cs-CZ" sz="4000" dirty="0"/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EBFD4E31-5DF5-49D1-A206-B81B4EB2165B}" type="presOf" srcId="{29A780F9-8EA1-4D3A-860A-594293150926}" destId="{55A72DF7-3FB9-4C32-8D53-53141D20A72F}" srcOrd="0" destOrd="0" presId="urn:microsoft.com/office/officeart/2005/8/layout/vList2"/>
    <dgm:cxn modelId="{2CEA7C19-8F8B-4D46-B71F-E68B2CB6C9EA}" type="presOf" srcId="{AB4653CC-DA2F-40DC-A1AF-F50D3B01DD7F}" destId="{A688D44A-7C10-4EDC-9D68-D3AE1F5E3490}" srcOrd="0" destOrd="0" presId="urn:microsoft.com/office/officeart/2005/8/layout/vList2"/>
    <dgm:cxn modelId="{05FB7E2D-C7D2-4349-805D-780DEA4BDFBB}" type="presOf" srcId="{05B41962-DFD1-4340-B205-C0B81DB17324}" destId="{9FC557D0-C2A1-4CF2-8DEF-75CC96F520CA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7532B0B8-B9CA-4389-BE40-098FF0A47948}" type="presOf" srcId="{A457AF75-8C37-4821-9029-4C4B905768D9}" destId="{9BE1AE21-8DCF-46AE-B5DF-E14790B97616}" srcOrd="0" destOrd="0" presId="urn:microsoft.com/office/officeart/2005/8/layout/vList2"/>
    <dgm:cxn modelId="{7A405B8E-0093-4639-ACBC-37D4E7E72F0F}" type="presParOf" srcId="{A688D44A-7C10-4EDC-9D68-D3AE1F5E3490}" destId="{55A72DF7-3FB9-4C32-8D53-53141D20A72F}" srcOrd="0" destOrd="0" presId="urn:microsoft.com/office/officeart/2005/8/layout/vList2"/>
    <dgm:cxn modelId="{89F688B6-C3E0-4B23-8178-85FB800A98C0}" type="presParOf" srcId="{A688D44A-7C10-4EDC-9D68-D3AE1F5E3490}" destId="{172A46AB-5371-4275-A0FA-BCDB689E0298}" srcOrd="1" destOrd="0" presId="urn:microsoft.com/office/officeart/2005/8/layout/vList2"/>
    <dgm:cxn modelId="{8C66C7CC-FFA3-4150-AC3F-4951775029D5}" type="presParOf" srcId="{A688D44A-7C10-4EDC-9D68-D3AE1F5E3490}" destId="{9BE1AE21-8DCF-46AE-B5DF-E14790B97616}" srcOrd="2" destOrd="0" presId="urn:microsoft.com/office/officeart/2005/8/layout/vList2"/>
    <dgm:cxn modelId="{D68D4BFF-02B7-4C85-B9DD-9FCA303C0D68}" type="presParOf" srcId="{A688D44A-7C10-4EDC-9D68-D3AE1F5E3490}" destId="{7B392D14-16C6-4ED1-B80B-63D04D0DDBA4}" srcOrd="3" destOrd="0" presId="urn:microsoft.com/office/officeart/2005/8/layout/vList2"/>
    <dgm:cxn modelId="{8F20CCCD-14DC-4952-B10D-FF7A9ACF7C73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FB6D77A-3B97-42BF-9C7F-D1D6516E1B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BA9D47E-D85B-4DAB-8C69-7D874084B35B}">
      <dgm:prSet/>
      <dgm:spPr/>
      <dgm:t>
        <a:bodyPr/>
        <a:lstStyle/>
        <a:p>
          <a:pPr algn="l" rtl="0"/>
          <a:r>
            <a:rPr lang="cs-CZ" dirty="0" smtClean="0"/>
            <a:t>8. Velryba grónská patří mezi:</a:t>
          </a:r>
          <a:endParaRPr lang="cs-CZ" dirty="0"/>
        </a:p>
      </dgm:t>
    </dgm:pt>
    <dgm:pt modelId="{EFE8EB9E-806C-4826-9A21-39CFA0CE5F74}" type="parTrans" cxnId="{1B3D533B-A64B-4A35-9FB8-D933E19F05E4}">
      <dgm:prSet/>
      <dgm:spPr/>
      <dgm:t>
        <a:bodyPr/>
        <a:lstStyle/>
        <a:p>
          <a:endParaRPr lang="cs-CZ"/>
        </a:p>
      </dgm:t>
    </dgm:pt>
    <dgm:pt modelId="{9B28DB2B-B868-4BE5-ABA4-8BA0D1363583}" type="sibTrans" cxnId="{1B3D533B-A64B-4A35-9FB8-D933E19F05E4}">
      <dgm:prSet/>
      <dgm:spPr/>
      <dgm:t>
        <a:bodyPr/>
        <a:lstStyle/>
        <a:p>
          <a:endParaRPr lang="cs-CZ"/>
        </a:p>
      </dgm:t>
    </dgm:pt>
    <dgm:pt modelId="{4FD48D6E-907A-419B-90B6-67FF74E070DA}" type="pres">
      <dgm:prSet presAssocID="{6FB6D77A-3B97-42BF-9C7F-D1D6516E1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2C68480-976F-4519-9C54-B1405C9B8915}" type="pres">
      <dgm:prSet presAssocID="{7BA9D47E-D85B-4DAB-8C69-7D874084B35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D533B-A64B-4A35-9FB8-D933E19F05E4}" srcId="{6FB6D77A-3B97-42BF-9C7F-D1D6516E1BF8}" destId="{7BA9D47E-D85B-4DAB-8C69-7D874084B35B}" srcOrd="0" destOrd="0" parTransId="{EFE8EB9E-806C-4826-9A21-39CFA0CE5F74}" sibTransId="{9B28DB2B-B868-4BE5-ABA4-8BA0D1363583}"/>
    <dgm:cxn modelId="{2B7AAC01-9E84-402F-910C-2AF234F74E5A}" type="presOf" srcId="{6FB6D77A-3B97-42BF-9C7F-D1D6516E1BF8}" destId="{4FD48D6E-907A-419B-90B6-67FF74E070DA}" srcOrd="0" destOrd="0" presId="urn:microsoft.com/office/officeart/2005/8/layout/vList2"/>
    <dgm:cxn modelId="{D8F2AFAD-708B-4E78-AC40-F075F529612D}" type="presOf" srcId="{7BA9D47E-D85B-4DAB-8C69-7D874084B35B}" destId="{22C68480-976F-4519-9C54-B1405C9B8915}" srcOrd="0" destOrd="0" presId="urn:microsoft.com/office/officeart/2005/8/layout/vList2"/>
    <dgm:cxn modelId="{76C665FB-4EBB-40DD-B9A5-9DE04861881A}" type="presParOf" srcId="{4FD48D6E-907A-419B-90B6-67FF74E070DA}" destId="{22C68480-976F-4519-9C54-B1405C9B891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AB4653CC-DA2F-40DC-A1AF-F50D3B01DD7F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A457AF75-8C37-4821-9029-4C4B905768D9}">
      <dgm:prSet custT="1"/>
      <dgm:spPr/>
      <dgm:t>
        <a:bodyPr/>
        <a:lstStyle/>
        <a:p>
          <a:pPr rtl="0"/>
          <a:r>
            <a:rPr lang="cs-CZ" sz="4000" dirty="0" smtClean="0"/>
            <a:t>plazy</a:t>
          </a:r>
          <a:endParaRPr lang="cs-CZ" sz="4000" dirty="0"/>
        </a:p>
      </dgm:t>
    </dgm:pt>
    <dgm:pt modelId="{8D5A650B-9C08-404F-8181-2CA663A10F98}" type="parTrans" cxnId="{AF0994E2-5278-4FE1-9F7A-590E1405ECC1}">
      <dgm:prSet/>
      <dgm:spPr/>
      <dgm:t>
        <a:bodyPr/>
        <a:lstStyle/>
        <a:p>
          <a:endParaRPr lang="cs-CZ" sz="4000"/>
        </a:p>
      </dgm:t>
    </dgm:pt>
    <dgm:pt modelId="{5FB2C765-6FD4-472C-A331-C2A3EF05DC78}" type="sibTrans" cxnId="{AF0994E2-5278-4FE1-9F7A-590E1405ECC1}">
      <dgm:prSet/>
      <dgm:spPr/>
      <dgm:t>
        <a:bodyPr/>
        <a:lstStyle/>
        <a:p>
          <a:endParaRPr lang="cs-CZ" sz="4000"/>
        </a:p>
      </dgm:t>
    </dgm:pt>
    <dgm:pt modelId="{05B41962-DFD1-4340-B205-C0B81DB17324}">
      <dgm:prSet custT="1"/>
      <dgm:spPr/>
      <dgm:t>
        <a:bodyPr/>
        <a:lstStyle/>
        <a:p>
          <a:pPr rtl="0"/>
          <a:r>
            <a:rPr lang="cs-CZ" sz="4000" dirty="0" smtClean="0"/>
            <a:t>savce</a:t>
          </a:r>
          <a:endParaRPr lang="cs-CZ" sz="4000" dirty="0"/>
        </a:p>
      </dgm:t>
    </dgm:pt>
    <dgm:pt modelId="{501E1A45-1A95-469A-97F9-B23140DACA29}" type="parTrans" cxnId="{EFA221D7-0040-4F07-A20E-CB217416CDE9}">
      <dgm:prSet/>
      <dgm:spPr/>
      <dgm:t>
        <a:bodyPr/>
        <a:lstStyle/>
        <a:p>
          <a:endParaRPr lang="cs-CZ" sz="4000"/>
        </a:p>
      </dgm:t>
    </dgm:pt>
    <dgm:pt modelId="{0EFD5673-4D7B-4E62-ACDE-39A8E621ED16}" type="sibTrans" cxnId="{EFA221D7-0040-4F07-A20E-CB217416CDE9}">
      <dgm:prSet/>
      <dgm:spPr/>
      <dgm:t>
        <a:bodyPr/>
        <a:lstStyle/>
        <a:p>
          <a:endParaRPr lang="cs-CZ" sz="4000"/>
        </a:p>
      </dgm:t>
    </dgm:pt>
    <dgm:pt modelId="{29A780F9-8EA1-4D3A-860A-594293150926}">
      <dgm:prSet custT="1"/>
      <dgm:spPr/>
      <dgm:t>
        <a:bodyPr/>
        <a:lstStyle/>
        <a:p>
          <a:pPr rtl="0"/>
          <a:r>
            <a:rPr lang="cs-CZ" sz="4000" dirty="0" smtClean="0"/>
            <a:t>ryby</a:t>
          </a:r>
          <a:endParaRPr lang="cs-CZ" sz="4000" dirty="0"/>
        </a:p>
      </dgm:t>
    </dgm:pt>
    <dgm:pt modelId="{F04C3325-03BF-48F1-B54D-68C508638E8C}" type="parTrans" cxnId="{2433A58B-B8E1-4CEE-8C00-2817FF59FE44}">
      <dgm:prSet/>
      <dgm:spPr/>
      <dgm:t>
        <a:bodyPr/>
        <a:lstStyle/>
        <a:p>
          <a:endParaRPr lang="cs-CZ" sz="4000"/>
        </a:p>
      </dgm:t>
    </dgm:pt>
    <dgm:pt modelId="{003879C6-0777-4063-8A79-70D6013D7153}" type="sibTrans" cxnId="{2433A58B-B8E1-4CEE-8C00-2817FF59FE44}">
      <dgm:prSet/>
      <dgm:spPr/>
      <dgm:t>
        <a:bodyPr/>
        <a:lstStyle/>
        <a:p>
          <a:endParaRPr lang="cs-CZ" sz="4000"/>
        </a:p>
      </dgm:t>
    </dgm:pt>
    <dgm:pt modelId="{A688D44A-7C10-4EDC-9D68-D3AE1F5E3490}" type="pres">
      <dgm:prSet presAssocID="{AB4653CC-DA2F-40DC-A1AF-F50D3B01DD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A72DF7-3FB9-4C32-8D53-53141D20A72F}" type="pres">
      <dgm:prSet presAssocID="{29A780F9-8EA1-4D3A-860A-59429315092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2A46AB-5371-4275-A0FA-BCDB689E0298}" type="pres">
      <dgm:prSet presAssocID="{003879C6-0777-4063-8A79-70D6013D7153}" presName="spacer" presStyleCnt="0"/>
      <dgm:spPr/>
    </dgm:pt>
    <dgm:pt modelId="{9BE1AE21-8DCF-46AE-B5DF-E14790B97616}" type="pres">
      <dgm:prSet presAssocID="{A457AF75-8C37-4821-9029-4C4B905768D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392D14-16C6-4ED1-B80B-63D04D0DDBA4}" type="pres">
      <dgm:prSet presAssocID="{5FB2C765-6FD4-472C-A331-C2A3EF05DC78}" presName="spacer" presStyleCnt="0"/>
      <dgm:spPr/>
    </dgm:pt>
    <dgm:pt modelId="{9FC557D0-C2A1-4CF2-8DEF-75CC96F520CA}" type="pres">
      <dgm:prSet presAssocID="{05B41962-DFD1-4340-B205-C0B81DB1732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0994E2-5278-4FE1-9F7A-590E1405ECC1}" srcId="{AB4653CC-DA2F-40DC-A1AF-F50D3B01DD7F}" destId="{A457AF75-8C37-4821-9029-4C4B905768D9}" srcOrd="1" destOrd="0" parTransId="{8D5A650B-9C08-404F-8181-2CA663A10F98}" sibTransId="{5FB2C765-6FD4-472C-A331-C2A3EF05DC78}"/>
    <dgm:cxn modelId="{355F905D-85D9-4266-A748-040BC0708350}" type="presOf" srcId="{A457AF75-8C37-4821-9029-4C4B905768D9}" destId="{9BE1AE21-8DCF-46AE-B5DF-E14790B97616}" srcOrd="0" destOrd="0" presId="urn:microsoft.com/office/officeart/2005/8/layout/vList2"/>
    <dgm:cxn modelId="{D306BA00-6A2F-43B5-AB8E-993DA22A7FA9}" type="presOf" srcId="{AB4653CC-DA2F-40DC-A1AF-F50D3B01DD7F}" destId="{A688D44A-7C10-4EDC-9D68-D3AE1F5E3490}" srcOrd="0" destOrd="0" presId="urn:microsoft.com/office/officeart/2005/8/layout/vList2"/>
    <dgm:cxn modelId="{E7D6C722-B1B0-43C0-A8DB-45E950B3B6E0}" type="presOf" srcId="{29A780F9-8EA1-4D3A-860A-594293150926}" destId="{55A72DF7-3FB9-4C32-8D53-53141D20A72F}" srcOrd="0" destOrd="0" presId="urn:microsoft.com/office/officeart/2005/8/layout/vList2"/>
    <dgm:cxn modelId="{EFA221D7-0040-4F07-A20E-CB217416CDE9}" srcId="{AB4653CC-DA2F-40DC-A1AF-F50D3B01DD7F}" destId="{05B41962-DFD1-4340-B205-C0B81DB17324}" srcOrd="2" destOrd="0" parTransId="{501E1A45-1A95-469A-97F9-B23140DACA29}" sibTransId="{0EFD5673-4D7B-4E62-ACDE-39A8E621ED16}"/>
    <dgm:cxn modelId="{2433A58B-B8E1-4CEE-8C00-2817FF59FE44}" srcId="{AB4653CC-DA2F-40DC-A1AF-F50D3B01DD7F}" destId="{29A780F9-8EA1-4D3A-860A-594293150926}" srcOrd="0" destOrd="0" parTransId="{F04C3325-03BF-48F1-B54D-68C508638E8C}" sibTransId="{003879C6-0777-4063-8A79-70D6013D7153}"/>
    <dgm:cxn modelId="{09965833-7A46-46F3-97B7-E7F6111C7427}" type="presOf" srcId="{05B41962-DFD1-4340-B205-C0B81DB17324}" destId="{9FC557D0-C2A1-4CF2-8DEF-75CC96F520CA}" srcOrd="0" destOrd="0" presId="urn:microsoft.com/office/officeart/2005/8/layout/vList2"/>
    <dgm:cxn modelId="{52EF6849-F708-49B2-90CA-E288C71354C1}" type="presParOf" srcId="{A688D44A-7C10-4EDC-9D68-D3AE1F5E3490}" destId="{55A72DF7-3FB9-4C32-8D53-53141D20A72F}" srcOrd="0" destOrd="0" presId="urn:microsoft.com/office/officeart/2005/8/layout/vList2"/>
    <dgm:cxn modelId="{FD194D6B-9F91-4D12-906D-5FE5826483B6}" type="presParOf" srcId="{A688D44A-7C10-4EDC-9D68-D3AE1F5E3490}" destId="{172A46AB-5371-4275-A0FA-BCDB689E0298}" srcOrd="1" destOrd="0" presId="urn:microsoft.com/office/officeart/2005/8/layout/vList2"/>
    <dgm:cxn modelId="{A5EFD8B3-0991-40E6-8BC6-A647C2E7C4C6}" type="presParOf" srcId="{A688D44A-7C10-4EDC-9D68-D3AE1F5E3490}" destId="{9BE1AE21-8DCF-46AE-B5DF-E14790B97616}" srcOrd="2" destOrd="0" presId="urn:microsoft.com/office/officeart/2005/8/layout/vList2"/>
    <dgm:cxn modelId="{6C7BC18E-307F-41A8-9D96-2E67AD8A81FC}" type="presParOf" srcId="{A688D44A-7C10-4EDC-9D68-D3AE1F5E3490}" destId="{7B392D14-16C6-4ED1-B80B-63D04D0DDBA4}" srcOrd="3" destOrd="0" presId="urn:microsoft.com/office/officeart/2005/8/layout/vList2"/>
    <dgm:cxn modelId="{172ABA8F-B681-4B9C-8AED-5BC4CB40B9B0}" type="presParOf" srcId="{A688D44A-7C10-4EDC-9D68-D3AE1F5E3490}" destId="{9FC557D0-C2A1-4CF2-8DEF-75CC96F520C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D507F9C-710D-4D07-9FDC-25A154252EED}">
      <dsp:nvSpPr>
        <dsp:cNvPr id="0" name=""/>
        <dsp:cNvSpPr/>
      </dsp:nvSpPr>
      <dsp:spPr>
        <a:xfrm>
          <a:off x="495061" y="645"/>
          <a:ext cx="2262336" cy="13574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1.</a:t>
          </a:r>
          <a:endParaRPr lang="cs-CZ" sz="6200" kern="1200" dirty="0"/>
        </a:p>
      </dsp:txBody>
      <dsp:txXfrm>
        <a:off x="495061" y="645"/>
        <a:ext cx="2262336" cy="1357401"/>
      </dsp:txXfrm>
    </dsp:sp>
    <dsp:sp modelId="{EFE6CD2F-E3C2-4D32-A288-773C71429DEA}">
      <dsp:nvSpPr>
        <dsp:cNvPr id="0" name=""/>
        <dsp:cNvSpPr/>
      </dsp:nvSpPr>
      <dsp:spPr>
        <a:xfrm>
          <a:off x="2983631" y="645"/>
          <a:ext cx="2262336" cy="13574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2. </a:t>
          </a:r>
          <a:endParaRPr lang="cs-CZ" sz="6200" kern="1200" dirty="0"/>
        </a:p>
      </dsp:txBody>
      <dsp:txXfrm>
        <a:off x="2983631" y="645"/>
        <a:ext cx="2262336" cy="1357401"/>
      </dsp:txXfrm>
    </dsp:sp>
    <dsp:sp modelId="{51375198-512D-49AA-AB51-C30827E64914}">
      <dsp:nvSpPr>
        <dsp:cNvPr id="0" name=""/>
        <dsp:cNvSpPr/>
      </dsp:nvSpPr>
      <dsp:spPr>
        <a:xfrm>
          <a:off x="5472201" y="645"/>
          <a:ext cx="2262336" cy="13574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3. </a:t>
          </a:r>
          <a:endParaRPr lang="cs-CZ" sz="6200" kern="1200" dirty="0"/>
        </a:p>
      </dsp:txBody>
      <dsp:txXfrm>
        <a:off x="5472201" y="645"/>
        <a:ext cx="2262336" cy="1357401"/>
      </dsp:txXfrm>
    </dsp:sp>
    <dsp:sp modelId="{B066E845-097B-43B9-A501-BE2BEF05D88F}">
      <dsp:nvSpPr>
        <dsp:cNvPr id="0" name=""/>
        <dsp:cNvSpPr/>
      </dsp:nvSpPr>
      <dsp:spPr>
        <a:xfrm>
          <a:off x="495061" y="1584280"/>
          <a:ext cx="2262336" cy="13574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4.</a:t>
          </a:r>
          <a:endParaRPr lang="cs-CZ" sz="6200" kern="1200" dirty="0"/>
        </a:p>
      </dsp:txBody>
      <dsp:txXfrm>
        <a:off x="495061" y="1584280"/>
        <a:ext cx="2262336" cy="1357401"/>
      </dsp:txXfrm>
    </dsp:sp>
    <dsp:sp modelId="{E80587BB-5920-42FF-AAFB-45EE88350366}">
      <dsp:nvSpPr>
        <dsp:cNvPr id="0" name=""/>
        <dsp:cNvSpPr/>
      </dsp:nvSpPr>
      <dsp:spPr>
        <a:xfrm>
          <a:off x="2983631" y="1584280"/>
          <a:ext cx="2262336" cy="135740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5.</a:t>
          </a:r>
          <a:endParaRPr lang="cs-CZ" sz="6200" kern="1200" dirty="0"/>
        </a:p>
      </dsp:txBody>
      <dsp:txXfrm>
        <a:off x="2983631" y="1584280"/>
        <a:ext cx="2262336" cy="1357401"/>
      </dsp:txXfrm>
    </dsp:sp>
    <dsp:sp modelId="{82CF76E4-172C-4092-8BB9-25C49E4B42A8}">
      <dsp:nvSpPr>
        <dsp:cNvPr id="0" name=""/>
        <dsp:cNvSpPr/>
      </dsp:nvSpPr>
      <dsp:spPr>
        <a:xfrm>
          <a:off x="5472201" y="1584280"/>
          <a:ext cx="2262336" cy="13574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6.</a:t>
          </a:r>
          <a:endParaRPr lang="cs-CZ" sz="6200" kern="1200" dirty="0"/>
        </a:p>
      </dsp:txBody>
      <dsp:txXfrm>
        <a:off x="5472201" y="1584280"/>
        <a:ext cx="2262336" cy="1357401"/>
      </dsp:txXfrm>
    </dsp:sp>
    <dsp:sp modelId="{C70AED8B-3309-416D-9038-08B6521BE633}">
      <dsp:nvSpPr>
        <dsp:cNvPr id="0" name=""/>
        <dsp:cNvSpPr/>
      </dsp:nvSpPr>
      <dsp:spPr>
        <a:xfrm>
          <a:off x="1739346" y="3167916"/>
          <a:ext cx="2262336" cy="13574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7.</a:t>
          </a:r>
          <a:endParaRPr lang="cs-CZ" sz="6200" kern="1200" dirty="0"/>
        </a:p>
      </dsp:txBody>
      <dsp:txXfrm>
        <a:off x="1739346" y="3167916"/>
        <a:ext cx="2262336" cy="1357401"/>
      </dsp:txXfrm>
    </dsp:sp>
    <dsp:sp modelId="{BCF46728-6288-456B-A37B-34A46593A853}">
      <dsp:nvSpPr>
        <dsp:cNvPr id="0" name=""/>
        <dsp:cNvSpPr/>
      </dsp:nvSpPr>
      <dsp:spPr>
        <a:xfrm>
          <a:off x="4227916" y="3167916"/>
          <a:ext cx="2262336" cy="13574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lvl="0" algn="ctr" defTabSz="2755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8.</a:t>
          </a:r>
          <a:endParaRPr lang="cs-CZ" sz="6200" kern="1200" dirty="0"/>
        </a:p>
      </dsp:txBody>
      <dsp:txXfrm>
        <a:off x="4227916" y="3167916"/>
        <a:ext cx="2262336" cy="135740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187739"/>
          <a:ext cx="7772400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1. Hlavním společným znakem obratlovců je:</a:t>
          </a:r>
          <a:endParaRPr lang="cs-CZ" sz="3200" kern="1200" dirty="0"/>
        </a:p>
      </dsp:txBody>
      <dsp:txXfrm>
        <a:off x="0" y="187739"/>
        <a:ext cx="7772400" cy="76752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9246"/>
          <a:ext cx="8229600" cy="139113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Páteř</a:t>
          </a:r>
          <a:endParaRPr lang="cs-CZ" sz="5800" kern="1200" dirty="0"/>
        </a:p>
      </dsp:txBody>
      <dsp:txXfrm>
        <a:off x="0" y="9246"/>
        <a:ext cx="8229600" cy="1391130"/>
      </dsp:txXfrm>
    </dsp:sp>
    <dsp:sp modelId="{9BE1AE21-8DCF-46AE-B5DF-E14790B97616}">
      <dsp:nvSpPr>
        <dsp:cNvPr id="0" name=""/>
        <dsp:cNvSpPr/>
      </dsp:nvSpPr>
      <dsp:spPr>
        <a:xfrm>
          <a:off x="0" y="1567416"/>
          <a:ext cx="8229600" cy="1391130"/>
        </a:xfrm>
        <a:prstGeom prst="roundRec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Chlupy</a:t>
          </a:r>
          <a:endParaRPr lang="cs-CZ" sz="5800" kern="1200" dirty="0"/>
        </a:p>
      </dsp:txBody>
      <dsp:txXfrm>
        <a:off x="0" y="1567416"/>
        <a:ext cx="8229600" cy="1391130"/>
      </dsp:txXfrm>
    </dsp:sp>
    <dsp:sp modelId="{9FC557D0-C2A1-4CF2-8DEF-75CC96F520CA}">
      <dsp:nvSpPr>
        <dsp:cNvPr id="0" name=""/>
        <dsp:cNvSpPr/>
      </dsp:nvSpPr>
      <dsp:spPr>
        <a:xfrm>
          <a:off x="0" y="3125586"/>
          <a:ext cx="8229600" cy="1391130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4 končetiny</a:t>
          </a:r>
          <a:endParaRPr lang="cs-CZ" sz="5800" kern="1200" dirty="0"/>
        </a:p>
      </dsp:txBody>
      <dsp:txXfrm>
        <a:off x="0" y="3125586"/>
        <a:ext cx="8229600" cy="139113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7852"/>
          <a:ext cx="7772400" cy="11272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l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2. Mezi obratlovce NEPATŘÍ:</a:t>
          </a:r>
          <a:endParaRPr lang="cs-CZ" sz="4700" kern="1200" dirty="0"/>
        </a:p>
      </dsp:txBody>
      <dsp:txXfrm>
        <a:off x="0" y="7852"/>
        <a:ext cx="7772400" cy="1127295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9872"/>
          <a:ext cx="8229600" cy="139113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Ptáci</a:t>
          </a:r>
          <a:endParaRPr lang="cs-CZ" sz="5800" kern="1200" dirty="0"/>
        </a:p>
      </dsp:txBody>
      <dsp:txXfrm>
        <a:off x="0" y="9872"/>
        <a:ext cx="8229600" cy="1391130"/>
      </dsp:txXfrm>
    </dsp:sp>
    <dsp:sp modelId="{9BE1AE21-8DCF-46AE-B5DF-E14790B97616}">
      <dsp:nvSpPr>
        <dsp:cNvPr id="0" name=""/>
        <dsp:cNvSpPr/>
      </dsp:nvSpPr>
      <dsp:spPr>
        <a:xfrm>
          <a:off x="0" y="1567416"/>
          <a:ext cx="8229600" cy="1391130"/>
        </a:xfrm>
        <a:prstGeom prst="roundRec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Hmyz</a:t>
          </a:r>
          <a:endParaRPr lang="cs-CZ" sz="5800" kern="1200" dirty="0"/>
        </a:p>
      </dsp:txBody>
      <dsp:txXfrm>
        <a:off x="0" y="1567416"/>
        <a:ext cx="8229600" cy="1391130"/>
      </dsp:txXfrm>
    </dsp:sp>
    <dsp:sp modelId="{9FC557D0-C2A1-4CF2-8DEF-75CC96F520CA}">
      <dsp:nvSpPr>
        <dsp:cNvPr id="0" name=""/>
        <dsp:cNvSpPr/>
      </dsp:nvSpPr>
      <dsp:spPr>
        <a:xfrm>
          <a:off x="0" y="3125586"/>
          <a:ext cx="8229600" cy="1391130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l" defTabSz="2578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Plazi</a:t>
          </a:r>
          <a:endParaRPr lang="cs-CZ" sz="5800" kern="1200" dirty="0"/>
        </a:p>
      </dsp:txBody>
      <dsp:txXfrm>
        <a:off x="0" y="3125586"/>
        <a:ext cx="8229600" cy="1391130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211725"/>
          <a:ext cx="7772400" cy="719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3. Orgán, pomocí něhož dýchají ryby, se nazývá:</a:t>
          </a:r>
          <a:endParaRPr lang="cs-CZ" sz="3000" kern="1200" dirty="0"/>
        </a:p>
      </dsp:txBody>
      <dsp:txXfrm>
        <a:off x="0" y="211725"/>
        <a:ext cx="7772400" cy="719549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250581"/>
          <a:ext cx="8229600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Žábry</a:t>
          </a:r>
          <a:endParaRPr lang="cs-CZ" sz="4000" kern="1200" dirty="0"/>
        </a:p>
      </dsp:txBody>
      <dsp:txXfrm>
        <a:off x="0" y="250581"/>
        <a:ext cx="8229600" cy="1216800"/>
      </dsp:txXfrm>
    </dsp:sp>
    <dsp:sp modelId="{9BE1AE21-8DCF-46AE-B5DF-E14790B97616}">
      <dsp:nvSpPr>
        <dsp:cNvPr id="0" name=""/>
        <dsp:cNvSpPr/>
      </dsp:nvSpPr>
      <dsp:spPr>
        <a:xfrm>
          <a:off x="0" y="1654581"/>
          <a:ext cx="8229600" cy="1216800"/>
        </a:xfrm>
        <a:prstGeom prst="roundRec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Ploutve</a:t>
          </a:r>
          <a:endParaRPr lang="cs-CZ" sz="4000" kern="1200" dirty="0"/>
        </a:p>
      </dsp:txBody>
      <dsp:txXfrm>
        <a:off x="0" y="1654581"/>
        <a:ext cx="8229600" cy="1216800"/>
      </dsp:txXfrm>
    </dsp:sp>
    <dsp:sp modelId="{9FC557D0-C2A1-4CF2-8DEF-75CC96F520CA}">
      <dsp:nvSpPr>
        <dsp:cNvPr id="0" name=""/>
        <dsp:cNvSpPr/>
      </dsp:nvSpPr>
      <dsp:spPr>
        <a:xfrm>
          <a:off x="0" y="3058581"/>
          <a:ext cx="8229600" cy="1216800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Plíce</a:t>
          </a:r>
          <a:endParaRPr lang="cs-CZ" sz="4000" kern="1200" dirty="0"/>
        </a:p>
      </dsp:txBody>
      <dsp:txXfrm>
        <a:off x="0" y="3058581"/>
        <a:ext cx="8229600" cy="1216800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79807"/>
          <a:ext cx="77724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l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4. Vývojová stádia žab se nazývají:</a:t>
          </a:r>
          <a:endParaRPr lang="cs-CZ" sz="4100" kern="1200" dirty="0"/>
        </a:p>
      </dsp:txBody>
      <dsp:txXfrm>
        <a:off x="0" y="79807"/>
        <a:ext cx="7772400" cy="983384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250581"/>
          <a:ext cx="8229600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skokan, ropucha, rosnička</a:t>
          </a:r>
          <a:endParaRPr lang="cs-CZ" sz="4000" kern="1200" dirty="0"/>
        </a:p>
      </dsp:txBody>
      <dsp:txXfrm>
        <a:off x="0" y="250581"/>
        <a:ext cx="8229600" cy="1216800"/>
      </dsp:txXfrm>
    </dsp:sp>
    <dsp:sp modelId="{9BE1AE21-8DCF-46AE-B5DF-E14790B97616}">
      <dsp:nvSpPr>
        <dsp:cNvPr id="0" name=""/>
        <dsp:cNvSpPr/>
      </dsp:nvSpPr>
      <dsp:spPr>
        <a:xfrm>
          <a:off x="0" y="1654581"/>
          <a:ext cx="8229600" cy="1216800"/>
        </a:xfrm>
        <a:prstGeom prst="roundRec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nymfa, larva, dospělý jedinec</a:t>
          </a:r>
          <a:endParaRPr lang="cs-CZ" sz="4000" kern="1200" dirty="0"/>
        </a:p>
      </dsp:txBody>
      <dsp:txXfrm>
        <a:off x="0" y="1654581"/>
        <a:ext cx="8229600" cy="1216800"/>
      </dsp:txXfrm>
    </dsp:sp>
    <dsp:sp modelId="{9FC557D0-C2A1-4CF2-8DEF-75CC96F520CA}">
      <dsp:nvSpPr>
        <dsp:cNvPr id="0" name=""/>
        <dsp:cNvSpPr/>
      </dsp:nvSpPr>
      <dsp:spPr>
        <a:xfrm>
          <a:off x="0" y="3058581"/>
          <a:ext cx="8229600" cy="1216800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vajíčko, pulec, dospělý jedinec</a:t>
          </a:r>
          <a:endParaRPr lang="cs-CZ" sz="4000" kern="1200" dirty="0"/>
        </a:p>
      </dsp:txBody>
      <dsp:txXfrm>
        <a:off x="0" y="3058581"/>
        <a:ext cx="8229600" cy="1216800"/>
      </dsp:txXfrm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2C68480-976F-4519-9C54-B1405C9B8915}">
      <dsp:nvSpPr>
        <dsp:cNvPr id="0" name=""/>
        <dsp:cNvSpPr/>
      </dsp:nvSpPr>
      <dsp:spPr>
        <a:xfrm>
          <a:off x="0" y="199732"/>
          <a:ext cx="7772400" cy="743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5. Jediný jedovatý had žijící u nás se jmenuje:</a:t>
          </a:r>
          <a:endParaRPr lang="cs-CZ" sz="3100" kern="1200" dirty="0"/>
        </a:p>
      </dsp:txBody>
      <dsp:txXfrm>
        <a:off x="0" y="199732"/>
        <a:ext cx="7772400" cy="743535"/>
      </dsp:txXfrm>
    </dsp:sp>
  </dsp:spTree>
</dsp:drawing>
</file>

<file path=ppt/diagrams/drawing1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72DF7-3FB9-4C32-8D53-53141D20A72F}">
      <dsp:nvSpPr>
        <dsp:cNvPr id="0" name=""/>
        <dsp:cNvSpPr/>
      </dsp:nvSpPr>
      <dsp:spPr>
        <a:xfrm>
          <a:off x="0" y="250581"/>
          <a:ext cx="8229600" cy="1216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Užovka obecná</a:t>
          </a:r>
          <a:endParaRPr lang="cs-CZ" sz="4000" kern="1200" dirty="0"/>
        </a:p>
      </dsp:txBody>
      <dsp:txXfrm>
        <a:off x="0" y="250581"/>
        <a:ext cx="8229600" cy="1216800"/>
      </dsp:txXfrm>
    </dsp:sp>
    <dsp:sp modelId="{9BE1AE21-8DCF-46AE-B5DF-E14790B97616}">
      <dsp:nvSpPr>
        <dsp:cNvPr id="0" name=""/>
        <dsp:cNvSpPr/>
      </dsp:nvSpPr>
      <dsp:spPr>
        <a:xfrm>
          <a:off x="0" y="1654581"/>
          <a:ext cx="8229600" cy="1216800"/>
        </a:xfrm>
        <a:prstGeom prst="roundRec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Zmije obecná</a:t>
          </a:r>
          <a:endParaRPr lang="cs-CZ" sz="4000" kern="1200" dirty="0"/>
        </a:p>
      </dsp:txBody>
      <dsp:txXfrm>
        <a:off x="0" y="1654581"/>
        <a:ext cx="8229600" cy="1216800"/>
      </dsp:txXfrm>
    </dsp:sp>
    <dsp:sp modelId="{9FC557D0-C2A1-4CF2-8DEF-75CC96F520CA}">
      <dsp:nvSpPr>
        <dsp:cNvPr id="0" name=""/>
        <dsp:cNvSpPr/>
      </dsp:nvSpPr>
      <dsp:spPr>
        <a:xfrm>
          <a:off x="0" y="3058581"/>
          <a:ext cx="8229600" cy="1216800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Hroznýš královský</a:t>
          </a:r>
          <a:endParaRPr lang="cs-CZ" sz="4000" kern="1200" dirty="0"/>
        </a:p>
      </dsp:txBody>
      <dsp:txXfrm>
        <a:off x="0" y="3058581"/>
        <a:ext cx="8229600" cy="1216800"/>
      </dsp:txXfrm>
    </dsp:sp>
  </dsp:spTree>
</dsp:drawing>
</file>

<file path=ppt/diagrams/drawing1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1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1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1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1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1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56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56825-FC4C-45D0-90EA-2F223D300448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FC34C8-5F74-4B11-BCF6-B923C3C27D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13" Type="http://schemas.openxmlformats.org/officeDocument/2006/relationships/slide" Target="slide10.xml"/><Relationship Id="rId3" Type="http://schemas.openxmlformats.org/officeDocument/2006/relationships/diagramLayout" Target="../diagrams/layout1.xml"/><Relationship Id="rId7" Type="http://schemas.openxmlformats.org/officeDocument/2006/relationships/slide" Target="slide4.xml"/><Relationship Id="rId12" Type="http://schemas.openxmlformats.org/officeDocument/2006/relationships/slide" Target="slide9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slide" Target="slide8.xml"/><Relationship Id="rId5" Type="http://schemas.openxmlformats.org/officeDocument/2006/relationships/diagramColors" Target="../diagrams/colors1.xml"/><Relationship Id="rId10" Type="http://schemas.openxmlformats.org/officeDocument/2006/relationships/slide" Target="slide7.xml"/><Relationship Id="rId4" Type="http://schemas.openxmlformats.org/officeDocument/2006/relationships/diagramQuickStyle" Target="../diagrams/quickStyle1.xml"/><Relationship Id="rId9" Type="http://schemas.openxmlformats.org/officeDocument/2006/relationships/slide" Target="slide6.xml"/><Relationship Id="rId14" Type="http://schemas.openxmlformats.org/officeDocument/2006/relationships/slide" Target="slide1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slide" Target="slide12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slide" Target="slide1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13" Type="http://schemas.openxmlformats.org/officeDocument/2006/relationships/slide" Target="slide12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12" Type="http://schemas.openxmlformats.org/officeDocument/2006/relationships/slide" Target="slide1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slide" Target="slide12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12" Type="http://schemas.openxmlformats.org/officeDocument/2006/relationships/slide" Target="slide15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13" Type="http://schemas.openxmlformats.org/officeDocument/2006/relationships/slide" Target="slide12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12" Type="http://schemas.openxmlformats.org/officeDocument/2006/relationships/slide" Target="slide16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13" Type="http://schemas.openxmlformats.org/officeDocument/2006/relationships/slide" Target="slide17.xml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12" Type="http://schemas.openxmlformats.org/officeDocument/2006/relationships/slide" Target="slide12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13" Type="http://schemas.openxmlformats.org/officeDocument/2006/relationships/slide" Target="slide18.xml"/><Relationship Id="rId3" Type="http://schemas.openxmlformats.org/officeDocument/2006/relationships/diagramLayout" Target="../diagrams/layout12.xml"/><Relationship Id="rId7" Type="http://schemas.openxmlformats.org/officeDocument/2006/relationships/diagramData" Target="../diagrams/data13.xml"/><Relationship Id="rId12" Type="http://schemas.openxmlformats.org/officeDocument/2006/relationships/slide" Target="slide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11" Type="http://schemas.microsoft.com/office/2007/relationships/diagramDrawing" Target="../diagrams/drawing13.xml"/><Relationship Id="rId5" Type="http://schemas.openxmlformats.org/officeDocument/2006/relationships/diagramColors" Target="../diagrams/colors12.xml"/><Relationship Id="rId10" Type="http://schemas.openxmlformats.org/officeDocument/2006/relationships/diagramColors" Target="../diagrams/colors13.xml"/><Relationship Id="rId4" Type="http://schemas.openxmlformats.org/officeDocument/2006/relationships/diagramQuickStyle" Target="../diagrams/quickStyle12.xml"/><Relationship Id="rId9" Type="http://schemas.openxmlformats.org/officeDocument/2006/relationships/diagramQuickStyle" Target="../diagrams/quickStyle13.xml"/><Relationship Id="rId1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5.xml"/><Relationship Id="rId13" Type="http://schemas.openxmlformats.org/officeDocument/2006/relationships/slide" Target="slide12.xml"/><Relationship Id="rId3" Type="http://schemas.openxmlformats.org/officeDocument/2006/relationships/diagramLayout" Target="../diagrams/layout14.xml"/><Relationship Id="rId7" Type="http://schemas.openxmlformats.org/officeDocument/2006/relationships/diagramData" Target="../diagrams/data15.xml"/><Relationship Id="rId12" Type="http://schemas.openxmlformats.org/officeDocument/2006/relationships/slide" Target="slide19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11" Type="http://schemas.microsoft.com/office/2007/relationships/diagramDrawing" Target="../diagrams/drawing15.xml"/><Relationship Id="rId5" Type="http://schemas.openxmlformats.org/officeDocument/2006/relationships/diagramColors" Target="../diagrams/colors14.xml"/><Relationship Id="rId10" Type="http://schemas.openxmlformats.org/officeDocument/2006/relationships/diagramColors" Target="../diagrams/colors15.xml"/><Relationship Id="rId4" Type="http://schemas.openxmlformats.org/officeDocument/2006/relationships/diagramQuickStyle" Target="../diagrams/quickStyle14.xml"/><Relationship Id="rId9" Type="http://schemas.openxmlformats.org/officeDocument/2006/relationships/diagramQuickStyle" Target="../diagrams/quickStyle1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7.xml"/><Relationship Id="rId13" Type="http://schemas.openxmlformats.org/officeDocument/2006/relationships/slide" Target="slide12.xml"/><Relationship Id="rId3" Type="http://schemas.openxmlformats.org/officeDocument/2006/relationships/diagramLayout" Target="../diagrams/layout16.xml"/><Relationship Id="rId7" Type="http://schemas.openxmlformats.org/officeDocument/2006/relationships/diagramData" Target="../diagrams/data17.xml"/><Relationship Id="rId12" Type="http://schemas.openxmlformats.org/officeDocument/2006/relationships/slide" Target="slide20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11" Type="http://schemas.microsoft.com/office/2007/relationships/diagramDrawing" Target="../diagrams/drawing17.xml"/><Relationship Id="rId5" Type="http://schemas.openxmlformats.org/officeDocument/2006/relationships/diagramColors" Target="../diagrams/colors16.xml"/><Relationship Id="rId10" Type="http://schemas.openxmlformats.org/officeDocument/2006/relationships/diagramColors" Target="../diagrams/colors17.xml"/><Relationship Id="rId4" Type="http://schemas.openxmlformats.org/officeDocument/2006/relationships/diagramQuickStyle" Target="../diagrams/quickStyle16.xml"/><Relationship Id="rId9" Type="http://schemas.openxmlformats.org/officeDocument/2006/relationships/diagramQuickStyle" Target="../diagrams/quickStyle17.xml"/><Relationship Id="rId1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6" Type="http://schemas.openxmlformats.org/officeDocument/2006/relationships/image" Target="../media/image8.png"/><Relationship Id="rId5" Type="http://schemas.openxmlformats.org/officeDocument/2006/relationships/slide" Target="slide3.xm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Relationship Id="rId5" Type="http://schemas.openxmlformats.org/officeDocument/2006/relationships/image" Target="../media/image10.png"/><Relationship Id="rId4" Type="http://schemas.openxmlformats.org/officeDocument/2006/relationships/slide" Target="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Relationship Id="rId6" Type="http://schemas.openxmlformats.org/officeDocument/2006/relationships/image" Target="../media/image11.png"/><Relationship Id="rId5" Type="http://schemas.openxmlformats.org/officeDocument/2006/relationships/slide" Target="slide5.xml"/><Relationship Id="rId4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Relationship Id="rId6" Type="http://schemas.openxmlformats.org/officeDocument/2006/relationships/image" Target="../media/image12.png"/><Relationship Id="rId5" Type="http://schemas.openxmlformats.org/officeDocument/2006/relationships/slide" Target="slide6.xml"/><Relationship Id="rId4" Type="http://schemas.openxmlformats.org/officeDocument/2006/relationships/image" Target="../media/image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Relationship Id="rId6" Type="http://schemas.openxmlformats.org/officeDocument/2006/relationships/image" Target="../media/image10.png"/><Relationship Id="rId5" Type="http://schemas.openxmlformats.org/officeDocument/2006/relationships/slide" Target="slide7.xml"/><Relationship Id="rId4" Type="http://schemas.openxmlformats.org/officeDocument/2006/relationships/image" Target="../media/image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Relationship Id="rId6" Type="http://schemas.openxmlformats.org/officeDocument/2006/relationships/image" Target="../media/image13.png"/><Relationship Id="rId5" Type="http://schemas.openxmlformats.org/officeDocument/2006/relationships/slide" Target="slide8.xml"/><Relationship Id="rId4" Type="http://schemas.openxmlformats.org/officeDocument/2006/relationships/image" Target="../media/image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Relationship Id="rId6" Type="http://schemas.openxmlformats.org/officeDocument/2006/relationships/image" Target="../media/image13.png"/><Relationship Id="rId5" Type="http://schemas.openxmlformats.org/officeDocument/2006/relationships/slide" Target="slide9.xml"/><Relationship Id="rId4" Type="http://schemas.openxmlformats.org/officeDocument/2006/relationships/image" Target="../media/image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Relationship Id="rId6" Type="http://schemas.openxmlformats.org/officeDocument/2006/relationships/image" Target="../media/image13.png"/><Relationship Id="rId5" Type="http://schemas.openxmlformats.org/officeDocument/2006/relationships/slide" Target="slide10.xml"/><Relationship Id="rId4" Type="http://schemas.openxmlformats.org/officeDocument/2006/relationships/image" Target="../media/image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3.wav"/><Relationship Id="rId6" Type="http://schemas.openxmlformats.org/officeDocument/2006/relationships/image" Target="../media/image13.png"/><Relationship Id="rId5" Type="http://schemas.openxmlformats.org/officeDocument/2006/relationships/slide" Target="slide11.xml"/><Relationship Id="rId4" Type="http://schemas.openxmlformats.org/officeDocument/2006/relationships/image" Target="../media/image9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352928" cy="110799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algn="tl" rotWithShape="0">
                    <a:srgbClr val="000000"/>
                  </a:outerShdw>
                  <a:reflection blurRad="6350" stA="55000" endA="300" endPos="45500" dir="5400000" sy="-100000" algn="bl" rotWithShape="0"/>
                </a:effectLst>
              </a:rPr>
              <a:t>Obratlovci: opakování</a:t>
            </a:r>
            <a:endParaRPr lang="cs-CZ" sz="6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800" algn="tl" rotWithShape="0">
                  <a:srgbClr val="000000"/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5" name="Obrázek 4" descr="MH900425552.JPG"/>
          <p:cNvPicPr>
            <a:picLocks noChangeAspect="1"/>
          </p:cNvPicPr>
          <p:nvPr/>
        </p:nvPicPr>
        <p:blipFill>
          <a:blip r:embed="rId2" cstate="print"/>
          <a:srcRect b="16808"/>
          <a:stretch>
            <a:fillRect/>
          </a:stretch>
        </p:blipFill>
        <p:spPr>
          <a:xfrm>
            <a:off x="3851920" y="2636912"/>
            <a:ext cx="4284117" cy="35640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fontScale="55000" lnSpcReduction="20000"/>
          </a:bodyPr>
          <a:lstStyle/>
          <a:p>
            <a:pPr marL="88900" indent="20638">
              <a:buNone/>
            </a:pPr>
            <a:r>
              <a:rPr lang="cs-CZ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Číslo projektu: CZ.1.07/1.4.00/21.2963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Výukový materiál č.: VY_INOVACE_32_8_Obratlovci-opakování</a:t>
            </a:r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Vypracoval: </a:t>
            </a:r>
            <a:r>
              <a:rPr lang="cs-CZ" b="1" i="1" dirty="0" smtClean="0"/>
              <a:t>Mgr. Ondřej </a:t>
            </a:r>
            <a:r>
              <a:rPr lang="cs-CZ" b="1" i="1" dirty="0" err="1" smtClean="0"/>
              <a:t>Vraj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Určeno pro 8. ročník </a:t>
            </a:r>
            <a:r>
              <a:rPr lang="cs-CZ" i="1" dirty="0" smtClean="0"/>
              <a:t>ZŠ</a:t>
            </a:r>
            <a:r>
              <a:rPr lang="cs-CZ" dirty="0" smtClean="0"/>
              <a:t> praktické</a:t>
            </a:r>
          </a:p>
          <a:p>
            <a:pPr marL="88900" indent="20638">
              <a:buNone/>
            </a:pPr>
            <a:r>
              <a:rPr lang="cs-CZ" dirty="0" smtClean="0"/>
              <a:t>Vzdělávací oblast: Člověk a příroda</a:t>
            </a:r>
          </a:p>
          <a:p>
            <a:pPr marL="88900" indent="20638">
              <a:buNone/>
            </a:pPr>
            <a:r>
              <a:rPr lang="cs-CZ" dirty="0" smtClean="0"/>
              <a:t>Vzdělávací obor: Přírodopis</a:t>
            </a:r>
          </a:p>
          <a:p>
            <a:pPr marL="88900" indent="20638">
              <a:buNone/>
            </a:pPr>
            <a:r>
              <a:rPr lang="cs-CZ" dirty="0" smtClean="0"/>
              <a:t>Tematický okruh: </a:t>
            </a:r>
            <a:r>
              <a:rPr lang="cs-CZ" dirty="0" smtClean="0"/>
              <a:t>Přírodopis pro 8. </a:t>
            </a:r>
            <a:r>
              <a:rPr lang="cs-CZ" smtClean="0"/>
              <a:t>ročník ZŠ praktické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Vytvořeno dne: 30. 1. 2012</a:t>
            </a:r>
          </a:p>
          <a:p>
            <a:pPr marL="88900" indent="20638">
              <a:buNone/>
            </a:pPr>
            <a:r>
              <a:rPr lang="cs-CZ" dirty="0" err="1" smtClean="0"/>
              <a:t>Odpilotováno</a:t>
            </a:r>
            <a:r>
              <a:rPr lang="cs-CZ" dirty="0" smtClean="0"/>
              <a:t> ve výuce dne: 31. 1. 3012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Anotace: Prezentace </a:t>
            </a:r>
            <a:r>
              <a:rPr lang="cs-CZ" dirty="0" err="1" smtClean="0"/>
              <a:t>Powerpoint</a:t>
            </a:r>
            <a:r>
              <a:rPr lang="cs-CZ" dirty="0" smtClean="0"/>
              <a:t> určená žákům 8. ročníku ZŠ praktické k opakování látky o obratlovcích.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OTÁZKY: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>
            <a:hlinkClick r:id="rId7" action="ppaction://hlinksldjump"/>
          </p:cNvPr>
          <p:cNvSpPr/>
          <p:nvPr/>
        </p:nvSpPr>
        <p:spPr>
          <a:xfrm>
            <a:off x="1115616" y="1484784"/>
            <a:ext cx="2304256" cy="129614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8" action="ppaction://hlinksldjump"/>
          </p:cNvPr>
          <p:cNvSpPr/>
          <p:nvPr/>
        </p:nvSpPr>
        <p:spPr>
          <a:xfrm>
            <a:off x="3707904" y="1484784"/>
            <a:ext cx="2232248" cy="1296144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hlinkClick r:id="rId9" action="ppaction://hlinksldjump"/>
          </p:cNvPr>
          <p:cNvSpPr/>
          <p:nvPr/>
        </p:nvSpPr>
        <p:spPr>
          <a:xfrm>
            <a:off x="6156176" y="1412776"/>
            <a:ext cx="2304256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0" action="ppaction://hlinksldjump"/>
          </p:cNvPr>
          <p:cNvSpPr/>
          <p:nvPr/>
        </p:nvSpPr>
        <p:spPr>
          <a:xfrm>
            <a:off x="1115616" y="3068960"/>
            <a:ext cx="2304256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hlinkClick r:id="rId11" action="ppaction://hlinksldjump"/>
          </p:cNvPr>
          <p:cNvSpPr/>
          <p:nvPr/>
        </p:nvSpPr>
        <p:spPr>
          <a:xfrm>
            <a:off x="3635896" y="3068960"/>
            <a:ext cx="2304256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rId12" action="ppaction://hlinksldjump"/>
          </p:cNvPr>
          <p:cNvSpPr/>
          <p:nvPr/>
        </p:nvSpPr>
        <p:spPr>
          <a:xfrm>
            <a:off x="6156176" y="3068960"/>
            <a:ext cx="2304256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>
            <a:hlinkClick r:id="rId13" action="ppaction://hlinksldjump"/>
          </p:cNvPr>
          <p:cNvSpPr/>
          <p:nvPr/>
        </p:nvSpPr>
        <p:spPr>
          <a:xfrm>
            <a:off x="2339752" y="4653136"/>
            <a:ext cx="2376264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hlinkClick r:id="rId14" action="ppaction://hlinksldjump"/>
          </p:cNvPr>
          <p:cNvSpPr/>
          <p:nvPr/>
        </p:nvSpPr>
        <p:spPr>
          <a:xfrm>
            <a:off x="4932040" y="4653136"/>
            <a:ext cx="2304256" cy="1368152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395536" y="1484784"/>
            <a:ext cx="8280920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1484784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899592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899592" y="1484784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971600" y="170080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827584" y="450912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3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899592" y="1484784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14400" y="274638"/>
          <a:ext cx="5241776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555496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467544" y="1628800"/>
            <a:ext cx="8208912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3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971600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pic>
        <p:nvPicPr>
          <p:cNvPr id="9" name="Obrázek 8" descr="ještěrka obecná.jpg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6300192" y="404664"/>
            <a:ext cx="2664296" cy="33123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899592" y="162880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2" action="ppaction://hlinksldjump"/>
          </p:cNvPr>
          <p:cNvSpPr/>
          <p:nvPr/>
        </p:nvSpPr>
        <p:spPr>
          <a:xfrm>
            <a:off x="899592" y="4581128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3" action="ppaction://hlinksldjump"/>
          </p:cNvPr>
          <p:cNvSpPr/>
          <p:nvPr/>
        </p:nvSpPr>
        <p:spPr>
          <a:xfrm>
            <a:off x="971600" y="3068960"/>
            <a:ext cx="7776864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914400" y="274638"/>
          <a:ext cx="77724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267464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>
            <a:hlinkClick r:id="rId12" action="ppaction://hlinksldjump"/>
          </p:cNvPr>
          <p:cNvSpPr/>
          <p:nvPr/>
        </p:nvSpPr>
        <p:spPr>
          <a:xfrm>
            <a:off x="539552" y="1628800"/>
            <a:ext cx="2592288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hlinkClick r:id="rId13" action="ppaction://hlinksldjump"/>
          </p:cNvPr>
          <p:cNvSpPr/>
          <p:nvPr/>
        </p:nvSpPr>
        <p:spPr>
          <a:xfrm>
            <a:off x="179512" y="4581128"/>
            <a:ext cx="3168352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12" action="ppaction://hlinksldjump"/>
          </p:cNvPr>
          <p:cNvSpPr/>
          <p:nvPr/>
        </p:nvSpPr>
        <p:spPr>
          <a:xfrm>
            <a:off x="395536" y="3068960"/>
            <a:ext cx="2592288" cy="1440160"/>
          </a:xfrm>
          <a:prstGeom prst="rect">
            <a:avLst/>
          </a:prstGeom>
          <a:solidFill>
            <a:schemeClr val="accent1">
              <a:alpha val="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131840" y="2780928"/>
            <a:ext cx="5335713" cy="2726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0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2309018" y="1600201"/>
            <a:ext cx="4495229" cy="4133056"/>
          </a:xfrm>
        </p:spPr>
      </p:pic>
      <p:sp>
        <p:nvSpPr>
          <p:cNvPr id="5" name="Obdélník 4"/>
          <p:cNvSpPr/>
          <p:nvPr/>
        </p:nvSpPr>
        <p:spPr>
          <a:xfrm>
            <a:off x="2843808" y="692696"/>
            <a:ext cx="36086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VÝBORNĚ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>
            <a:hlinkClick r:id="rId5" action="ppaction://hlinksldjump" tooltip="OTÁZKY"/>
          </p:cNvPr>
          <p:cNvSpPr txBox="1"/>
          <p:nvPr/>
        </p:nvSpPr>
        <p:spPr>
          <a:xfrm>
            <a:off x="4139952" y="609329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Obdélník 8">
            <a:hlinkClick r:id="rId5" action="ppaction://hlinksldjump"/>
          </p:cNvPr>
          <p:cNvSpPr/>
          <p:nvPr/>
        </p:nvSpPr>
        <p:spPr>
          <a:xfrm>
            <a:off x="3779912" y="6021288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6" cstate="print"/>
          <a:stretch>
            <a:fillRect/>
          </a:stretch>
        </p:blipFill>
        <p:spPr>
          <a:xfrm>
            <a:off x="971600" y="594928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309019" y="1600201"/>
            <a:ext cx="4133056" cy="4133056"/>
          </a:xfrm>
        </p:spPr>
      </p:pic>
      <p:sp>
        <p:nvSpPr>
          <p:cNvPr id="5" name="Obdélník 4"/>
          <p:cNvSpPr/>
          <p:nvPr/>
        </p:nvSpPr>
        <p:spPr>
          <a:xfrm>
            <a:off x="1259632" y="692696"/>
            <a:ext cx="70586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2555776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10" name="131594__freki3333__boo.wav">
            <a:hlinkClick r:id="" action="ppaction://media"/>
          </p:cNvPr>
          <p:cNvPicPr>
            <a:picLocks noRot="1" noChangeAspect="1"/>
          </p:cNvPicPr>
          <p:nvPr>
            <a:wavAudioFile r:embed="rId1" name="131594__freki3333__boo.wav"/>
          </p:nvPr>
        </p:nvPicPr>
        <p:blipFill>
          <a:blip r:embed="rId5" cstate="print"/>
          <a:stretch>
            <a:fillRect/>
          </a:stretch>
        </p:blipFill>
        <p:spPr>
          <a:xfrm>
            <a:off x="611560" y="5877272"/>
            <a:ext cx="432048" cy="432048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29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2309018" y="1600201"/>
            <a:ext cx="4525963" cy="4133056"/>
          </a:xfrm>
        </p:spPr>
      </p:pic>
      <p:sp>
        <p:nvSpPr>
          <p:cNvPr id="5" name="Obdélník 4"/>
          <p:cNvSpPr/>
          <p:nvPr/>
        </p:nvSpPr>
        <p:spPr>
          <a:xfrm>
            <a:off x="1259632" y="692696"/>
            <a:ext cx="70586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8" name="131594__freki3333__boo.wav">
            <a:hlinkClick r:id="" action="ppaction://media"/>
          </p:cNvPr>
          <p:cNvPicPr>
            <a:picLocks noRot="1" noChangeAspect="1"/>
          </p:cNvPicPr>
          <p:nvPr>
            <a:wavAudioFile r:embed="rId1" name="131594__freki3333__boo.wav"/>
          </p:nvPr>
        </p:nvPicPr>
        <p:blipFill>
          <a:blip r:embed="rId6" cstate="print"/>
          <a:stretch>
            <a:fillRect/>
          </a:stretch>
        </p:blipFill>
        <p:spPr>
          <a:xfrm>
            <a:off x="683568" y="609329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2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2309018" y="1600200"/>
            <a:ext cx="4135189" cy="4135189"/>
          </a:xfrm>
        </p:spPr>
      </p:pic>
      <p:sp>
        <p:nvSpPr>
          <p:cNvPr id="5" name="Obdélník 4"/>
          <p:cNvSpPr/>
          <p:nvPr/>
        </p:nvSpPr>
        <p:spPr>
          <a:xfrm>
            <a:off x="1259632" y="692696"/>
            <a:ext cx="70586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98782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8" name="131594__freki3333__boo.wav">
            <a:hlinkClick r:id="" action="ppaction://media"/>
          </p:cNvPr>
          <p:cNvPicPr>
            <a:picLocks noRot="1" noChangeAspect="1"/>
          </p:cNvPicPr>
          <p:nvPr>
            <a:wavAudioFile r:embed="rId1" name="131594__freki3333__boo.wav"/>
          </p:nvPr>
        </p:nvPicPr>
        <p:blipFill>
          <a:blip r:embed="rId6" cstate="print"/>
          <a:stretch>
            <a:fillRect/>
          </a:stretch>
        </p:blipFill>
        <p:spPr>
          <a:xfrm>
            <a:off x="683568" y="6165304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2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2627784" y="1772816"/>
            <a:ext cx="3989040" cy="3989040"/>
          </a:xfrm>
        </p:spPr>
      </p:pic>
      <p:sp>
        <p:nvSpPr>
          <p:cNvPr id="5" name="Obdélník 4"/>
          <p:cNvSpPr/>
          <p:nvPr/>
        </p:nvSpPr>
        <p:spPr>
          <a:xfrm>
            <a:off x="1259632" y="692696"/>
            <a:ext cx="70586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843808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8" name="131594__freki3333__boo.wav">
            <a:hlinkClick r:id="" action="ppaction://media"/>
          </p:cNvPr>
          <p:cNvPicPr>
            <a:picLocks noRot="1" noChangeAspect="1"/>
          </p:cNvPicPr>
          <p:nvPr>
            <a:wavAudioFile r:embed="rId1" name="131594__freki3333__boo.wav"/>
          </p:nvPr>
        </p:nvPicPr>
        <p:blipFill>
          <a:blip r:embed="rId6" cstate="print"/>
          <a:stretch>
            <a:fillRect/>
          </a:stretch>
        </p:blipFill>
        <p:spPr>
          <a:xfrm>
            <a:off x="899592" y="594928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2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2309019" y="1600201"/>
            <a:ext cx="4205064" cy="4205064"/>
          </a:xfrm>
        </p:spPr>
      </p:pic>
      <p:sp>
        <p:nvSpPr>
          <p:cNvPr id="5" name="Obdélník 4"/>
          <p:cNvSpPr/>
          <p:nvPr/>
        </p:nvSpPr>
        <p:spPr>
          <a:xfrm>
            <a:off x="1259632" y="692696"/>
            <a:ext cx="70586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555776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8" name="131594__freki3333__boo.wav">
            <a:hlinkClick r:id="" action="ppaction://media"/>
          </p:cNvPr>
          <p:cNvPicPr>
            <a:picLocks noRot="1" noChangeAspect="1"/>
          </p:cNvPicPr>
          <p:nvPr>
            <a:wavAudioFile r:embed="rId1" name="131594__freki3333__boo.wav"/>
          </p:nvPr>
        </p:nvPicPr>
        <p:blipFill>
          <a:blip r:embed="rId6" cstate="print"/>
          <a:stretch>
            <a:fillRect/>
          </a:stretch>
        </p:blipFill>
        <p:spPr>
          <a:xfrm>
            <a:off x="827584" y="609329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2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2309019" y="1600201"/>
            <a:ext cx="4205064" cy="4205064"/>
          </a:xfrm>
        </p:spPr>
      </p:pic>
      <p:sp>
        <p:nvSpPr>
          <p:cNvPr id="5" name="Obdélník 4"/>
          <p:cNvSpPr/>
          <p:nvPr/>
        </p:nvSpPr>
        <p:spPr>
          <a:xfrm>
            <a:off x="1259632" y="692696"/>
            <a:ext cx="70586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555776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8" name="131594__freki3333__boo.wav">
            <a:hlinkClick r:id="" action="ppaction://media"/>
          </p:cNvPr>
          <p:cNvPicPr>
            <a:picLocks noRot="1" noChangeAspect="1"/>
          </p:cNvPicPr>
          <p:nvPr>
            <a:wavAudioFile r:embed="rId1" name="131594__freki3333__boo.wav"/>
          </p:nvPr>
        </p:nvPicPr>
        <p:blipFill>
          <a:blip r:embed="rId6" cstate="print"/>
          <a:stretch>
            <a:fillRect/>
          </a:stretch>
        </p:blipFill>
        <p:spPr>
          <a:xfrm>
            <a:off x="683568" y="609329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2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2309019" y="1600201"/>
            <a:ext cx="4205064" cy="4205064"/>
          </a:xfrm>
        </p:spPr>
      </p:pic>
      <p:sp>
        <p:nvSpPr>
          <p:cNvPr id="5" name="Obdélník 4"/>
          <p:cNvSpPr/>
          <p:nvPr/>
        </p:nvSpPr>
        <p:spPr>
          <a:xfrm>
            <a:off x="1259632" y="692696"/>
            <a:ext cx="70586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627784" y="5877272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8" name="131594__freki3333__boo.wav">
            <a:hlinkClick r:id="" action="ppaction://media"/>
          </p:cNvPr>
          <p:cNvPicPr>
            <a:picLocks noRot="1" noChangeAspect="1"/>
          </p:cNvPicPr>
          <p:nvPr>
            <a:wavAudioFile r:embed="rId1" name="131594__freki3333__boo.wav"/>
          </p:nvPr>
        </p:nvPicPr>
        <p:blipFill>
          <a:blip r:embed="rId6" cstate="print"/>
          <a:stretch>
            <a:fillRect/>
          </a:stretch>
        </p:blipFill>
        <p:spPr>
          <a:xfrm>
            <a:off x="755576" y="609329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2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433161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2309019" y="1600201"/>
            <a:ext cx="4133056" cy="4133056"/>
          </a:xfrm>
        </p:spPr>
      </p:pic>
      <p:sp>
        <p:nvSpPr>
          <p:cNvPr id="5" name="Obdélník 4"/>
          <p:cNvSpPr/>
          <p:nvPr/>
        </p:nvSpPr>
        <p:spPr>
          <a:xfrm>
            <a:off x="1259632" y="692696"/>
            <a:ext cx="70586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TOHLE NENÍ DOBŘE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2483768" y="5949280"/>
            <a:ext cx="36724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ZKUS TO ZNOVU</a:t>
            </a:r>
            <a:endParaRPr lang="cs-CZ" dirty="0"/>
          </a:p>
        </p:txBody>
      </p:sp>
      <p:pic>
        <p:nvPicPr>
          <p:cNvPr id="8" name="131594__freki3333__boo.wav">
            <a:hlinkClick r:id="" action="ppaction://media"/>
          </p:cNvPr>
          <p:cNvPicPr>
            <a:picLocks noRot="1" noChangeAspect="1"/>
          </p:cNvPicPr>
          <p:nvPr>
            <a:wavAudioFile r:embed="rId1" name="131594__freki3333__boo.wav"/>
          </p:nvPr>
        </p:nvPicPr>
        <p:blipFill>
          <a:blip r:embed="rId6" cstate="print"/>
          <a:stretch>
            <a:fillRect/>
          </a:stretch>
        </p:blipFill>
        <p:spPr>
          <a:xfrm>
            <a:off x="611560" y="609329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>
    <p:sndAc>
      <p:stSnd>
        <p:snd r:embed="rId3" name="boo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2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1. www.office.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pPr marL="265113" indent="-265113">
              <a:buNone/>
            </a:pPr>
            <a:r>
              <a:rPr lang="cs-CZ" sz="2000" dirty="0" smtClean="0"/>
              <a:t>2. MACIEIAS</a:t>
            </a:r>
            <a:r>
              <a:rPr lang="cs-CZ" sz="2000" dirty="0"/>
              <a:t>. File:Jaszczurka_zwinka_1.jpg</a:t>
            </a:r>
            <a:r>
              <a:rPr lang="cs-CZ" sz="2000" i="1" dirty="0"/>
              <a:t> .</a:t>
            </a: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21. 5. 2005 [cit. 28.11.2011]. Dostupný na WWW: &lt;http://commons.wikimedia.org/wiki/File:Jaszczurka_zwinka_1.jpg</a:t>
            </a:r>
            <a:r>
              <a:rPr lang="cs-CZ" sz="2000" dirty="0" smtClean="0"/>
              <a:t>&gt;.</a:t>
            </a:r>
          </a:p>
          <a:p>
            <a:pPr marL="265113" indent="-265113">
              <a:buNone/>
            </a:pPr>
            <a:r>
              <a:rPr lang="cs-CZ" sz="2000" dirty="0" smtClean="0"/>
              <a:t>3. </a:t>
            </a:r>
            <a:r>
              <a:rPr lang="en-US" sz="2000" dirty="0" smtClean="0"/>
              <a:t>File:Wieloryb grenlandzki.png. </a:t>
            </a:r>
            <a:r>
              <a:rPr lang="en-US" sz="2000" i="1" dirty="0" smtClean="0"/>
              <a:t>Wikimedia Commons</a:t>
            </a:r>
            <a:r>
              <a:rPr lang="en-US" sz="2000" dirty="0" smtClean="0"/>
              <a:t> [online]. 23. 6. 2006 [cit. 2012-01-16]. </a:t>
            </a:r>
            <a:r>
              <a:rPr lang="en-US" sz="2000" dirty="0" err="1" smtClean="0"/>
              <a:t>Dostupné</a:t>
            </a:r>
            <a:r>
              <a:rPr lang="en-US" sz="2000" dirty="0" smtClean="0"/>
              <a:t> z: http://commons.wikimedia.org/wiki/File:Wieloryb_grenlandzki.png </a:t>
            </a:r>
            <a:endParaRPr lang="cs-CZ" sz="2000" dirty="0" smtClean="0"/>
          </a:p>
          <a:p>
            <a:pPr marL="265113" indent="-265113">
              <a:buNone/>
            </a:pPr>
            <a:endParaRPr lang="cs-CZ" sz="2000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</TotalTime>
  <Words>271</Words>
  <Application>Microsoft Office PowerPoint</Application>
  <PresentationFormat>Předvádění na obrazovce (4:3)</PresentationFormat>
  <Paragraphs>80</Paragraphs>
  <Slides>21</Slides>
  <Notes>0</Notes>
  <HiddenSlides>0</HiddenSlides>
  <MMClips>9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Snímek 2</vt:lpstr>
      <vt:lpstr>OTÁZKY: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pomoc: test</dc:title>
  <dc:creator>Credo o.p.s.</dc:creator>
  <cp:lastModifiedBy>Credo o.p.s.</cp:lastModifiedBy>
  <cp:revision>28</cp:revision>
  <dcterms:created xsi:type="dcterms:W3CDTF">2012-04-11T04:53:08Z</dcterms:created>
  <dcterms:modified xsi:type="dcterms:W3CDTF">2012-06-04T08:06:13Z</dcterms:modified>
</cp:coreProperties>
</file>