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7" r:id="rId2"/>
    <p:sldId id="256" r:id="rId3"/>
    <p:sldId id="258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71" autoAdjust="0"/>
  </p:normalViewPr>
  <p:slideViewPr>
    <p:cSldViewPr>
      <p:cViewPr>
        <p:scale>
          <a:sx n="90" d="100"/>
          <a:sy n="90" d="100"/>
        </p:scale>
        <p:origin x="-828" y="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78AB206-727C-43BF-AF4A-F712C6C1873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106BBDE-164B-4455-92D2-9F79335FA0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78AB206-727C-43BF-AF4A-F712C6C1873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106BBDE-164B-4455-92D2-9F79335FA0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78AB206-727C-43BF-AF4A-F712C6C1873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106BBDE-164B-4455-92D2-9F79335FA0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AB206-727C-43BF-AF4A-F712C6C1873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6BBDE-164B-4455-92D2-9F79335FA0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AB206-727C-43BF-AF4A-F712C6C1873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6BBDE-164B-4455-92D2-9F79335FA0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78AB206-727C-43BF-AF4A-F712C6C1873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106BBDE-164B-4455-92D2-9F79335FA0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AB206-727C-43BF-AF4A-F712C6C1873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6BBDE-164B-4455-92D2-9F79335FA0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78AB206-727C-43BF-AF4A-F712C6C1873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106BBDE-164B-4455-92D2-9F79335FA0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78AB206-727C-43BF-AF4A-F712C6C1873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106BBDE-164B-4455-92D2-9F79335FA0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AB206-727C-43BF-AF4A-F712C6C1873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6BBDE-164B-4455-92D2-9F79335FA0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AB206-727C-43BF-AF4A-F712C6C1873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6BBDE-164B-4455-92D2-9F79335FA0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78AB206-727C-43BF-AF4A-F712C6C1873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106BBDE-164B-4455-92D2-9F79335FA02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2459654"/>
              </p:ext>
            </p:extLst>
          </p:nvPr>
        </p:nvGraphicFramePr>
        <p:xfrm>
          <a:off x="1547664" y="620688"/>
          <a:ext cx="5849620" cy="481230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24810"/>
                <a:gridCol w="2924810"/>
              </a:tblGrid>
              <a:tr h="2017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ZŠ a MŠ </a:t>
                      </a:r>
                      <a:r>
                        <a:rPr lang="cs-CZ" sz="1200" dirty="0" err="1">
                          <a:effectLst/>
                        </a:rPr>
                        <a:t>Verneřice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417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 výukového materiálu: 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Jiřina Trpková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17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CZ.1.07/1.4.00/21.1526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17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VY_12_INOVACE_II.</a:t>
                      </a:r>
                      <a:r>
                        <a:rPr lang="cs-CZ" sz="1200" baseline="0" dirty="0" smtClean="0">
                          <a:effectLst/>
                        </a:rPr>
                        <a:t>JJK_CJ19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17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Vytvořeno: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10. 9. </a:t>
                      </a:r>
                      <a:r>
                        <a:rPr lang="cs-CZ" sz="1200" dirty="0">
                          <a:effectLst/>
                        </a:rPr>
                        <a:t>2012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17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Vzdělávací oblast: 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Jazyk a jazyková komunikace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17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Vzdělávací obor: 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Český jazyk a literatura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17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okruh: 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Rozhovoření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017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Určeno pro: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1. </a:t>
                      </a:r>
                      <a:r>
                        <a:rPr lang="cs-CZ" sz="1200" dirty="0">
                          <a:effectLst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273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</a:rPr>
                        <a:t>První rok štěněte. K</a:t>
                      </a:r>
                      <a:r>
                        <a:rPr lang="cs-CZ" sz="1200" dirty="0">
                          <a:effectLst/>
                        </a:rPr>
                        <a:t> dispozici je </a:t>
                      </a:r>
                      <a:r>
                        <a:rPr lang="cs-CZ" sz="1200" dirty="0" smtClean="0">
                          <a:effectLst/>
                        </a:rPr>
                        <a:t>prezentace</a:t>
                      </a:r>
                      <a:r>
                        <a:rPr lang="cs-CZ" sz="1200" baseline="0" dirty="0" smtClean="0">
                          <a:effectLst/>
                        </a:rPr>
                        <a:t> v </a:t>
                      </a:r>
                      <a:r>
                        <a:rPr lang="cs-CZ" sz="1200" baseline="0" dirty="0" err="1" smtClean="0">
                          <a:effectLst/>
                        </a:rPr>
                        <a:t>Power</a:t>
                      </a:r>
                      <a:r>
                        <a:rPr lang="cs-CZ" sz="1200" baseline="0" dirty="0" smtClean="0">
                          <a:effectLst/>
                        </a:rPr>
                        <a:t> Pointu</a:t>
                      </a:r>
                      <a:r>
                        <a:rPr kumimoji="0" lang="cs-CZ" sz="1200" kern="1200" baseline="0" dirty="0" smtClean="0">
                          <a:effectLst/>
                        </a:rPr>
                        <a:t> (Inovace – ICT, interaktivní </a:t>
                      </a:r>
                      <a:r>
                        <a:rPr kumimoji="0" lang="cs-CZ" sz="1200" kern="1200" baseline="0" smtClean="0">
                          <a:effectLst/>
                        </a:rPr>
                        <a:t>tabule</a:t>
                      </a:r>
                      <a:r>
                        <a:rPr kumimoji="0" lang="cs-CZ" sz="1200" kern="1200" baseline="0" smtClean="0">
                          <a:effectLst/>
                        </a:rPr>
                        <a:t>).</a:t>
                      </a:r>
                      <a:endParaRPr kumimoji="0" lang="cs-CZ" sz="1200" kern="1200" baseline="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6273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Metodický pokyn: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Materiál se hodí </a:t>
                      </a:r>
                      <a:r>
                        <a:rPr lang="cs-CZ" sz="1200" dirty="0" smtClean="0">
                          <a:effectLst/>
                        </a:rPr>
                        <a:t>pro rozhovoření žáků, je možné ho použít</a:t>
                      </a:r>
                      <a:r>
                        <a:rPr lang="cs-CZ" sz="1200" baseline="0" dirty="0" smtClean="0">
                          <a:effectLst/>
                        </a:rPr>
                        <a:t> v literární výchově nebo při slohu – vyprávění. 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417619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Autorem materiálu a všech jeho částí, není-li uvedeno jinak, je Jiřina </a:t>
                      </a:r>
                      <a:r>
                        <a:rPr lang="cs-CZ" sz="1200" dirty="0" err="1">
                          <a:effectLst/>
                        </a:rPr>
                        <a:t>Trpková</a:t>
                      </a:r>
                      <a:r>
                        <a:rPr lang="cs-CZ" sz="1200" dirty="0">
                          <a:effectLst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209119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5361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293096"/>
            <a:ext cx="5407025" cy="10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1266825" y="16605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8911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23728" y="1268760"/>
            <a:ext cx="6172200" cy="81424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dirty="0" err="1" smtClean="0">
                <a:solidFill>
                  <a:srgbClr val="FF0000"/>
                </a:solidFill>
              </a:rPr>
              <a:t>Rufusek</a:t>
            </a:r>
            <a:r>
              <a:rPr lang="cs-CZ" sz="3600" dirty="0" smtClean="0">
                <a:solidFill>
                  <a:srgbClr val="FF0000"/>
                </a:solidFill>
              </a:rPr>
              <a:t/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první rok štěněte</a:t>
            </a:r>
            <a:endParaRPr lang="cs-CZ" dirty="0"/>
          </a:p>
        </p:txBody>
      </p:sp>
      <p:pic>
        <p:nvPicPr>
          <p:cNvPr id="1026" name="Picture 2" descr="D:\100KZ915\Rufus 2011\100_143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996952"/>
            <a:ext cx="3691061" cy="2767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7224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To jsou bráškové a sestřičky, bylo nás devět.</a:t>
            </a:r>
            <a:endParaRPr lang="cs-CZ" dirty="0"/>
          </a:p>
        </p:txBody>
      </p:sp>
      <p:pic>
        <p:nvPicPr>
          <p:cNvPr id="3074" name="Picture 2" descr="D:\100KZ915\Rufus 2011\100_1458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917" y="1600200"/>
            <a:ext cx="6498166" cy="487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1737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7467600" cy="724942"/>
          </a:xfrm>
        </p:spPr>
        <p:txBody>
          <a:bodyPr/>
          <a:lstStyle/>
          <a:p>
            <a:pPr algn="ctr"/>
            <a:r>
              <a:rPr lang="cs-CZ" dirty="0" smtClean="0"/>
              <a:t>Tak to asi bude moje panička.</a:t>
            </a:r>
            <a:endParaRPr lang="cs-CZ" dirty="0"/>
          </a:p>
        </p:txBody>
      </p:sp>
      <p:pic>
        <p:nvPicPr>
          <p:cNvPr id="2050" name="Picture 2" descr="D:\100KZ915\Rufus 2011\100_1433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917" y="1600200"/>
            <a:ext cx="6498166" cy="487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3676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To je můj nový domov. Mám pěkný pelíšek a hodně hraček.</a:t>
            </a:r>
            <a:endParaRPr lang="cs-CZ" dirty="0"/>
          </a:p>
        </p:txBody>
      </p:sp>
      <p:pic>
        <p:nvPicPr>
          <p:cNvPr id="4098" name="Picture 2" descr="D:\100KZ915\Rufus 2011\100_1468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917" y="1600200"/>
            <a:ext cx="6498166" cy="487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3225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7467600" cy="724942"/>
          </a:xfrm>
        </p:spPr>
        <p:txBody>
          <a:bodyPr/>
          <a:lstStyle/>
          <a:p>
            <a:pPr algn="ctr"/>
            <a:r>
              <a:rPr lang="cs-CZ" dirty="0" smtClean="0"/>
              <a:t>Celý den si pěkně hraju.</a:t>
            </a:r>
            <a:endParaRPr lang="cs-CZ" dirty="0"/>
          </a:p>
        </p:txBody>
      </p:sp>
      <p:pic>
        <p:nvPicPr>
          <p:cNvPr id="5122" name="Picture 2" descr="D:\100KZ915\Rufus 2011\100_1474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628800"/>
            <a:ext cx="6498166" cy="487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8776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7467600" cy="72494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To hraní je ale dřina. </a:t>
            </a:r>
            <a:br>
              <a:rPr lang="cs-CZ" dirty="0" smtClean="0"/>
            </a:br>
            <a:r>
              <a:rPr lang="cs-CZ" dirty="0" smtClean="0"/>
              <a:t>Nebudit.</a:t>
            </a:r>
            <a:endParaRPr lang="cs-CZ" dirty="0"/>
          </a:p>
        </p:txBody>
      </p:sp>
      <p:pic>
        <p:nvPicPr>
          <p:cNvPr id="6146" name="Picture 2" descr="D:\100KZ915\Rufus 2011\100_1464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917" y="1600200"/>
            <a:ext cx="6498166" cy="487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2207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To už jsem pěkně vyrostl.</a:t>
            </a:r>
            <a:br>
              <a:rPr lang="cs-CZ" dirty="0" smtClean="0"/>
            </a:br>
            <a:r>
              <a:rPr lang="cs-CZ" dirty="0" smtClean="0"/>
              <a:t> Kde jsou všichni?</a:t>
            </a:r>
            <a:endParaRPr lang="cs-CZ" dirty="0"/>
          </a:p>
        </p:txBody>
      </p:sp>
      <p:pic>
        <p:nvPicPr>
          <p:cNvPr id="7170" name="Picture 2" descr="D:\100KZ915\Rufus 2011\100_1497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917" y="1600200"/>
            <a:ext cx="6498166" cy="487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401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7467600" cy="724942"/>
          </a:xfrm>
        </p:spPr>
        <p:txBody>
          <a:bodyPr/>
          <a:lstStyle/>
          <a:p>
            <a:pPr algn="ctr"/>
            <a:r>
              <a:rPr lang="cs-CZ" dirty="0" smtClean="0"/>
              <a:t>Jé, já mám nové hračky.</a:t>
            </a:r>
            <a:endParaRPr lang="cs-CZ" dirty="0"/>
          </a:p>
        </p:txBody>
      </p:sp>
      <p:pic>
        <p:nvPicPr>
          <p:cNvPr id="8194" name="Picture 2" descr="D:\100KZ915\Rufus 2011\100_1800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917" y="1600200"/>
            <a:ext cx="6498166" cy="487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0156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48680"/>
            <a:ext cx="7467600" cy="652934"/>
          </a:xfrm>
        </p:spPr>
        <p:txBody>
          <a:bodyPr/>
          <a:lstStyle/>
          <a:p>
            <a:pPr algn="ctr"/>
            <a:r>
              <a:rPr lang="cs-CZ" dirty="0" smtClean="0"/>
              <a:t>Proč je tady ta jednička?</a:t>
            </a:r>
            <a:endParaRPr lang="cs-CZ" dirty="0"/>
          </a:p>
        </p:txBody>
      </p:sp>
      <p:pic>
        <p:nvPicPr>
          <p:cNvPr id="9218" name="Picture 2" descr="D:\100KZ915\Rufus 2011\100_1805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917" y="1600200"/>
            <a:ext cx="6498166" cy="487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7029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467600" cy="796950"/>
          </a:xfrm>
        </p:spPr>
        <p:txBody>
          <a:bodyPr/>
          <a:lstStyle/>
          <a:p>
            <a:pPr algn="ctr"/>
            <a:r>
              <a:rPr lang="cs-CZ" dirty="0" smtClean="0"/>
              <a:t>Hurá! Já mám narozeniny.</a:t>
            </a:r>
            <a:endParaRPr lang="cs-CZ" dirty="0"/>
          </a:p>
        </p:txBody>
      </p:sp>
      <p:pic>
        <p:nvPicPr>
          <p:cNvPr id="10242" name="Picture 2" descr="D:\100KZ915\Rufus 2011\100_1806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917" y="1600200"/>
            <a:ext cx="6498166" cy="487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1392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Tak, takhle vypadá opravdu velký pes.</a:t>
            </a:r>
            <a:endParaRPr lang="cs-CZ" dirty="0"/>
          </a:p>
        </p:txBody>
      </p:sp>
      <p:pic>
        <p:nvPicPr>
          <p:cNvPr id="11266" name="Picture 2" descr="D:\100KZ915\Rufus 2011\100_1811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917" y="1600200"/>
            <a:ext cx="6498166" cy="487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5109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101</TotalTime>
  <Words>172</Words>
  <Application>Microsoft Office PowerPoint</Application>
  <PresentationFormat>Předvádění na obrazovce (4:3)</PresentationFormat>
  <Paragraphs>34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Prezentace aplikace PowerPoint</vt:lpstr>
      <vt:lpstr>Rufusek  první rok štěněte</vt:lpstr>
      <vt:lpstr>To jsou bráškové a sestřičky, bylo nás devět.</vt:lpstr>
      <vt:lpstr>Tak to asi bude moje panička.</vt:lpstr>
      <vt:lpstr>To je můj nový domov. Mám pěkný pelíšek a hodně hraček.</vt:lpstr>
      <vt:lpstr>Celý den si pěkně hraju.</vt:lpstr>
      <vt:lpstr>To hraní je ale dřina.  Nebudit.</vt:lpstr>
      <vt:lpstr>To už jsem pěkně vyrostl.  Kde jsou všichni?</vt:lpstr>
      <vt:lpstr>Jé, já mám nové hračky.</vt:lpstr>
      <vt:lpstr>Proč je tady ta jednička?</vt:lpstr>
      <vt:lpstr>Hurá! Já mám narozeniny.</vt:lpstr>
      <vt:lpstr>Tak, takhle vypadá opravdu velký pes.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Rufusek  první rok štěněte</dc:title>
  <dc:creator>Jiřina Trpková</dc:creator>
  <cp:lastModifiedBy>bendji</cp:lastModifiedBy>
  <cp:revision>16</cp:revision>
  <dcterms:created xsi:type="dcterms:W3CDTF">2012-08-19T08:38:10Z</dcterms:created>
  <dcterms:modified xsi:type="dcterms:W3CDTF">2012-10-09T13:32:29Z</dcterms:modified>
</cp:coreProperties>
</file>