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VY_32_INOVACE_4B25M2_Sčítání, odčítání desítek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Sčítání, odčítání desítek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C9FA2A-B8AE-4FF4-B067-8A91EC3BB9CB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3391506-A755-4B56-A5BB-497FFE0996EB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55C460EA-9957-4290-9F34-0518CAB1EA11}" type="parTrans" cxnId="{7BDB1251-CBF3-4EEF-BD3E-138B5BE0E8DF}">
      <dgm:prSet/>
      <dgm:spPr/>
      <dgm:t>
        <a:bodyPr/>
        <a:lstStyle/>
        <a:p>
          <a:endParaRPr lang="cs-CZ"/>
        </a:p>
      </dgm:t>
    </dgm:pt>
    <dgm:pt modelId="{00A6F672-17F8-408F-9B30-5455778786B6}" type="sibTrans" cxnId="{7BDB1251-CBF3-4EEF-BD3E-138B5BE0E8DF}">
      <dgm:prSet/>
      <dgm:spPr/>
      <dgm:t>
        <a:bodyPr/>
        <a:lstStyle/>
        <a:p>
          <a:endParaRPr lang="cs-CZ" dirty="0"/>
        </a:p>
      </dgm:t>
    </dgm:pt>
    <dgm:pt modelId="{C77D62BB-1A79-4D37-B6DB-62853816B9AE}">
      <dgm:prSet phldrT="[Text]"/>
      <dgm:spPr/>
      <dgm:t>
        <a:bodyPr/>
        <a:lstStyle/>
        <a:p>
          <a:endParaRPr lang="cs-CZ" dirty="0"/>
        </a:p>
      </dgm:t>
    </dgm:pt>
    <dgm:pt modelId="{3473DD44-2552-49EF-8EB3-ED4BB225AAF3}" type="parTrans" cxnId="{C109F038-D173-4501-A9F8-C27E0B78F57F}">
      <dgm:prSet/>
      <dgm:spPr/>
      <dgm:t>
        <a:bodyPr/>
        <a:lstStyle/>
        <a:p>
          <a:endParaRPr lang="cs-CZ"/>
        </a:p>
      </dgm:t>
    </dgm:pt>
    <dgm:pt modelId="{A9C456EF-41BB-4624-858D-83E48B8FC953}" type="sibTrans" cxnId="{C109F038-D173-4501-A9F8-C27E0B78F57F}">
      <dgm:prSet/>
      <dgm:spPr/>
      <dgm:t>
        <a:bodyPr/>
        <a:lstStyle/>
        <a:p>
          <a:endParaRPr lang="cs-CZ"/>
        </a:p>
      </dgm:t>
    </dgm:pt>
    <dgm:pt modelId="{A6D8345C-E233-4494-8F01-C32637AD5CB0}">
      <dgm:prSet phldrT="[Text]"/>
      <dgm:spPr/>
      <dgm:t>
        <a:bodyPr/>
        <a:lstStyle/>
        <a:p>
          <a:endParaRPr lang="cs-CZ" dirty="0"/>
        </a:p>
      </dgm:t>
    </dgm:pt>
    <dgm:pt modelId="{D651BF45-BB5C-40EB-A67A-90F9FC806E19}" type="parTrans" cxnId="{6531BC6F-4B5E-41BE-AC6A-D65F777155AC}">
      <dgm:prSet/>
      <dgm:spPr/>
      <dgm:t>
        <a:bodyPr/>
        <a:lstStyle/>
        <a:p>
          <a:endParaRPr lang="cs-CZ"/>
        </a:p>
      </dgm:t>
    </dgm:pt>
    <dgm:pt modelId="{7E26A761-9DEF-4287-8AEF-B306B2F2B9B5}" type="sibTrans" cxnId="{6531BC6F-4B5E-41BE-AC6A-D65F777155AC}">
      <dgm:prSet/>
      <dgm:spPr/>
      <dgm:t>
        <a:bodyPr/>
        <a:lstStyle/>
        <a:p>
          <a:endParaRPr lang="cs-CZ"/>
        </a:p>
      </dgm:t>
    </dgm:pt>
    <dgm:pt modelId="{D5367939-F943-431E-9A75-0AA0599D974B}">
      <dgm:prSet phldrT="[Text]"/>
      <dgm:spPr/>
      <dgm:t>
        <a:bodyPr/>
        <a:lstStyle/>
        <a:p>
          <a:endParaRPr lang="cs-CZ" dirty="0"/>
        </a:p>
      </dgm:t>
    </dgm:pt>
    <dgm:pt modelId="{BCD9B5B3-4B55-49F8-B424-18839EC0C0C1}" type="parTrans" cxnId="{A628E3A6-2B19-418B-8EED-40C13704AD75}">
      <dgm:prSet/>
      <dgm:spPr/>
      <dgm:t>
        <a:bodyPr/>
        <a:lstStyle/>
        <a:p>
          <a:endParaRPr lang="cs-CZ"/>
        </a:p>
      </dgm:t>
    </dgm:pt>
    <dgm:pt modelId="{8AD907F3-D4A5-4BE2-9F82-9BE49A91B603}" type="sibTrans" cxnId="{A628E3A6-2B19-418B-8EED-40C13704AD75}">
      <dgm:prSet/>
      <dgm:spPr/>
      <dgm:t>
        <a:bodyPr/>
        <a:lstStyle/>
        <a:p>
          <a:endParaRPr lang="cs-CZ"/>
        </a:p>
      </dgm:t>
    </dgm:pt>
    <dgm:pt modelId="{C410B607-2A06-4304-86CB-8C2EECB61E90}">
      <dgm:prSet phldrT="[Text]"/>
      <dgm:spPr/>
      <dgm:t>
        <a:bodyPr/>
        <a:lstStyle/>
        <a:p>
          <a:endParaRPr lang="cs-CZ" dirty="0"/>
        </a:p>
      </dgm:t>
    </dgm:pt>
    <dgm:pt modelId="{9372253B-1193-4EF1-85C6-D6BD0F69CE7B}" type="parTrans" cxnId="{1CE1EE71-75B0-4E06-BBDC-31AEBABF7F06}">
      <dgm:prSet/>
      <dgm:spPr/>
      <dgm:t>
        <a:bodyPr/>
        <a:lstStyle/>
        <a:p>
          <a:endParaRPr lang="cs-CZ"/>
        </a:p>
      </dgm:t>
    </dgm:pt>
    <dgm:pt modelId="{CE51977C-53E7-431B-95FA-E1CD654D962A}" type="sibTrans" cxnId="{1CE1EE71-75B0-4E06-BBDC-31AEBABF7F06}">
      <dgm:prSet/>
      <dgm:spPr/>
      <dgm:t>
        <a:bodyPr/>
        <a:lstStyle/>
        <a:p>
          <a:endParaRPr lang="cs-CZ"/>
        </a:p>
      </dgm:t>
    </dgm:pt>
    <dgm:pt modelId="{85A5D801-4006-4F05-B6D9-651997375CE7}">
      <dgm:prSet/>
      <dgm:spPr/>
      <dgm:t>
        <a:bodyPr/>
        <a:lstStyle/>
        <a:p>
          <a:endParaRPr lang="cs-CZ"/>
        </a:p>
      </dgm:t>
    </dgm:pt>
    <dgm:pt modelId="{6101F924-E72F-472E-9618-22985B0ECE0C}" type="parTrans" cxnId="{CBFD2ABA-1AC3-4911-B4E9-3E499D189592}">
      <dgm:prSet/>
      <dgm:spPr/>
      <dgm:t>
        <a:bodyPr/>
        <a:lstStyle/>
        <a:p>
          <a:endParaRPr lang="cs-CZ"/>
        </a:p>
      </dgm:t>
    </dgm:pt>
    <dgm:pt modelId="{B077D816-FD2E-4C12-AF39-07AEC92DDE67}" type="sibTrans" cxnId="{CBFD2ABA-1AC3-4911-B4E9-3E499D189592}">
      <dgm:prSet/>
      <dgm:spPr/>
      <dgm:t>
        <a:bodyPr/>
        <a:lstStyle/>
        <a:p>
          <a:endParaRPr lang="cs-CZ"/>
        </a:p>
      </dgm:t>
    </dgm:pt>
    <dgm:pt modelId="{BA7ADD61-2E8A-4C1C-92DC-0C355F894FD2}">
      <dgm:prSet/>
      <dgm:spPr/>
      <dgm:t>
        <a:bodyPr/>
        <a:lstStyle/>
        <a:p>
          <a:endParaRPr lang="cs-CZ"/>
        </a:p>
      </dgm:t>
    </dgm:pt>
    <dgm:pt modelId="{0CA91C6A-8FDE-44AF-AA6E-7BB629A491D6}" type="parTrans" cxnId="{184F2091-F1AC-4D79-AEA5-3BE9F10757CB}">
      <dgm:prSet/>
      <dgm:spPr/>
      <dgm:t>
        <a:bodyPr/>
        <a:lstStyle/>
        <a:p>
          <a:endParaRPr lang="cs-CZ"/>
        </a:p>
      </dgm:t>
    </dgm:pt>
    <dgm:pt modelId="{90C87973-B649-4192-9126-2BED4A7774AA}" type="sibTrans" cxnId="{184F2091-F1AC-4D79-AEA5-3BE9F10757CB}">
      <dgm:prSet/>
      <dgm:spPr/>
      <dgm:t>
        <a:bodyPr/>
        <a:lstStyle/>
        <a:p>
          <a:endParaRPr lang="cs-CZ"/>
        </a:p>
      </dgm:t>
    </dgm:pt>
    <dgm:pt modelId="{A48BA6DC-5BBE-4FDE-9550-6E4252D73B59}" type="pres">
      <dgm:prSet presAssocID="{0DC9FA2A-B8AE-4FF4-B067-8A91EC3BB9CB}" presName="cycle" presStyleCnt="0">
        <dgm:presLayoutVars>
          <dgm:dir/>
          <dgm:resizeHandles val="exact"/>
        </dgm:presLayoutVars>
      </dgm:prSet>
      <dgm:spPr/>
    </dgm:pt>
    <dgm:pt modelId="{F9438017-3D15-437E-B0BC-7CB6B4621950}" type="pres">
      <dgm:prSet presAssocID="{D3391506-A755-4B56-A5BB-497FFE0996EB}" presName="node" presStyleLbl="node1" presStyleIdx="0" presStyleCnt="7">
        <dgm:presLayoutVars>
          <dgm:bulletEnabled val="1"/>
        </dgm:presLayoutVars>
      </dgm:prSet>
      <dgm:spPr/>
    </dgm:pt>
    <dgm:pt modelId="{0F5F6126-71AB-4968-9CF1-B5E07F5580C1}" type="pres">
      <dgm:prSet presAssocID="{00A6F672-17F8-408F-9B30-5455778786B6}" presName="sibTrans" presStyleLbl="sibTrans2D1" presStyleIdx="0" presStyleCnt="7"/>
      <dgm:spPr/>
    </dgm:pt>
    <dgm:pt modelId="{59848BB7-683C-432B-BF43-D9AAF28FEB61}" type="pres">
      <dgm:prSet presAssocID="{00A6F672-17F8-408F-9B30-5455778786B6}" presName="connectorText" presStyleLbl="sibTrans2D1" presStyleIdx="0" presStyleCnt="7"/>
      <dgm:spPr/>
    </dgm:pt>
    <dgm:pt modelId="{99A5DD52-1167-4BBB-BB8D-98DF1C5F875A}" type="pres">
      <dgm:prSet presAssocID="{C77D62BB-1A79-4D37-B6DB-62853816B9AE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F15E0B-D2D3-4056-98C4-CFC7B96FFE12}" type="pres">
      <dgm:prSet presAssocID="{A9C456EF-41BB-4624-858D-83E48B8FC953}" presName="sibTrans" presStyleLbl="sibTrans2D1" presStyleIdx="1" presStyleCnt="7"/>
      <dgm:spPr/>
    </dgm:pt>
    <dgm:pt modelId="{327CCA2E-9680-4D42-A733-E32E45F9BB85}" type="pres">
      <dgm:prSet presAssocID="{A9C456EF-41BB-4624-858D-83E48B8FC953}" presName="connectorText" presStyleLbl="sibTrans2D1" presStyleIdx="1" presStyleCnt="7"/>
      <dgm:spPr/>
    </dgm:pt>
    <dgm:pt modelId="{FF5FABC1-0612-43DD-81E8-7E3B4FA1AE08}" type="pres">
      <dgm:prSet presAssocID="{A6D8345C-E233-4494-8F01-C32637AD5CB0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01DE6F-8881-4885-A808-42D0BE115FEB}" type="pres">
      <dgm:prSet presAssocID="{7E26A761-9DEF-4287-8AEF-B306B2F2B9B5}" presName="sibTrans" presStyleLbl="sibTrans2D1" presStyleIdx="2" presStyleCnt="7"/>
      <dgm:spPr/>
    </dgm:pt>
    <dgm:pt modelId="{EA7C05D8-A624-4B00-A1AF-09D7CF9343EF}" type="pres">
      <dgm:prSet presAssocID="{7E26A761-9DEF-4287-8AEF-B306B2F2B9B5}" presName="connectorText" presStyleLbl="sibTrans2D1" presStyleIdx="2" presStyleCnt="7"/>
      <dgm:spPr/>
    </dgm:pt>
    <dgm:pt modelId="{A1F527D0-4450-4337-86E0-50809F7AEA16}" type="pres">
      <dgm:prSet presAssocID="{D5367939-F943-431E-9A75-0AA0599D974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F1496C-A1FC-4C55-B9FC-C9D0D0A4909A}" type="pres">
      <dgm:prSet presAssocID="{8AD907F3-D4A5-4BE2-9F82-9BE49A91B603}" presName="sibTrans" presStyleLbl="sibTrans2D1" presStyleIdx="3" presStyleCnt="7"/>
      <dgm:spPr/>
    </dgm:pt>
    <dgm:pt modelId="{06CB5CB1-7E4F-466C-BD3E-7E3BA69B9203}" type="pres">
      <dgm:prSet presAssocID="{8AD907F3-D4A5-4BE2-9F82-9BE49A91B603}" presName="connectorText" presStyleLbl="sibTrans2D1" presStyleIdx="3" presStyleCnt="7"/>
      <dgm:spPr/>
    </dgm:pt>
    <dgm:pt modelId="{FCE8DC6C-97BD-41C5-AB75-489B2688304F}" type="pres">
      <dgm:prSet presAssocID="{C410B607-2A06-4304-86CB-8C2EECB61E90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280419-9BDD-487B-A7CA-789EC8F3FFB1}" type="pres">
      <dgm:prSet presAssocID="{CE51977C-53E7-431B-95FA-E1CD654D962A}" presName="sibTrans" presStyleLbl="sibTrans2D1" presStyleIdx="4" presStyleCnt="7"/>
      <dgm:spPr/>
    </dgm:pt>
    <dgm:pt modelId="{5B8A4CBF-84B2-48B8-AA20-A128305E33C5}" type="pres">
      <dgm:prSet presAssocID="{CE51977C-53E7-431B-95FA-E1CD654D962A}" presName="connectorText" presStyleLbl="sibTrans2D1" presStyleIdx="4" presStyleCnt="7"/>
      <dgm:spPr/>
    </dgm:pt>
    <dgm:pt modelId="{1A8D5C79-7157-4850-AC56-124E81574538}" type="pres">
      <dgm:prSet presAssocID="{85A5D801-4006-4F05-B6D9-651997375CE7}" presName="node" presStyleLbl="node1" presStyleIdx="5" presStyleCnt="7">
        <dgm:presLayoutVars>
          <dgm:bulletEnabled val="1"/>
        </dgm:presLayoutVars>
      </dgm:prSet>
      <dgm:spPr/>
    </dgm:pt>
    <dgm:pt modelId="{6C5495C3-29C0-4F83-B8B2-718C781E6ECA}" type="pres">
      <dgm:prSet presAssocID="{B077D816-FD2E-4C12-AF39-07AEC92DDE67}" presName="sibTrans" presStyleLbl="sibTrans2D1" presStyleIdx="5" presStyleCnt="7"/>
      <dgm:spPr/>
    </dgm:pt>
    <dgm:pt modelId="{B22D2353-1C53-4BA8-8939-6D2F47E734A3}" type="pres">
      <dgm:prSet presAssocID="{B077D816-FD2E-4C12-AF39-07AEC92DDE67}" presName="connectorText" presStyleLbl="sibTrans2D1" presStyleIdx="5" presStyleCnt="7"/>
      <dgm:spPr/>
    </dgm:pt>
    <dgm:pt modelId="{D05D9B54-8766-4379-B395-53DCD3E20D94}" type="pres">
      <dgm:prSet presAssocID="{BA7ADD61-2E8A-4C1C-92DC-0C355F894FD2}" presName="node" presStyleLbl="node1" presStyleIdx="6" presStyleCnt="7">
        <dgm:presLayoutVars>
          <dgm:bulletEnabled val="1"/>
        </dgm:presLayoutVars>
      </dgm:prSet>
      <dgm:spPr/>
    </dgm:pt>
    <dgm:pt modelId="{C22C1C09-AB2F-41AE-9E1C-E94D6F33BA14}" type="pres">
      <dgm:prSet presAssocID="{90C87973-B649-4192-9126-2BED4A7774AA}" presName="sibTrans" presStyleLbl="sibTrans2D1" presStyleIdx="6" presStyleCnt="7"/>
      <dgm:spPr/>
    </dgm:pt>
    <dgm:pt modelId="{3575BED2-B8AC-4B3E-A7D6-95C962CA7E43}" type="pres">
      <dgm:prSet presAssocID="{90C87973-B649-4192-9126-2BED4A7774AA}" presName="connectorText" presStyleLbl="sibTrans2D1" presStyleIdx="6" presStyleCnt="7"/>
      <dgm:spPr/>
    </dgm:pt>
  </dgm:ptLst>
  <dgm:cxnLst>
    <dgm:cxn modelId="{58830EAC-BC1E-4706-BDE6-53B692B3A12C}" type="presOf" srcId="{8AD907F3-D4A5-4BE2-9F82-9BE49A91B603}" destId="{E3F1496C-A1FC-4C55-B9FC-C9D0D0A4909A}" srcOrd="0" destOrd="0" presId="urn:microsoft.com/office/officeart/2005/8/layout/cycle2"/>
    <dgm:cxn modelId="{D7AD7A85-6689-4195-BC55-51576D2DC0F5}" type="presOf" srcId="{D3391506-A755-4B56-A5BB-497FFE0996EB}" destId="{F9438017-3D15-437E-B0BC-7CB6B4621950}" srcOrd="0" destOrd="0" presId="urn:microsoft.com/office/officeart/2005/8/layout/cycle2"/>
    <dgm:cxn modelId="{1D9F2727-BFB9-4308-9EED-CF37241C5A49}" type="presOf" srcId="{90C87973-B649-4192-9126-2BED4A7774AA}" destId="{C22C1C09-AB2F-41AE-9E1C-E94D6F33BA14}" srcOrd="0" destOrd="0" presId="urn:microsoft.com/office/officeart/2005/8/layout/cycle2"/>
    <dgm:cxn modelId="{CBFD2ABA-1AC3-4911-B4E9-3E499D189592}" srcId="{0DC9FA2A-B8AE-4FF4-B067-8A91EC3BB9CB}" destId="{85A5D801-4006-4F05-B6D9-651997375CE7}" srcOrd="5" destOrd="0" parTransId="{6101F924-E72F-472E-9618-22985B0ECE0C}" sibTransId="{B077D816-FD2E-4C12-AF39-07AEC92DDE67}"/>
    <dgm:cxn modelId="{DB126F59-D854-48A6-87D4-9222316CC9DB}" type="presOf" srcId="{7E26A761-9DEF-4287-8AEF-B306B2F2B9B5}" destId="{1D01DE6F-8881-4885-A808-42D0BE115FEB}" srcOrd="0" destOrd="0" presId="urn:microsoft.com/office/officeart/2005/8/layout/cycle2"/>
    <dgm:cxn modelId="{A5EB18E4-7261-4DFE-A638-CB9971316071}" type="presOf" srcId="{A9C456EF-41BB-4624-858D-83E48B8FC953}" destId="{327CCA2E-9680-4D42-A733-E32E45F9BB85}" srcOrd="1" destOrd="0" presId="urn:microsoft.com/office/officeart/2005/8/layout/cycle2"/>
    <dgm:cxn modelId="{184F2091-F1AC-4D79-AEA5-3BE9F10757CB}" srcId="{0DC9FA2A-B8AE-4FF4-B067-8A91EC3BB9CB}" destId="{BA7ADD61-2E8A-4C1C-92DC-0C355F894FD2}" srcOrd="6" destOrd="0" parTransId="{0CA91C6A-8FDE-44AF-AA6E-7BB629A491D6}" sibTransId="{90C87973-B649-4192-9126-2BED4A7774AA}"/>
    <dgm:cxn modelId="{BAC10688-5DAE-4473-A11A-CC19550AFC5C}" type="presOf" srcId="{00A6F672-17F8-408F-9B30-5455778786B6}" destId="{59848BB7-683C-432B-BF43-D9AAF28FEB61}" srcOrd="1" destOrd="0" presId="urn:microsoft.com/office/officeart/2005/8/layout/cycle2"/>
    <dgm:cxn modelId="{0D41727D-4906-4CF8-89B3-A585333CE2A4}" type="presOf" srcId="{B077D816-FD2E-4C12-AF39-07AEC92DDE67}" destId="{B22D2353-1C53-4BA8-8939-6D2F47E734A3}" srcOrd="1" destOrd="0" presId="urn:microsoft.com/office/officeart/2005/8/layout/cycle2"/>
    <dgm:cxn modelId="{19F0447F-FD40-47E5-AFE7-EF1ED8F64316}" type="presOf" srcId="{7E26A761-9DEF-4287-8AEF-B306B2F2B9B5}" destId="{EA7C05D8-A624-4B00-A1AF-09D7CF9343EF}" srcOrd="1" destOrd="0" presId="urn:microsoft.com/office/officeart/2005/8/layout/cycle2"/>
    <dgm:cxn modelId="{7BDB1251-CBF3-4EEF-BD3E-138B5BE0E8DF}" srcId="{0DC9FA2A-B8AE-4FF4-B067-8A91EC3BB9CB}" destId="{D3391506-A755-4B56-A5BB-497FFE0996EB}" srcOrd="0" destOrd="0" parTransId="{55C460EA-9957-4290-9F34-0518CAB1EA11}" sibTransId="{00A6F672-17F8-408F-9B30-5455778786B6}"/>
    <dgm:cxn modelId="{D97F7DB7-F0F1-4BA7-AD8B-23B20E916899}" type="presOf" srcId="{C410B607-2A06-4304-86CB-8C2EECB61E90}" destId="{FCE8DC6C-97BD-41C5-AB75-489B2688304F}" srcOrd="0" destOrd="0" presId="urn:microsoft.com/office/officeart/2005/8/layout/cycle2"/>
    <dgm:cxn modelId="{7E087B5E-21CD-4FFF-B359-B14A04620961}" type="presOf" srcId="{85A5D801-4006-4F05-B6D9-651997375CE7}" destId="{1A8D5C79-7157-4850-AC56-124E81574538}" srcOrd="0" destOrd="0" presId="urn:microsoft.com/office/officeart/2005/8/layout/cycle2"/>
    <dgm:cxn modelId="{4A574C6B-37DD-420F-80DC-5C9D0B78A8FB}" type="presOf" srcId="{00A6F672-17F8-408F-9B30-5455778786B6}" destId="{0F5F6126-71AB-4968-9CF1-B5E07F5580C1}" srcOrd="0" destOrd="0" presId="urn:microsoft.com/office/officeart/2005/8/layout/cycle2"/>
    <dgm:cxn modelId="{CCD4BD01-5AAF-4D0A-87E1-01F0B927EB28}" type="presOf" srcId="{90C87973-B649-4192-9126-2BED4A7774AA}" destId="{3575BED2-B8AC-4B3E-A7D6-95C962CA7E43}" srcOrd="1" destOrd="0" presId="urn:microsoft.com/office/officeart/2005/8/layout/cycle2"/>
    <dgm:cxn modelId="{A628E3A6-2B19-418B-8EED-40C13704AD75}" srcId="{0DC9FA2A-B8AE-4FF4-B067-8A91EC3BB9CB}" destId="{D5367939-F943-431E-9A75-0AA0599D974B}" srcOrd="3" destOrd="0" parTransId="{BCD9B5B3-4B55-49F8-B424-18839EC0C0C1}" sibTransId="{8AD907F3-D4A5-4BE2-9F82-9BE49A91B603}"/>
    <dgm:cxn modelId="{A41987AE-D28E-4AF5-9578-C5565F7249BF}" type="presOf" srcId="{CE51977C-53E7-431B-95FA-E1CD654D962A}" destId="{5B8A4CBF-84B2-48B8-AA20-A128305E33C5}" srcOrd="1" destOrd="0" presId="urn:microsoft.com/office/officeart/2005/8/layout/cycle2"/>
    <dgm:cxn modelId="{227C0DFB-97BD-4D4E-BABC-C43F72613351}" type="presOf" srcId="{CE51977C-53E7-431B-95FA-E1CD654D962A}" destId="{9C280419-9BDD-487B-A7CA-789EC8F3FFB1}" srcOrd="0" destOrd="0" presId="urn:microsoft.com/office/officeart/2005/8/layout/cycle2"/>
    <dgm:cxn modelId="{D00142EB-366A-4FD1-B0F4-2B586EE5C8CD}" type="presOf" srcId="{B077D816-FD2E-4C12-AF39-07AEC92DDE67}" destId="{6C5495C3-29C0-4F83-B8B2-718C781E6ECA}" srcOrd="0" destOrd="0" presId="urn:microsoft.com/office/officeart/2005/8/layout/cycle2"/>
    <dgm:cxn modelId="{7DAB35B7-C49B-4B74-9C90-B49DC4CD1ED7}" type="presOf" srcId="{BA7ADD61-2E8A-4C1C-92DC-0C355F894FD2}" destId="{D05D9B54-8766-4379-B395-53DCD3E20D94}" srcOrd="0" destOrd="0" presId="urn:microsoft.com/office/officeart/2005/8/layout/cycle2"/>
    <dgm:cxn modelId="{4F822959-814A-4F6D-A6A4-DB71260A980E}" type="presOf" srcId="{D5367939-F943-431E-9A75-0AA0599D974B}" destId="{A1F527D0-4450-4337-86E0-50809F7AEA16}" srcOrd="0" destOrd="0" presId="urn:microsoft.com/office/officeart/2005/8/layout/cycle2"/>
    <dgm:cxn modelId="{1CE1EE71-75B0-4E06-BBDC-31AEBABF7F06}" srcId="{0DC9FA2A-B8AE-4FF4-B067-8A91EC3BB9CB}" destId="{C410B607-2A06-4304-86CB-8C2EECB61E90}" srcOrd="4" destOrd="0" parTransId="{9372253B-1193-4EF1-85C6-D6BD0F69CE7B}" sibTransId="{CE51977C-53E7-431B-95FA-E1CD654D962A}"/>
    <dgm:cxn modelId="{A39368BA-82E2-418D-B6EA-6B3C3C9A5820}" type="presOf" srcId="{8AD907F3-D4A5-4BE2-9F82-9BE49A91B603}" destId="{06CB5CB1-7E4F-466C-BD3E-7E3BA69B9203}" srcOrd="1" destOrd="0" presId="urn:microsoft.com/office/officeart/2005/8/layout/cycle2"/>
    <dgm:cxn modelId="{6531BC6F-4B5E-41BE-AC6A-D65F777155AC}" srcId="{0DC9FA2A-B8AE-4FF4-B067-8A91EC3BB9CB}" destId="{A6D8345C-E233-4494-8F01-C32637AD5CB0}" srcOrd="2" destOrd="0" parTransId="{D651BF45-BB5C-40EB-A67A-90F9FC806E19}" sibTransId="{7E26A761-9DEF-4287-8AEF-B306B2F2B9B5}"/>
    <dgm:cxn modelId="{C109F038-D173-4501-A9F8-C27E0B78F57F}" srcId="{0DC9FA2A-B8AE-4FF4-B067-8A91EC3BB9CB}" destId="{C77D62BB-1A79-4D37-B6DB-62853816B9AE}" srcOrd="1" destOrd="0" parTransId="{3473DD44-2552-49EF-8EB3-ED4BB225AAF3}" sibTransId="{A9C456EF-41BB-4624-858D-83E48B8FC953}"/>
    <dgm:cxn modelId="{2F40520E-4488-4B66-9BC8-DE74B10ACDDC}" type="presOf" srcId="{A9C456EF-41BB-4624-858D-83E48B8FC953}" destId="{8CF15E0B-D2D3-4056-98C4-CFC7B96FFE12}" srcOrd="0" destOrd="0" presId="urn:microsoft.com/office/officeart/2005/8/layout/cycle2"/>
    <dgm:cxn modelId="{A1940287-CB5E-4E09-8611-A74FB364704E}" type="presOf" srcId="{C77D62BB-1A79-4D37-B6DB-62853816B9AE}" destId="{99A5DD52-1167-4BBB-BB8D-98DF1C5F875A}" srcOrd="0" destOrd="0" presId="urn:microsoft.com/office/officeart/2005/8/layout/cycle2"/>
    <dgm:cxn modelId="{D1BFBD71-868A-4582-859C-EEB3B8E1202E}" type="presOf" srcId="{0DC9FA2A-B8AE-4FF4-B067-8A91EC3BB9CB}" destId="{A48BA6DC-5BBE-4FDE-9550-6E4252D73B59}" srcOrd="0" destOrd="0" presId="urn:microsoft.com/office/officeart/2005/8/layout/cycle2"/>
    <dgm:cxn modelId="{AEFCBE69-C379-4A52-A5E2-8069011B49FB}" type="presOf" srcId="{A6D8345C-E233-4494-8F01-C32637AD5CB0}" destId="{FF5FABC1-0612-43DD-81E8-7E3B4FA1AE08}" srcOrd="0" destOrd="0" presId="urn:microsoft.com/office/officeart/2005/8/layout/cycle2"/>
    <dgm:cxn modelId="{922E4690-2CB0-4B69-8644-2618C053C3A4}" type="presParOf" srcId="{A48BA6DC-5BBE-4FDE-9550-6E4252D73B59}" destId="{F9438017-3D15-437E-B0BC-7CB6B4621950}" srcOrd="0" destOrd="0" presId="urn:microsoft.com/office/officeart/2005/8/layout/cycle2"/>
    <dgm:cxn modelId="{CDA1CCFE-1C64-49F5-B3BD-E21B2379651F}" type="presParOf" srcId="{A48BA6DC-5BBE-4FDE-9550-6E4252D73B59}" destId="{0F5F6126-71AB-4968-9CF1-B5E07F5580C1}" srcOrd="1" destOrd="0" presId="urn:microsoft.com/office/officeart/2005/8/layout/cycle2"/>
    <dgm:cxn modelId="{57D3F820-F961-4F8F-A7A4-288F8743719D}" type="presParOf" srcId="{0F5F6126-71AB-4968-9CF1-B5E07F5580C1}" destId="{59848BB7-683C-432B-BF43-D9AAF28FEB61}" srcOrd="0" destOrd="0" presId="urn:microsoft.com/office/officeart/2005/8/layout/cycle2"/>
    <dgm:cxn modelId="{00BC0208-7A66-4533-9B47-6607DF4123BF}" type="presParOf" srcId="{A48BA6DC-5BBE-4FDE-9550-6E4252D73B59}" destId="{99A5DD52-1167-4BBB-BB8D-98DF1C5F875A}" srcOrd="2" destOrd="0" presId="urn:microsoft.com/office/officeart/2005/8/layout/cycle2"/>
    <dgm:cxn modelId="{61BF2B2E-D4DF-49ED-A37C-3AD23C5B2D1A}" type="presParOf" srcId="{A48BA6DC-5BBE-4FDE-9550-6E4252D73B59}" destId="{8CF15E0B-D2D3-4056-98C4-CFC7B96FFE12}" srcOrd="3" destOrd="0" presId="urn:microsoft.com/office/officeart/2005/8/layout/cycle2"/>
    <dgm:cxn modelId="{62126D16-2089-42F4-9BDC-1B76F40080AA}" type="presParOf" srcId="{8CF15E0B-D2D3-4056-98C4-CFC7B96FFE12}" destId="{327CCA2E-9680-4D42-A733-E32E45F9BB85}" srcOrd="0" destOrd="0" presId="urn:microsoft.com/office/officeart/2005/8/layout/cycle2"/>
    <dgm:cxn modelId="{BA476208-7FFE-4BE3-925B-92092E4C6BD7}" type="presParOf" srcId="{A48BA6DC-5BBE-4FDE-9550-6E4252D73B59}" destId="{FF5FABC1-0612-43DD-81E8-7E3B4FA1AE08}" srcOrd="4" destOrd="0" presId="urn:microsoft.com/office/officeart/2005/8/layout/cycle2"/>
    <dgm:cxn modelId="{3E53557E-5330-4B03-9CB7-B583CC62D363}" type="presParOf" srcId="{A48BA6DC-5BBE-4FDE-9550-6E4252D73B59}" destId="{1D01DE6F-8881-4885-A808-42D0BE115FEB}" srcOrd="5" destOrd="0" presId="urn:microsoft.com/office/officeart/2005/8/layout/cycle2"/>
    <dgm:cxn modelId="{1CB47830-C7AD-4417-A12E-F65330013FCD}" type="presParOf" srcId="{1D01DE6F-8881-4885-A808-42D0BE115FEB}" destId="{EA7C05D8-A624-4B00-A1AF-09D7CF9343EF}" srcOrd="0" destOrd="0" presId="urn:microsoft.com/office/officeart/2005/8/layout/cycle2"/>
    <dgm:cxn modelId="{906AEC5E-3124-4BA2-9FD6-3FC16D626208}" type="presParOf" srcId="{A48BA6DC-5BBE-4FDE-9550-6E4252D73B59}" destId="{A1F527D0-4450-4337-86E0-50809F7AEA16}" srcOrd="6" destOrd="0" presId="urn:microsoft.com/office/officeart/2005/8/layout/cycle2"/>
    <dgm:cxn modelId="{59D48429-4E43-4D15-AED9-5CF9EFD3F66D}" type="presParOf" srcId="{A48BA6DC-5BBE-4FDE-9550-6E4252D73B59}" destId="{E3F1496C-A1FC-4C55-B9FC-C9D0D0A4909A}" srcOrd="7" destOrd="0" presId="urn:microsoft.com/office/officeart/2005/8/layout/cycle2"/>
    <dgm:cxn modelId="{E83835BB-468C-425D-9CDF-955C3C8FAAF8}" type="presParOf" srcId="{E3F1496C-A1FC-4C55-B9FC-C9D0D0A4909A}" destId="{06CB5CB1-7E4F-466C-BD3E-7E3BA69B9203}" srcOrd="0" destOrd="0" presId="urn:microsoft.com/office/officeart/2005/8/layout/cycle2"/>
    <dgm:cxn modelId="{597D1D6F-C9AA-4B59-A1D7-213081720F1B}" type="presParOf" srcId="{A48BA6DC-5BBE-4FDE-9550-6E4252D73B59}" destId="{FCE8DC6C-97BD-41C5-AB75-489B2688304F}" srcOrd="8" destOrd="0" presId="urn:microsoft.com/office/officeart/2005/8/layout/cycle2"/>
    <dgm:cxn modelId="{B7D335B8-725E-40B7-AD98-A41458831C8C}" type="presParOf" srcId="{A48BA6DC-5BBE-4FDE-9550-6E4252D73B59}" destId="{9C280419-9BDD-487B-A7CA-789EC8F3FFB1}" srcOrd="9" destOrd="0" presId="urn:microsoft.com/office/officeart/2005/8/layout/cycle2"/>
    <dgm:cxn modelId="{85A631C4-B792-4210-A8D0-199FE35BA832}" type="presParOf" srcId="{9C280419-9BDD-487B-A7CA-789EC8F3FFB1}" destId="{5B8A4CBF-84B2-48B8-AA20-A128305E33C5}" srcOrd="0" destOrd="0" presId="urn:microsoft.com/office/officeart/2005/8/layout/cycle2"/>
    <dgm:cxn modelId="{EE94E5B4-B4B6-4AA8-A81A-873ABA77B853}" type="presParOf" srcId="{A48BA6DC-5BBE-4FDE-9550-6E4252D73B59}" destId="{1A8D5C79-7157-4850-AC56-124E81574538}" srcOrd="10" destOrd="0" presId="urn:microsoft.com/office/officeart/2005/8/layout/cycle2"/>
    <dgm:cxn modelId="{DB73A8A9-3673-4C95-B180-01FC347F2243}" type="presParOf" srcId="{A48BA6DC-5BBE-4FDE-9550-6E4252D73B59}" destId="{6C5495C3-29C0-4F83-B8B2-718C781E6ECA}" srcOrd="11" destOrd="0" presId="urn:microsoft.com/office/officeart/2005/8/layout/cycle2"/>
    <dgm:cxn modelId="{93E419CB-4BB6-42A1-9168-2C2E13B18FC2}" type="presParOf" srcId="{6C5495C3-29C0-4F83-B8B2-718C781E6ECA}" destId="{B22D2353-1C53-4BA8-8939-6D2F47E734A3}" srcOrd="0" destOrd="0" presId="urn:microsoft.com/office/officeart/2005/8/layout/cycle2"/>
    <dgm:cxn modelId="{D26D2C2D-D0F4-4280-A3D4-7050CBC4A284}" type="presParOf" srcId="{A48BA6DC-5BBE-4FDE-9550-6E4252D73B59}" destId="{D05D9B54-8766-4379-B395-53DCD3E20D94}" srcOrd="12" destOrd="0" presId="urn:microsoft.com/office/officeart/2005/8/layout/cycle2"/>
    <dgm:cxn modelId="{21B23636-D204-4BC3-8407-43479D657C20}" type="presParOf" srcId="{A48BA6DC-5BBE-4FDE-9550-6E4252D73B59}" destId="{C22C1C09-AB2F-41AE-9E1C-E94D6F33BA14}" srcOrd="13" destOrd="0" presId="urn:microsoft.com/office/officeart/2005/8/layout/cycle2"/>
    <dgm:cxn modelId="{7C079B32-38FA-4881-80AD-D9BA9B1455E5}" type="presParOf" srcId="{C22C1C09-AB2F-41AE-9E1C-E94D6F33BA14}" destId="{3575BED2-B8AC-4B3E-A7D6-95C962CA7E4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A58BF0-36B0-4B23-85B0-261EFCC331F2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518512B0-2740-4455-9259-DD1E16C18099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990ED79E-7DCE-4141-8DD5-17B501AD9F4E}" type="parTrans" cxnId="{9084A2B2-CA30-46E5-9E72-C4265A242C0F}">
      <dgm:prSet/>
      <dgm:spPr/>
      <dgm:t>
        <a:bodyPr/>
        <a:lstStyle/>
        <a:p>
          <a:endParaRPr lang="cs-CZ"/>
        </a:p>
      </dgm:t>
    </dgm:pt>
    <dgm:pt modelId="{2879AA00-F595-400F-9B42-8FD9E49E92E6}" type="sibTrans" cxnId="{9084A2B2-CA30-46E5-9E72-C4265A242C0F}">
      <dgm:prSet/>
      <dgm:spPr/>
      <dgm:t>
        <a:bodyPr/>
        <a:lstStyle/>
        <a:p>
          <a:endParaRPr lang="cs-CZ"/>
        </a:p>
      </dgm:t>
    </dgm:pt>
    <dgm:pt modelId="{C019F4E6-222B-4254-93CA-0893D6A51F8A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D4A357EB-120C-47E8-8D12-5629DA21D9F8}" type="parTrans" cxnId="{65BBC61D-C0C0-4320-A4D2-18D56DF484F1}">
      <dgm:prSet/>
      <dgm:spPr/>
      <dgm:t>
        <a:bodyPr/>
        <a:lstStyle/>
        <a:p>
          <a:endParaRPr lang="cs-CZ"/>
        </a:p>
      </dgm:t>
    </dgm:pt>
    <dgm:pt modelId="{9C10C1ED-CD23-4461-87B0-69FBC44DF26A}" type="sibTrans" cxnId="{65BBC61D-C0C0-4320-A4D2-18D56DF484F1}">
      <dgm:prSet/>
      <dgm:spPr/>
      <dgm:t>
        <a:bodyPr/>
        <a:lstStyle/>
        <a:p>
          <a:endParaRPr lang="cs-CZ"/>
        </a:p>
      </dgm:t>
    </dgm:pt>
    <dgm:pt modelId="{722323D8-417E-40F9-92A0-8BD7082A0199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6AE2F199-620A-4821-97DE-9DCA73EDDB90}" type="parTrans" cxnId="{29424EE1-803E-43E6-B747-E4C481522D1C}">
      <dgm:prSet/>
      <dgm:spPr/>
      <dgm:t>
        <a:bodyPr/>
        <a:lstStyle/>
        <a:p>
          <a:endParaRPr lang="cs-CZ"/>
        </a:p>
      </dgm:t>
    </dgm:pt>
    <dgm:pt modelId="{8CA78CA9-3968-4DE6-B4B6-B9FF1D3ACD79}" type="sibTrans" cxnId="{29424EE1-803E-43E6-B747-E4C481522D1C}">
      <dgm:prSet/>
      <dgm:spPr/>
      <dgm:t>
        <a:bodyPr/>
        <a:lstStyle/>
        <a:p>
          <a:endParaRPr lang="cs-CZ"/>
        </a:p>
      </dgm:t>
    </dgm:pt>
    <dgm:pt modelId="{DCB17774-46A6-4966-B205-AA0DE746191A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69DA82C4-79C2-4E76-BCB5-E43F01CE286C}" type="parTrans" cxnId="{BD2D3E59-3FF4-44B6-BB60-8945DC4703C8}">
      <dgm:prSet/>
      <dgm:spPr/>
      <dgm:t>
        <a:bodyPr/>
        <a:lstStyle/>
        <a:p>
          <a:endParaRPr lang="cs-CZ"/>
        </a:p>
      </dgm:t>
    </dgm:pt>
    <dgm:pt modelId="{576D8008-84E1-45D4-8CA0-63F07149DFF2}" type="sibTrans" cxnId="{BD2D3E59-3FF4-44B6-BB60-8945DC4703C8}">
      <dgm:prSet/>
      <dgm:spPr/>
      <dgm:t>
        <a:bodyPr/>
        <a:lstStyle/>
        <a:p>
          <a:endParaRPr lang="cs-CZ"/>
        </a:p>
      </dgm:t>
    </dgm:pt>
    <dgm:pt modelId="{5C43B307-6D5A-46D1-9D02-CA655F7C246B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63564E5E-42C9-43DE-914C-660024FE14BB}" type="parTrans" cxnId="{0917C693-3F89-4DDA-BE06-A986CD4B0E38}">
      <dgm:prSet/>
      <dgm:spPr/>
      <dgm:t>
        <a:bodyPr/>
        <a:lstStyle/>
        <a:p>
          <a:endParaRPr lang="cs-CZ"/>
        </a:p>
      </dgm:t>
    </dgm:pt>
    <dgm:pt modelId="{005BE329-593C-48D9-B681-64275A535CEA}" type="sibTrans" cxnId="{0917C693-3F89-4DDA-BE06-A986CD4B0E38}">
      <dgm:prSet/>
      <dgm:spPr/>
      <dgm:t>
        <a:bodyPr/>
        <a:lstStyle/>
        <a:p>
          <a:endParaRPr lang="cs-CZ"/>
        </a:p>
      </dgm:t>
    </dgm:pt>
    <dgm:pt modelId="{74CF2870-F510-4A6F-AFD0-B9E111FC43B3}">
      <dgm:prSet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B99DD6D6-77CF-43C7-AF5C-46476642A5D0}" type="parTrans" cxnId="{89BFA5E1-6C85-4274-8250-D99FE9BCBB33}">
      <dgm:prSet/>
      <dgm:spPr/>
      <dgm:t>
        <a:bodyPr/>
        <a:lstStyle/>
        <a:p>
          <a:endParaRPr lang="cs-CZ"/>
        </a:p>
      </dgm:t>
    </dgm:pt>
    <dgm:pt modelId="{BF9C667A-C69A-426A-9593-0F54F6265BC7}" type="sibTrans" cxnId="{89BFA5E1-6C85-4274-8250-D99FE9BCBB33}">
      <dgm:prSet/>
      <dgm:spPr/>
      <dgm:t>
        <a:bodyPr/>
        <a:lstStyle/>
        <a:p>
          <a:endParaRPr lang="cs-CZ"/>
        </a:p>
      </dgm:t>
    </dgm:pt>
    <dgm:pt modelId="{F4BF82F6-00CB-46F2-8411-7E9DD23348C1}">
      <dgm:prSet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C8128D1B-3369-420D-B162-DEB07D63B3E4}" type="parTrans" cxnId="{30785FB6-9517-400B-8B0C-CF695AEC5664}">
      <dgm:prSet/>
      <dgm:spPr/>
      <dgm:t>
        <a:bodyPr/>
        <a:lstStyle/>
        <a:p>
          <a:endParaRPr lang="cs-CZ"/>
        </a:p>
      </dgm:t>
    </dgm:pt>
    <dgm:pt modelId="{F469527B-76AB-4714-9AD2-5272C66CE4E6}" type="sibTrans" cxnId="{30785FB6-9517-400B-8B0C-CF695AEC5664}">
      <dgm:prSet/>
      <dgm:spPr/>
      <dgm:t>
        <a:bodyPr/>
        <a:lstStyle/>
        <a:p>
          <a:endParaRPr lang="cs-CZ"/>
        </a:p>
      </dgm:t>
    </dgm:pt>
    <dgm:pt modelId="{F99BE983-1B4F-48C7-8D2F-B7D8486226B5}" type="pres">
      <dgm:prSet presAssocID="{0CA58BF0-36B0-4B23-85B0-261EFCC331F2}" presName="cycle" presStyleCnt="0">
        <dgm:presLayoutVars>
          <dgm:dir/>
          <dgm:resizeHandles val="exact"/>
        </dgm:presLayoutVars>
      </dgm:prSet>
      <dgm:spPr/>
    </dgm:pt>
    <dgm:pt modelId="{30E08ED1-A8CD-4C2A-ACA4-2480F56910CD}" type="pres">
      <dgm:prSet presAssocID="{518512B0-2740-4455-9259-DD1E16C18099}" presName="node" presStyleLbl="node1" presStyleIdx="0" presStyleCnt="7">
        <dgm:presLayoutVars>
          <dgm:bulletEnabled val="1"/>
        </dgm:presLayoutVars>
      </dgm:prSet>
      <dgm:spPr/>
    </dgm:pt>
    <dgm:pt modelId="{1ACF9D6E-127D-4145-88AB-3F2BB81728EF}" type="pres">
      <dgm:prSet presAssocID="{2879AA00-F595-400F-9B42-8FD9E49E92E6}" presName="sibTrans" presStyleLbl="sibTrans2D1" presStyleIdx="0" presStyleCnt="7"/>
      <dgm:spPr/>
    </dgm:pt>
    <dgm:pt modelId="{C6092C44-ECBE-45D1-8B19-CFE634BF3D23}" type="pres">
      <dgm:prSet presAssocID="{2879AA00-F595-400F-9B42-8FD9E49E92E6}" presName="connectorText" presStyleLbl="sibTrans2D1" presStyleIdx="0" presStyleCnt="7"/>
      <dgm:spPr/>
    </dgm:pt>
    <dgm:pt modelId="{119CF3A1-A4BE-4ED9-87AD-AEA326328E17}" type="pres">
      <dgm:prSet presAssocID="{C019F4E6-222B-4254-93CA-0893D6A51F8A}" presName="node" presStyleLbl="node1" presStyleIdx="1" presStyleCnt="7">
        <dgm:presLayoutVars>
          <dgm:bulletEnabled val="1"/>
        </dgm:presLayoutVars>
      </dgm:prSet>
      <dgm:spPr/>
    </dgm:pt>
    <dgm:pt modelId="{545AEDC3-3842-47BD-8726-F3E750DAE9C4}" type="pres">
      <dgm:prSet presAssocID="{9C10C1ED-CD23-4461-87B0-69FBC44DF26A}" presName="sibTrans" presStyleLbl="sibTrans2D1" presStyleIdx="1" presStyleCnt="7"/>
      <dgm:spPr/>
    </dgm:pt>
    <dgm:pt modelId="{1AFB2FD7-1DC7-4E5B-96E1-483284ED5379}" type="pres">
      <dgm:prSet presAssocID="{9C10C1ED-CD23-4461-87B0-69FBC44DF26A}" presName="connectorText" presStyleLbl="sibTrans2D1" presStyleIdx="1" presStyleCnt="7"/>
      <dgm:spPr/>
    </dgm:pt>
    <dgm:pt modelId="{47AF08B9-814B-472A-8FDF-3EA7C0233FA1}" type="pres">
      <dgm:prSet presAssocID="{722323D8-417E-40F9-92A0-8BD7082A0199}" presName="node" presStyleLbl="node1" presStyleIdx="2" presStyleCnt="7">
        <dgm:presLayoutVars>
          <dgm:bulletEnabled val="1"/>
        </dgm:presLayoutVars>
      </dgm:prSet>
      <dgm:spPr/>
    </dgm:pt>
    <dgm:pt modelId="{7F3AB870-2A48-48DA-BDEB-7D1FBEDCF2B7}" type="pres">
      <dgm:prSet presAssocID="{8CA78CA9-3968-4DE6-B4B6-B9FF1D3ACD79}" presName="sibTrans" presStyleLbl="sibTrans2D1" presStyleIdx="2" presStyleCnt="7"/>
      <dgm:spPr/>
    </dgm:pt>
    <dgm:pt modelId="{5A1B2EE3-7F40-42C3-AC8E-53E23DE3419C}" type="pres">
      <dgm:prSet presAssocID="{8CA78CA9-3968-4DE6-B4B6-B9FF1D3ACD79}" presName="connectorText" presStyleLbl="sibTrans2D1" presStyleIdx="2" presStyleCnt="7"/>
      <dgm:spPr/>
    </dgm:pt>
    <dgm:pt modelId="{DEB3DF98-BCBD-4D95-A183-097CD365735E}" type="pres">
      <dgm:prSet presAssocID="{DCB17774-46A6-4966-B205-AA0DE746191A}" presName="node" presStyleLbl="node1" presStyleIdx="3" presStyleCnt="7">
        <dgm:presLayoutVars>
          <dgm:bulletEnabled val="1"/>
        </dgm:presLayoutVars>
      </dgm:prSet>
      <dgm:spPr/>
    </dgm:pt>
    <dgm:pt modelId="{714A3733-6BB3-4652-AF6D-3CFD23D9E0F5}" type="pres">
      <dgm:prSet presAssocID="{576D8008-84E1-45D4-8CA0-63F07149DFF2}" presName="sibTrans" presStyleLbl="sibTrans2D1" presStyleIdx="3" presStyleCnt="7"/>
      <dgm:spPr/>
    </dgm:pt>
    <dgm:pt modelId="{1C5DDE6A-3C24-4347-B71A-AF018EDABCEF}" type="pres">
      <dgm:prSet presAssocID="{576D8008-84E1-45D4-8CA0-63F07149DFF2}" presName="connectorText" presStyleLbl="sibTrans2D1" presStyleIdx="3" presStyleCnt="7"/>
      <dgm:spPr/>
    </dgm:pt>
    <dgm:pt modelId="{0AA6E87E-7AF2-4FEC-97BC-40992FD21D53}" type="pres">
      <dgm:prSet presAssocID="{5C43B307-6D5A-46D1-9D02-CA655F7C246B}" presName="node" presStyleLbl="node1" presStyleIdx="4" presStyleCnt="7">
        <dgm:presLayoutVars>
          <dgm:bulletEnabled val="1"/>
        </dgm:presLayoutVars>
      </dgm:prSet>
      <dgm:spPr/>
    </dgm:pt>
    <dgm:pt modelId="{AE3ACC76-CAA1-43C0-B7BE-08F830641E76}" type="pres">
      <dgm:prSet presAssocID="{005BE329-593C-48D9-B681-64275A535CEA}" presName="sibTrans" presStyleLbl="sibTrans2D1" presStyleIdx="4" presStyleCnt="7"/>
      <dgm:spPr/>
    </dgm:pt>
    <dgm:pt modelId="{A04606D3-578E-484A-ACB9-94C508D2C761}" type="pres">
      <dgm:prSet presAssocID="{005BE329-593C-48D9-B681-64275A535CEA}" presName="connectorText" presStyleLbl="sibTrans2D1" presStyleIdx="4" presStyleCnt="7"/>
      <dgm:spPr/>
    </dgm:pt>
    <dgm:pt modelId="{C18EB40A-0E38-443D-83DA-84AA1C2B1039}" type="pres">
      <dgm:prSet presAssocID="{F4BF82F6-00CB-46F2-8411-7E9DD23348C1}" presName="node" presStyleLbl="node1" presStyleIdx="5" presStyleCnt="7">
        <dgm:presLayoutVars>
          <dgm:bulletEnabled val="1"/>
        </dgm:presLayoutVars>
      </dgm:prSet>
      <dgm:spPr/>
    </dgm:pt>
    <dgm:pt modelId="{D58AA594-858D-4279-8088-74E55B4E11B5}" type="pres">
      <dgm:prSet presAssocID="{F469527B-76AB-4714-9AD2-5272C66CE4E6}" presName="sibTrans" presStyleLbl="sibTrans2D1" presStyleIdx="5" presStyleCnt="7"/>
      <dgm:spPr/>
    </dgm:pt>
    <dgm:pt modelId="{8E74A6C3-7AD9-46BC-8EA1-4A529B588D63}" type="pres">
      <dgm:prSet presAssocID="{F469527B-76AB-4714-9AD2-5272C66CE4E6}" presName="connectorText" presStyleLbl="sibTrans2D1" presStyleIdx="5" presStyleCnt="7"/>
      <dgm:spPr/>
    </dgm:pt>
    <dgm:pt modelId="{977072E3-22C7-4708-8426-4EC293B467BC}" type="pres">
      <dgm:prSet presAssocID="{74CF2870-F510-4A6F-AFD0-B9E111FC43B3}" presName="node" presStyleLbl="node1" presStyleIdx="6" presStyleCnt="7">
        <dgm:presLayoutVars>
          <dgm:bulletEnabled val="1"/>
        </dgm:presLayoutVars>
      </dgm:prSet>
      <dgm:spPr/>
    </dgm:pt>
    <dgm:pt modelId="{65710BFF-FF69-4BDF-AA4B-762093BADAED}" type="pres">
      <dgm:prSet presAssocID="{BF9C667A-C69A-426A-9593-0F54F6265BC7}" presName="sibTrans" presStyleLbl="sibTrans2D1" presStyleIdx="6" presStyleCnt="7"/>
      <dgm:spPr/>
    </dgm:pt>
    <dgm:pt modelId="{AF63B126-3CC8-4983-9C4B-55CFA3FF4BF3}" type="pres">
      <dgm:prSet presAssocID="{BF9C667A-C69A-426A-9593-0F54F6265BC7}" presName="connectorText" presStyleLbl="sibTrans2D1" presStyleIdx="6" presStyleCnt="7"/>
      <dgm:spPr/>
    </dgm:pt>
  </dgm:ptLst>
  <dgm:cxnLst>
    <dgm:cxn modelId="{29424EE1-803E-43E6-B747-E4C481522D1C}" srcId="{0CA58BF0-36B0-4B23-85B0-261EFCC331F2}" destId="{722323D8-417E-40F9-92A0-8BD7082A0199}" srcOrd="2" destOrd="0" parTransId="{6AE2F199-620A-4821-97DE-9DCA73EDDB90}" sibTransId="{8CA78CA9-3968-4DE6-B4B6-B9FF1D3ACD79}"/>
    <dgm:cxn modelId="{2BACA648-AE25-46B7-9A65-FF91F4B2D878}" type="presOf" srcId="{005BE329-593C-48D9-B681-64275A535CEA}" destId="{A04606D3-578E-484A-ACB9-94C508D2C761}" srcOrd="1" destOrd="0" presId="urn:microsoft.com/office/officeart/2005/8/layout/cycle2"/>
    <dgm:cxn modelId="{A9346805-B8BB-4442-B97A-79F6345C12A2}" type="presOf" srcId="{576D8008-84E1-45D4-8CA0-63F07149DFF2}" destId="{714A3733-6BB3-4652-AF6D-3CFD23D9E0F5}" srcOrd="0" destOrd="0" presId="urn:microsoft.com/office/officeart/2005/8/layout/cycle2"/>
    <dgm:cxn modelId="{F5B0A052-C5F3-46E8-A81F-364007BB0625}" type="presOf" srcId="{518512B0-2740-4455-9259-DD1E16C18099}" destId="{30E08ED1-A8CD-4C2A-ACA4-2480F56910CD}" srcOrd="0" destOrd="0" presId="urn:microsoft.com/office/officeart/2005/8/layout/cycle2"/>
    <dgm:cxn modelId="{D8FEC24C-5163-471F-8E40-F92177AF0428}" type="presOf" srcId="{F469527B-76AB-4714-9AD2-5272C66CE4E6}" destId="{8E74A6C3-7AD9-46BC-8EA1-4A529B588D63}" srcOrd="1" destOrd="0" presId="urn:microsoft.com/office/officeart/2005/8/layout/cycle2"/>
    <dgm:cxn modelId="{35802B54-67E0-4581-9B39-22BA6F26CBE1}" type="presOf" srcId="{8CA78CA9-3968-4DE6-B4B6-B9FF1D3ACD79}" destId="{7F3AB870-2A48-48DA-BDEB-7D1FBEDCF2B7}" srcOrd="0" destOrd="0" presId="urn:microsoft.com/office/officeart/2005/8/layout/cycle2"/>
    <dgm:cxn modelId="{9084A2B2-CA30-46E5-9E72-C4265A242C0F}" srcId="{0CA58BF0-36B0-4B23-85B0-261EFCC331F2}" destId="{518512B0-2740-4455-9259-DD1E16C18099}" srcOrd="0" destOrd="0" parTransId="{990ED79E-7DCE-4141-8DD5-17B501AD9F4E}" sibTransId="{2879AA00-F595-400F-9B42-8FD9E49E92E6}"/>
    <dgm:cxn modelId="{30785FB6-9517-400B-8B0C-CF695AEC5664}" srcId="{0CA58BF0-36B0-4B23-85B0-261EFCC331F2}" destId="{F4BF82F6-00CB-46F2-8411-7E9DD23348C1}" srcOrd="5" destOrd="0" parTransId="{C8128D1B-3369-420D-B162-DEB07D63B3E4}" sibTransId="{F469527B-76AB-4714-9AD2-5272C66CE4E6}"/>
    <dgm:cxn modelId="{65BBC61D-C0C0-4320-A4D2-18D56DF484F1}" srcId="{0CA58BF0-36B0-4B23-85B0-261EFCC331F2}" destId="{C019F4E6-222B-4254-93CA-0893D6A51F8A}" srcOrd="1" destOrd="0" parTransId="{D4A357EB-120C-47E8-8D12-5629DA21D9F8}" sibTransId="{9C10C1ED-CD23-4461-87B0-69FBC44DF26A}"/>
    <dgm:cxn modelId="{6580633E-F723-4125-BEE5-AFB733F926B3}" type="presOf" srcId="{722323D8-417E-40F9-92A0-8BD7082A0199}" destId="{47AF08B9-814B-472A-8FDF-3EA7C0233FA1}" srcOrd="0" destOrd="0" presId="urn:microsoft.com/office/officeart/2005/8/layout/cycle2"/>
    <dgm:cxn modelId="{BF63EEC0-09B8-4296-A73C-A80B3B26DB0F}" type="presOf" srcId="{2879AA00-F595-400F-9B42-8FD9E49E92E6}" destId="{1ACF9D6E-127D-4145-88AB-3F2BB81728EF}" srcOrd="0" destOrd="0" presId="urn:microsoft.com/office/officeart/2005/8/layout/cycle2"/>
    <dgm:cxn modelId="{D68680D5-A6A7-4AEC-A41F-658C12F4C3EF}" type="presOf" srcId="{74CF2870-F510-4A6F-AFD0-B9E111FC43B3}" destId="{977072E3-22C7-4708-8426-4EC293B467BC}" srcOrd="0" destOrd="0" presId="urn:microsoft.com/office/officeart/2005/8/layout/cycle2"/>
    <dgm:cxn modelId="{A6043BAA-F45E-45B8-8AB6-488373B66F9D}" type="presOf" srcId="{9C10C1ED-CD23-4461-87B0-69FBC44DF26A}" destId="{545AEDC3-3842-47BD-8726-F3E750DAE9C4}" srcOrd="0" destOrd="0" presId="urn:microsoft.com/office/officeart/2005/8/layout/cycle2"/>
    <dgm:cxn modelId="{3A5E1A79-65A4-4235-8DCC-B5BBCF3416EE}" type="presOf" srcId="{8CA78CA9-3968-4DE6-B4B6-B9FF1D3ACD79}" destId="{5A1B2EE3-7F40-42C3-AC8E-53E23DE3419C}" srcOrd="1" destOrd="0" presId="urn:microsoft.com/office/officeart/2005/8/layout/cycle2"/>
    <dgm:cxn modelId="{B2F08BDD-B309-4A08-B33C-FB135325C3B9}" type="presOf" srcId="{BF9C667A-C69A-426A-9593-0F54F6265BC7}" destId="{AF63B126-3CC8-4983-9C4B-55CFA3FF4BF3}" srcOrd="1" destOrd="0" presId="urn:microsoft.com/office/officeart/2005/8/layout/cycle2"/>
    <dgm:cxn modelId="{99C7B854-96F2-4B22-9589-F2355A4A3C53}" type="presOf" srcId="{5C43B307-6D5A-46D1-9D02-CA655F7C246B}" destId="{0AA6E87E-7AF2-4FEC-97BC-40992FD21D53}" srcOrd="0" destOrd="0" presId="urn:microsoft.com/office/officeart/2005/8/layout/cycle2"/>
    <dgm:cxn modelId="{24701C5C-B145-4236-A011-9F09D27E9AE8}" type="presOf" srcId="{9C10C1ED-CD23-4461-87B0-69FBC44DF26A}" destId="{1AFB2FD7-1DC7-4E5B-96E1-483284ED5379}" srcOrd="1" destOrd="0" presId="urn:microsoft.com/office/officeart/2005/8/layout/cycle2"/>
    <dgm:cxn modelId="{BD2D3E59-3FF4-44B6-BB60-8945DC4703C8}" srcId="{0CA58BF0-36B0-4B23-85B0-261EFCC331F2}" destId="{DCB17774-46A6-4966-B205-AA0DE746191A}" srcOrd="3" destOrd="0" parTransId="{69DA82C4-79C2-4E76-BCB5-E43F01CE286C}" sibTransId="{576D8008-84E1-45D4-8CA0-63F07149DFF2}"/>
    <dgm:cxn modelId="{958A7E02-B194-4CA1-8AC0-DE43A2C63696}" type="presOf" srcId="{C019F4E6-222B-4254-93CA-0893D6A51F8A}" destId="{119CF3A1-A4BE-4ED9-87AD-AEA326328E17}" srcOrd="0" destOrd="0" presId="urn:microsoft.com/office/officeart/2005/8/layout/cycle2"/>
    <dgm:cxn modelId="{55C6425C-6CC6-45DD-93EC-47A0BF4140A4}" type="presOf" srcId="{DCB17774-46A6-4966-B205-AA0DE746191A}" destId="{DEB3DF98-BCBD-4D95-A183-097CD365735E}" srcOrd="0" destOrd="0" presId="urn:microsoft.com/office/officeart/2005/8/layout/cycle2"/>
    <dgm:cxn modelId="{5FE6AB40-BEE9-4600-835A-88BE7791333D}" type="presOf" srcId="{576D8008-84E1-45D4-8CA0-63F07149DFF2}" destId="{1C5DDE6A-3C24-4347-B71A-AF018EDABCEF}" srcOrd="1" destOrd="0" presId="urn:microsoft.com/office/officeart/2005/8/layout/cycle2"/>
    <dgm:cxn modelId="{B21D22B5-31EB-4C7F-B58E-119954CF6ED6}" type="presOf" srcId="{F469527B-76AB-4714-9AD2-5272C66CE4E6}" destId="{D58AA594-858D-4279-8088-74E55B4E11B5}" srcOrd="0" destOrd="0" presId="urn:microsoft.com/office/officeart/2005/8/layout/cycle2"/>
    <dgm:cxn modelId="{074759B9-34F3-46A7-BA31-6D2E191F871D}" type="presOf" srcId="{0CA58BF0-36B0-4B23-85B0-261EFCC331F2}" destId="{F99BE983-1B4F-48C7-8D2F-B7D8486226B5}" srcOrd="0" destOrd="0" presId="urn:microsoft.com/office/officeart/2005/8/layout/cycle2"/>
    <dgm:cxn modelId="{348912B4-02BD-4913-9965-0E2B415A8CCC}" type="presOf" srcId="{BF9C667A-C69A-426A-9593-0F54F6265BC7}" destId="{65710BFF-FF69-4BDF-AA4B-762093BADAED}" srcOrd="0" destOrd="0" presId="urn:microsoft.com/office/officeart/2005/8/layout/cycle2"/>
    <dgm:cxn modelId="{1DA1F8B4-0649-47CA-B07D-485C4F9593DD}" type="presOf" srcId="{005BE329-593C-48D9-B681-64275A535CEA}" destId="{AE3ACC76-CAA1-43C0-B7BE-08F830641E76}" srcOrd="0" destOrd="0" presId="urn:microsoft.com/office/officeart/2005/8/layout/cycle2"/>
    <dgm:cxn modelId="{0917C693-3F89-4DDA-BE06-A986CD4B0E38}" srcId="{0CA58BF0-36B0-4B23-85B0-261EFCC331F2}" destId="{5C43B307-6D5A-46D1-9D02-CA655F7C246B}" srcOrd="4" destOrd="0" parTransId="{63564E5E-42C9-43DE-914C-660024FE14BB}" sibTransId="{005BE329-593C-48D9-B681-64275A535CEA}"/>
    <dgm:cxn modelId="{207A245E-B4DD-4B49-819B-181E295562EF}" type="presOf" srcId="{2879AA00-F595-400F-9B42-8FD9E49E92E6}" destId="{C6092C44-ECBE-45D1-8B19-CFE634BF3D23}" srcOrd="1" destOrd="0" presId="urn:microsoft.com/office/officeart/2005/8/layout/cycle2"/>
    <dgm:cxn modelId="{89BFA5E1-6C85-4274-8250-D99FE9BCBB33}" srcId="{0CA58BF0-36B0-4B23-85B0-261EFCC331F2}" destId="{74CF2870-F510-4A6F-AFD0-B9E111FC43B3}" srcOrd="6" destOrd="0" parTransId="{B99DD6D6-77CF-43C7-AF5C-46476642A5D0}" sibTransId="{BF9C667A-C69A-426A-9593-0F54F6265BC7}"/>
    <dgm:cxn modelId="{79A54FDE-2CFC-4180-848B-315F4A82CE1A}" type="presOf" srcId="{F4BF82F6-00CB-46F2-8411-7E9DD23348C1}" destId="{C18EB40A-0E38-443D-83DA-84AA1C2B1039}" srcOrd="0" destOrd="0" presId="urn:microsoft.com/office/officeart/2005/8/layout/cycle2"/>
    <dgm:cxn modelId="{7B419B8D-3A11-47B1-A1C4-884062BA2E07}" type="presParOf" srcId="{F99BE983-1B4F-48C7-8D2F-B7D8486226B5}" destId="{30E08ED1-A8CD-4C2A-ACA4-2480F56910CD}" srcOrd="0" destOrd="0" presId="urn:microsoft.com/office/officeart/2005/8/layout/cycle2"/>
    <dgm:cxn modelId="{C956BC45-11B6-4410-98B1-4C4DA72F1141}" type="presParOf" srcId="{F99BE983-1B4F-48C7-8D2F-B7D8486226B5}" destId="{1ACF9D6E-127D-4145-88AB-3F2BB81728EF}" srcOrd="1" destOrd="0" presId="urn:microsoft.com/office/officeart/2005/8/layout/cycle2"/>
    <dgm:cxn modelId="{65D46821-8F4E-4B34-9FB4-DD82B1FC1BC7}" type="presParOf" srcId="{1ACF9D6E-127D-4145-88AB-3F2BB81728EF}" destId="{C6092C44-ECBE-45D1-8B19-CFE634BF3D23}" srcOrd="0" destOrd="0" presId="urn:microsoft.com/office/officeart/2005/8/layout/cycle2"/>
    <dgm:cxn modelId="{C79F91C4-ACEA-48E3-BBF0-CCC949D02A6C}" type="presParOf" srcId="{F99BE983-1B4F-48C7-8D2F-B7D8486226B5}" destId="{119CF3A1-A4BE-4ED9-87AD-AEA326328E17}" srcOrd="2" destOrd="0" presId="urn:microsoft.com/office/officeart/2005/8/layout/cycle2"/>
    <dgm:cxn modelId="{0E0F2ACE-136C-4E83-A1A7-2D7E75FC98C0}" type="presParOf" srcId="{F99BE983-1B4F-48C7-8D2F-B7D8486226B5}" destId="{545AEDC3-3842-47BD-8726-F3E750DAE9C4}" srcOrd="3" destOrd="0" presId="urn:microsoft.com/office/officeart/2005/8/layout/cycle2"/>
    <dgm:cxn modelId="{F8C1F78F-4888-494A-AE8E-3594ADB38BFC}" type="presParOf" srcId="{545AEDC3-3842-47BD-8726-F3E750DAE9C4}" destId="{1AFB2FD7-1DC7-4E5B-96E1-483284ED5379}" srcOrd="0" destOrd="0" presId="urn:microsoft.com/office/officeart/2005/8/layout/cycle2"/>
    <dgm:cxn modelId="{DB8B0209-25E6-44BA-8CDC-C6AC1EEB5EA8}" type="presParOf" srcId="{F99BE983-1B4F-48C7-8D2F-B7D8486226B5}" destId="{47AF08B9-814B-472A-8FDF-3EA7C0233FA1}" srcOrd="4" destOrd="0" presId="urn:microsoft.com/office/officeart/2005/8/layout/cycle2"/>
    <dgm:cxn modelId="{1ECEFA93-8900-4477-BC8B-5B0FF4A6AE95}" type="presParOf" srcId="{F99BE983-1B4F-48C7-8D2F-B7D8486226B5}" destId="{7F3AB870-2A48-48DA-BDEB-7D1FBEDCF2B7}" srcOrd="5" destOrd="0" presId="urn:microsoft.com/office/officeart/2005/8/layout/cycle2"/>
    <dgm:cxn modelId="{5418FCFE-79E1-4783-83FE-DACE4442231C}" type="presParOf" srcId="{7F3AB870-2A48-48DA-BDEB-7D1FBEDCF2B7}" destId="{5A1B2EE3-7F40-42C3-AC8E-53E23DE3419C}" srcOrd="0" destOrd="0" presId="urn:microsoft.com/office/officeart/2005/8/layout/cycle2"/>
    <dgm:cxn modelId="{C05AFCAF-9B9D-41A2-9FC6-30A94CBB27AE}" type="presParOf" srcId="{F99BE983-1B4F-48C7-8D2F-B7D8486226B5}" destId="{DEB3DF98-BCBD-4D95-A183-097CD365735E}" srcOrd="6" destOrd="0" presId="urn:microsoft.com/office/officeart/2005/8/layout/cycle2"/>
    <dgm:cxn modelId="{A6B6BE09-0F73-4EC5-BE85-EF2E151CC5F4}" type="presParOf" srcId="{F99BE983-1B4F-48C7-8D2F-B7D8486226B5}" destId="{714A3733-6BB3-4652-AF6D-3CFD23D9E0F5}" srcOrd="7" destOrd="0" presId="urn:microsoft.com/office/officeart/2005/8/layout/cycle2"/>
    <dgm:cxn modelId="{EC679351-1BAF-44A0-9EC1-793EEAC758A2}" type="presParOf" srcId="{714A3733-6BB3-4652-AF6D-3CFD23D9E0F5}" destId="{1C5DDE6A-3C24-4347-B71A-AF018EDABCEF}" srcOrd="0" destOrd="0" presId="urn:microsoft.com/office/officeart/2005/8/layout/cycle2"/>
    <dgm:cxn modelId="{E09F3B8A-95FC-4BB9-BCE2-73286FE7D4C1}" type="presParOf" srcId="{F99BE983-1B4F-48C7-8D2F-B7D8486226B5}" destId="{0AA6E87E-7AF2-4FEC-97BC-40992FD21D53}" srcOrd="8" destOrd="0" presId="urn:microsoft.com/office/officeart/2005/8/layout/cycle2"/>
    <dgm:cxn modelId="{EEB19C70-E3B1-4E70-BB68-E14FE0423822}" type="presParOf" srcId="{F99BE983-1B4F-48C7-8D2F-B7D8486226B5}" destId="{AE3ACC76-CAA1-43C0-B7BE-08F830641E76}" srcOrd="9" destOrd="0" presId="urn:microsoft.com/office/officeart/2005/8/layout/cycle2"/>
    <dgm:cxn modelId="{9776842A-1B18-4195-95B1-30C9430B2396}" type="presParOf" srcId="{AE3ACC76-CAA1-43C0-B7BE-08F830641E76}" destId="{A04606D3-578E-484A-ACB9-94C508D2C761}" srcOrd="0" destOrd="0" presId="urn:microsoft.com/office/officeart/2005/8/layout/cycle2"/>
    <dgm:cxn modelId="{0841BCBA-D6CE-4B14-9FFA-35D783624CBB}" type="presParOf" srcId="{F99BE983-1B4F-48C7-8D2F-B7D8486226B5}" destId="{C18EB40A-0E38-443D-83DA-84AA1C2B1039}" srcOrd="10" destOrd="0" presId="urn:microsoft.com/office/officeart/2005/8/layout/cycle2"/>
    <dgm:cxn modelId="{B2ED8D94-3D6D-4E78-9296-03285BDB1E61}" type="presParOf" srcId="{F99BE983-1B4F-48C7-8D2F-B7D8486226B5}" destId="{D58AA594-858D-4279-8088-74E55B4E11B5}" srcOrd="11" destOrd="0" presId="urn:microsoft.com/office/officeart/2005/8/layout/cycle2"/>
    <dgm:cxn modelId="{CE73A514-FADC-4431-870D-61AB3498152D}" type="presParOf" srcId="{D58AA594-858D-4279-8088-74E55B4E11B5}" destId="{8E74A6C3-7AD9-46BC-8EA1-4A529B588D63}" srcOrd="0" destOrd="0" presId="urn:microsoft.com/office/officeart/2005/8/layout/cycle2"/>
    <dgm:cxn modelId="{AE7235B6-18F9-46C2-99B2-E4C640A405B2}" type="presParOf" srcId="{F99BE983-1B4F-48C7-8D2F-B7D8486226B5}" destId="{977072E3-22C7-4708-8426-4EC293B467BC}" srcOrd="12" destOrd="0" presId="urn:microsoft.com/office/officeart/2005/8/layout/cycle2"/>
    <dgm:cxn modelId="{65A1DBE6-4A2F-41F0-B38E-CB191B561B55}" type="presParOf" srcId="{F99BE983-1B4F-48C7-8D2F-B7D8486226B5}" destId="{65710BFF-FF69-4BDF-AA4B-762093BADAED}" srcOrd="13" destOrd="0" presId="urn:microsoft.com/office/officeart/2005/8/layout/cycle2"/>
    <dgm:cxn modelId="{C9D872CC-43CB-4EAB-9AD0-CD03E7F15C5B}" type="presParOf" srcId="{65710BFF-FF69-4BDF-AA4B-762093BADAED}" destId="{AF63B126-3CC8-4983-9C4B-55CFA3FF4BF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VY_32_INOVACE_4B25M2_Sčítání, odčítání desítek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Sčítání, odčítání desítek 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438017-3D15-437E-B0BC-7CB6B4621950}">
      <dsp:nvSpPr>
        <dsp:cNvPr id="0" name=""/>
        <dsp:cNvSpPr/>
      </dsp:nvSpPr>
      <dsp:spPr>
        <a:xfrm>
          <a:off x="2338998" y="186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20</a:t>
          </a:r>
          <a:endParaRPr lang="cs-CZ" sz="2800" kern="1200" dirty="0"/>
        </a:p>
      </dsp:txBody>
      <dsp:txXfrm>
        <a:off x="2338998" y="186"/>
        <a:ext cx="674258" cy="674258"/>
      </dsp:txXfrm>
    </dsp:sp>
    <dsp:sp modelId="{0F5F6126-71AB-4968-9CF1-B5E07F5580C1}">
      <dsp:nvSpPr>
        <dsp:cNvPr id="0" name=""/>
        <dsp:cNvSpPr/>
      </dsp:nvSpPr>
      <dsp:spPr>
        <a:xfrm rot="1542857">
          <a:off x="3038308" y="441317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 rot="1542857">
        <a:off x="3038308" y="441317"/>
        <a:ext cx="180099" cy="227562"/>
      </dsp:txXfrm>
    </dsp:sp>
    <dsp:sp modelId="{99A5DD52-1167-4BBB-BB8D-98DF1C5F875A}">
      <dsp:nvSpPr>
        <dsp:cNvPr id="0" name=""/>
        <dsp:cNvSpPr/>
      </dsp:nvSpPr>
      <dsp:spPr>
        <a:xfrm>
          <a:off x="3252643" y="440174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3252643" y="440174"/>
        <a:ext cx="674258" cy="674258"/>
      </dsp:txXfrm>
    </dsp:sp>
    <dsp:sp modelId="{8CF15E0B-D2D3-4056-98C4-CFC7B96FFE12}">
      <dsp:nvSpPr>
        <dsp:cNvPr id="0" name=""/>
        <dsp:cNvSpPr/>
      </dsp:nvSpPr>
      <dsp:spPr>
        <a:xfrm rot="4628571">
          <a:off x="3611414" y="1152875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4628571">
        <a:off x="3611414" y="1152875"/>
        <a:ext cx="180099" cy="227562"/>
      </dsp:txXfrm>
    </dsp:sp>
    <dsp:sp modelId="{FF5FABC1-0612-43DD-81E8-7E3B4FA1AE08}">
      <dsp:nvSpPr>
        <dsp:cNvPr id="0" name=""/>
        <dsp:cNvSpPr/>
      </dsp:nvSpPr>
      <dsp:spPr>
        <a:xfrm>
          <a:off x="3478295" y="1428819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3478295" y="1428819"/>
        <a:ext cx="674258" cy="674258"/>
      </dsp:txXfrm>
    </dsp:sp>
    <dsp:sp modelId="{1D01DE6F-8881-4885-A808-42D0BE115FEB}">
      <dsp:nvSpPr>
        <dsp:cNvPr id="0" name=""/>
        <dsp:cNvSpPr/>
      </dsp:nvSpPr>
      <dsp:spPr>
        <a:xfrm rot="7714286">
          <a:off x="3412421" y="2044598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7714286">
        <a:off x="3412421" y="2044598"/>
        <a:ext cx="180099" cy="227562"/>
      </dsp:txXfrm>
    </dsp:sp>
    <dsp:sp modelId="{A1F527D0-4450-4337-86E0-50809F7AEA16}">
      <dsp:nvSpPr>
        <dsp:cNvPr id="0" name=""/>
        <dsp:cNvSpPr/>
      </dsp:nvSpPr>
      <dsp:spPr>
        <a:xfrm>
          <a:off x="2846033" y="2221650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846033" y="2221650"/>
        <a:ext cx="674258" cy="674258"/>
      </dsp:txXfrm>
    </dsp:sp>
    <dsp:sp modelId="{E3F1496C-A1FC-4C55-B9FC-C9D0D0A4909A}">
      <dsp:nvSpPr>
        <dsp:cNvPr id="0" name=""/>
        <dsp:cNvSpPr/>
      </dsp:nvSpPr>
      <dsp:spPr>
        <a:xfrm rot="10800000">
          <a:off x="2591175" y="2444998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2591175" y="2444998"/>
        <a:ext cx="180099" cy="227562"/>
      </dsp:txXfrm>
    </dsp:sp>
    <dsp:sp modelId="{FCE8DC6C-97BD-41C5-AB75-489B2688304F}">
      <dsp:nvSpPr>
        <dsp:cNvPr id="0" name=""/>
        <dsp:cNvSpPr/>
      </dsp:nvSpPr>
      <dsp:spPr>
        <a:xfrm>
          <a:off x="1831963" y="2221650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1831963" y="2221650"/>
        <a:ext cx="674258" cy="674258"/>
      </dsp:txXfrm>
    </dsp:sp>
    <dsp:sp modelId="{9C280419-9BDD-487B-A7CA-789EC8F3FFB1}">
      <dsp:nvSpPr>
        <dsp:cNvPr id="0" name=""/>
        <dsp:cNvSpPr/>
      </dsp:nvSpPr>
      <dsp:spPr>
        <a:xfrm rot="13885714">
          <a:off x="1766090" y="2052568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3885714">
        <a:off x="1766090" y="2052568"/>
        <a:ext cx="180099" cy="227562"/>
      </dsp:txXfrm>
    </dsp:sp>
    <dsp:sp modelId="{1A8D5C79-7157-4850-AC56-124E81574538}">
      <dsp:nvSpPr>
        <dsp:cNvPr id="0" name=""/>
        <dsp:cNvSpPr/>
      </dsp:nvSpPr>
      <dsp:spPr>
        <a:xfrm>
          <a:off x="1199702" y="1428819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1199702" y="1428819"/>
        <a:ext cx="674258" cy="674258"/>
      </dsp:txXfrm>
    </dsp:sp>
    <dsp:sp modelId="{6C5495C3-29C0-4F83-B8B2-718C781E6ECA}">
      <dsp:nvSpPr>
        <dsp:cNvPr id="0" name=""/>
        <dsp:cNvSpPr/>
      </dsp:nvSpPr>
      <dsp:spPr>
        <a:xfrm rot="16971429">
          <a:off x="1558473" y="1162814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6971429">
        <a:off x="1558473" y="1162814"/>
        <a:ext cx="180099" cy="227562"/>
      </dsp:txXfrm>
    </dsp:sp>
    <dsp:sp modelId="{D05D9B54-8766-4379-B395-53DCD3E20D94}">
      <dsp:nvSpPr>
        <dsp:cNvPr id="0" name=""/>
        <dsp:cNvSpPr/>
      </dsp:nvSpPr>
      <dsp:spPr>
        <a:xfrm>
          <a:off x="1425353" y="440174"/>
          <a:ext cx="674258" cy="6742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1425353" y="440174"/>
        <a:ext cx="674258" cy="674258"/>
      </dsp:txXfrm>
    </dsp:sp>
    <dsp:sp modelId="{C22C1C09-AB2F-41AE-9E1C-E94D6F33BA14}">
      <dsp:nvSpPr>
        <dsp:cNvPr id="0" name=""/>
        <dsp:cNvSpPr/>
      </dsp:nvSpPr>
      <dsp:spPr>
        <a:xfrm rot="20057143">
          <a:off x="2124663" y="445740"/>
          <a:ext cx="180099" cy="2275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20057143">
        <a:off x="2124663" y="445740"/>
        <a:ext cx="180099" cy="22756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0E08ED1-A8CD-4C2A-ACA4-2480F56910CD}">
      <dsp:nvSpPr>
        <dsp:cNvPr id="0" name=""/>
        <dsp:cNvSpPr/>
      </dsp:nvSpPr>
      <dsp:spPr>
        <a:xfrm>
          <a:off x="1305580" y="450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40</a:t>
          </a:r>
          <a:endParaRPr lang="cs-CZ" sz="3100" kern="1200" dirty="0"/>
        </a:p>
      </dsp:txBody>
      <dsp:txXfrm>
        <a:off x="1305580" y="450"/>
        <a:ext cx="724870" cy="724870"/>
      </dsp:txXfrm>
    </dsp:sp>
    <dsp:sp modelId="{1ACF9D6E-127D-4145-88AB-3F2BB81728EF}">
      <dsp:nvSpPr>
        <dsp:cNvPr id="0" name=""/>
        <dsp:cNvSpPr/>
      </dsp:nvSpPr>
      <dsp:spPr>
        <a:xfrm rot="1542857">
          <a:off x="2057236" y="474514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542857">
        <a:off x="2057236" y="474514"/>
        <a:ext cx="193167" cy="244643"/>
      </dsp:txXfrm>
    </dsp:sp>
    <dsp:sp modelId="{119CF3A1-A4BE-4ED9-87AD-AEA326328E17}">
      <dsp:nvSpPr>
        <dsp:cNvPr id="0" name=""/>
        <dsp:cNvSpPr/>
      </dsp:nvSpPr>
      <dsp:spPr>
        <a:xfrm>
          <a:off x="2287039" y="473095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10</a:t>
          </a:r>
          <a:endParaRPr lang="cs-CZ" sz="3100" kern="1200" dirty="0"/>
        </a:p>
      </dsp:txBody>
      <dsp:txXfrm>
        <a:off x="2287039" y="473095"/>
        <a:ext cx="724870" cy="724870"/>
      </dsp:txXfrm>
    </dsp:sp>
    <dsp:sp modelId="{545AEDC3-3842-47BD-8726-F3E750DAE9C4}">
      <dsp:nvSpPr>
        <dsp:cNvPr id="0" name=""/>
        <dsp:cNvSpPr/>
      </dsp:nvSpPr>
      <dsp:spPr>
        <a:xfrm rot="4628571">
          <a:off x="2672874" y="1238891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4628571">
        <a:off x="2672874" y="1238891"/>
        <a:ext cx="193167" cy="244643"/>
      </dsp:txXfrm>
    </dsp:sp>
    <dsp:sp modelId="{47AF08B9-814B-472A-8FDF-3EA7C0233FA1}">
      <dsp:nvSpPr>
        <dsp:cNvPr id="0" name=""/>
        <dsp:cNvSpPr/>
      </dsp:nvSpPr>
      <dsp:spPr>
        <a:xfrm>
          <a:off x="2529440" y="1535121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70</a:t>
          </a:r>
          <a:endParaRPr lang="cs-CZ" sz="3100" kern="1200" dirty="0"/>
        </a:p>
      </dsp:txBody>
      <dsp:txXfrm>
        <a:off x="2529440" y="1535121"/>
        <a:ext cx="724870" cy="724870"/>
      </dsp:txXfrm>
    </dsp:sp>
    <dsp:sp modelId="{7F3AB870-2A48-48DA-BDEB-7D1FBEDCF2B7}">
      <dsp:nvSpPr>
        <dsp:cNvPr id="0" name=""/>
        <dsp:cNvSpPr/>
      </dsp:nvSpPr>
      <dsp:spPr>
        <a:xfrm rot="7714286">
          <a:off x="2459104" y="2196799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7714286">
        <a:off x="2459104" y="2196799"/>
        <a:ext cx="193167" cy="244643"/>
      </dsp:txXfrm>
    </dsp:sp>
    <dsp:sp modelId="{DEB3DF98-BCBD-4D95-A183-097CD365735E}">
      <dsp:nvSpPr>
        <dsp:cNvPr id="0" name=""/>
        <dsp:cNvSpPr/>
      </dsp:nvSpPr>
      <dsp:spPr>
        <a:xfrm>
          <a:off x="1850249" y="2386799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50</a:t>
          </a:r>
          <a:endParaRPr lang="cs-CZ" sz="3100" kern="1200" dirty="0"/>
        </a:p>
      </dsp:txBody>
      <dsp:txXfrm>
        <a:off x="1850249" y="2386799"/>
        <a:ext cx="724870" cy="724870"/>
      </dsp:txXfrm>
    </dsp:sp>
    <dsp:sp modelId="{714A3733-6BB3-4652-AF6D-3CFD23D9E0F5}">
      <dsp:nvSpPr>
        <dsp:cNvPr id="0" name=""/>
        <dsp:cNvSpPr/>
      </dsp:nvSpPr>
      <dsp:spPr>
        <a:xfrm rot="10800000">
          <a:off x="1576899" y="2626912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1576899" y="2626912"/>
        <a:ext cx="193167" cy="244643"/>
      </dsp:txXfrm>
    </dsp:sp>
    <dsp:sp modelId="{0AA6E87E-7AF2-4FEC-97BC-40992FD21D53}">
      <dsp:nvSpPr>
        <dsp:cNvPr id="0" name=""/>
        <dsp:cNvSpPr/>
      </dsp:nvSpPr>
      <dsp:spPr>
        <a:xfrm>
          <a:off x="760912" y="2386799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90</a:t>
          </a:r>
          <a:endParaRPr lang="cs-CZ" sz="3100" kern="1200" dirty="0"/>
        </a:p>
      </dsp:txBody>
      <dsp:txXfrm>
        <a:off x="760912" y="2386799"/>
        <a:ext cx="724870" cy="724870"/>
      </dsp:txXfrm>
    </dsp:sp>
    <dsp:sp modelId="{AE3ACC76-CAA1-43C0-B7BE-08F830641E76}">
      <dsp:nvSpPr>
        <dsp:cNvPr id="0" name=""/>
        <dsp:cNvSpPr/>
      </dsp:nvSpPr>
      <dsp:spPr>
        <a:xfrm rot="13885714">
          <a:off x="690576" y="2205348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3885714">
        <a:off x="690576" y="2205348"/>
        <a:ext cx="193167" cy="244643"/>
      </dsp:txXfrm>
    </dsp:sp>
    <dsp:sp modelId="{C18EB40A-0E38-443D-83DA-84AA1C2B1039}">
      <dsp:nvSpPr>
        <dsp:cNvPr id="0" name=""/>
        <dsp:cNvSpPr/>
      </dsp:nvSpPr>
      <dsp:spPr>
        <a:xfrm>
          <a:off x="81721" y="1535121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30</a:t>
          </a:r>
          <a:endParaRPr lang="cs-CZ" sz="3100" kern="1200" dirty="0"/>
        </a:p>
      </dsp:txBody>
      <dsp:txXfrm>
        <a:off x="81721" y="1535121"/>
        <a:ext cx="724870" cy="724870"/>
      </dsp:txXfrm>
    </dsp:sp>
    <dsp:sp modelId="{D58AA594-858D-4279-8088-74E55B4E11B5}">
      <dsp:nvSpPr>
        <dsp:cNvPr id="0" name=""/>
        <dsp:cNvSpPr/>
      </dsp:nvSpPr>
      <dsp:spPr>
        <a:xfrm rot="16971429">
          <a:off x="467556" y="1249551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6971429">
        <a:off x="467556" y="1249551"/>
        <a:ext cx="193167" cy="244643"/>
      </dsp:txXfrm>
    </dsp:sp>
    <dsp:sp modelId="{977072E3-22C7-4708-8426-4EC293B467BC}">
      <dsp:nvSpPr>
        <dsp:cNvPr id="0" name=""/>
        <dsp:cNvSpPr/>
      </dsp:nvSpPr>
      <dsp:spPr>
        <a:xfrm>
          <a:off x="324121" y="473095"/>
          <a:ext cx="724870" cy="72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80</a:t>
          </a:r>
          <a:endParaRPr lang="cs-CZ" sz="3100" kern="1200" dirty="0"/>
        </a:p>
      </dsp:txBody>
      <dsp:txXfrm>
        <a:off x="324121" y="473095"/>
        <a:ext cx="724870" cy="724870"/>
      </dsp:txXfrm>
    </dsp:sp>
    <dsp:sp modelId="{65710BFF-FF69-4BDF-AA4B-762093BADAED}">
      <dsp:nvSpPr>
        <dsp:cNvPr id="0" name=""/>
        <dsp:cNvSpPr/>
      </dsp:nvSpPr>
      <dsp:spPr>
        <a:xfrm rot="20057143">
          <a:off x="1075777" y="479258"/>
          <a:ext cx="193167" cy="244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20057143">
        <a:off x="1075777" y="479258"/>
        <a:ext cx="193167" cy="244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počítání do sta po desítkách, početní výkony s </a:t>
            </a:r>
            <a:r>
              <a:rPr lang="cs-CZ" dirty="0" smtClean="0"/>
              <a:t>desítkami.</a:t>
            </a:r>
            <a:endParaRPr lang="cs-CZ" dirty="0" smtClean="0"/>
          </a:p>
          <a:p>
            <a:r>
              <a:rPr lang="cs-CZ" dirty="0" smtClean="0"/>
              <a:t>Je určen pro žáky 2. </a:t>
            </a:r>
            <a:r>
              <a:rPr lang="cs-CZ" dirty="0" smtClean="0"/>
              <a:t>ročníku. </a:t>
            </a:r>
            <a:endParaRPr lang="cs-CZ" dirty="0" smtClean="0"/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cvičné peníze – desetikoruny, číselná osa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dopisovat fixem nebo použít </a:t>
            </a:r>
            <a:r>
              <a:rPr lang="cs-CZ" dirty="0" err="1" smtClean="0"/>
              <a:t>Qdraw</a:t>
            </a:r>
            <a:r>
              <a:rPr lang="cs-CZ" dirty="0" smtClean="0"/>
              <a:t>, využít číselnou osu</a:t>
            </a:r>
            <a:endParaRPr lang="cs-CZ" dirty="0" smtClean="0"/>
          </a:p>
          <a:p>
            <a:pPr lvl="1"/>
            <a:r>
              <a:rPr lang="cs-CZ" dirty="0" smtClean="0"/>
              <a:t>Snímek 4 – použít </a:t>
            </a:r>
            <a:r>
              <a:rPr lang="cs-CZ" dirty="0" smtClean="0"/>
              <a:t>cvičné peníze, dopočítávat do 100, upozornit na způsob zapisování cen</a:t>
            </a:r>
            <a:endParaRPr lang="cs-CZ" dirty="0" smtClean="0"/>
          </a:p>
          <a:p>
            <a:pPr lvl="1"/>
            <a:r>
              <a:rPr lang="cs-CZ" dirty="0" smtClean="0"/>
              <a:t>Snímek 5 </a:t>
            </a:r>
            <a:r>
              <a:rPr lang="cs-CZ" dirty="0" smtClean="0"/>
              <a:t>– dopisovat výsledky a početní výkony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/>
          <a:lstStyle/>
          <a:p>
            <a:r>
              <a:rPr lang="cs-CZ" dirty="0" smtClean="0"/>
              <a:t>Doplň chybějící desítky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916832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03648" y="1916832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916832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36296" y="1916832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4208" y="1916832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1916832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60032" y="1916832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1916832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79912" y="1916832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28384" y="1916832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28384" y="3501008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3501008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8" y="3501008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52120" y="3501008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50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0032" y="3501008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028384" y="2708920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90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36296" y="2708920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44208" y="2708920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52120" y="2708920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60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60032" y="2708920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028384" y="4293096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bg2">
                    <a:lumMod val="10000"/>
                  </a:schemeClr>
                </a:solidFill>
              </a:rPr>
              <a:t>50</a:t>
            </a:r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236296" y="4293096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44208" y="4293096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70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652120" y="4293096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860032" y="4293096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1560" y="2708920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403648" y="2708920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195736" y="2708920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987824" y="2708920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779912" y="2708920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70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11560" y="3501008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90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403648" y="3501008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195736" y="3501008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70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987824" y="3501008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779912" y="3501008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11560" y="4293096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403648" y="4293096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60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195736" y="4293096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987824" y="4293096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90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779912" y="4293096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403648" y="5085184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195736" y="5085184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987824" y="5085184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11560" y="5085184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70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779912" y="5085184"/>
            <a:ext cx="7200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8028384" y="5085184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236296" y="5085184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444208" y="5085184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652120" y="5085184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860032" y="5085184"/>
            <a:ext cx="720080" cy="50405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Zaplať cvičnými penězi</a:t>
            </a:r>
            <a:endParaRPr lang="cs-CZ" dirty="0"/>
          </a:p>
        </p:txBody>
      </p:sp>
      <p:pic>
        <p:nvPicPr>
          <p:cNvPr id="1031" name="Picture 7" descr="C:\Documents and Settings\Švehlovi\Local Settings\Temporary Internet Files\Content.IE5\Y7773Q7H\MP900405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988840"/>
            <a:ext cx="2016157" cy="1440111"/>
          </a:xfrm>
          <a:prstGeom prst="rect">
            <a:avLst/>
          </a:prstGeom>
          <a:noFill/>
        </p:spPr>
      </p:pic>
      <p:pic>
        <p:nvPicPr>
          <p:cNvPr id="1032" name="Picture 8" descr="C:\Documents and Settings\Švehlovi\Local Settings\Temporary Internet Files\Content.IE5\PBCYIH0O\MP9004054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556792"/>
            <a:ext cx="3040190" cy="2171564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1LZNZS9U\MP9004049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340768"/>
            <a:ext cx="2843808" cy="2031291"/>
          </a:xfrm>
          <a:prstGeom prst="rect">
            <a:avLst/>
          </a:prstGeom>
          <a:noFill/>
        </p:spPr>
      </p:pic>
      <p:pic>
        <p:nvPicPr>
          <p:cNvPr id="1038" name="Picture 14" descr="C:\Documents and Settings\Švehlovi\Local Settings\Temporary Internet Files\Content.IE5\1LZNZS9U\MP9002897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789040"/>
            <a:ext cx="2088232" cy="1371309"/>
          </a:xfrm>
          <a:prstGeom prst="rect">
            <a:avLst/>
          </a:prstGeom>
          <a:noFill/>
        </p:spPr>
      </p:pic>
      <p:pic>
        <p:nvPicPr>
          <p:cNvPr id="1039" name="Picture 15" descr="C:\Documents and Settings\Švehlovi\Local Settings\Temporary Internet Files\Content.IE5\76R4J6X8\MP9003988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717032"/>
            <a:ext cx="1889854" cy="1349896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Q6WYLA7I\MP90017792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5661248"/>
            <a:ext cx="1512168" cy="1008112"/>
          </a:xfrm>
          <a:prstGeom prst="rect">
            <a:avLst/>
          </a:prstGeom>
          <a:noFill/>
        </p:spPr>
      </p:pic>
      <p:pic>
        <p:nvPicPr>
          <p:cNvPr id="1046" name="Picture 22" descr="C:\Documents and Settings\Švehlovi\Local Settings\Temporary Internet Files\Content.IE5\N90DKZWN\MP90017790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5301208"/>
            <a:ext cx="877416" cy="1316124"/>
          </a:xfrm>
          <a:prstGeom prst="rect">
            <a:avLst/>
          </a:prstGeom>
          <a:noFill/>
        </p:spPr>
      </p:pic>
      <p:pic>
        <p:nvPicPr>
          <p:cNvPr id="1047" name="Picture 23" descr="C:\Documents and Settings\Švehlovi\Local Settings\Temporary Internet Files\Content.IE5\X2WC5Q8F\MP90039880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3501008"/>
            <a:ext cx="1904256" cy="1360183"/>
          </a:xfrm>
          <a:prstGeom prst="rect">
            <a:avLst/>
          </a:prstGeom>
          <a:noFill/>
        </p:spPr>
      </p:pic>
      <p:pic>
        <p:nvPicPr>
          <p:cNvPr id="1048" name="Picture 24" descr="C:\Documents and Settings\Švehlovi\Local Settings\Temporary Internet Files\Content.IE5\ZSWH02WO\MP90040160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40352" y="5157192"/>
            <a:ext cx="896876" cy="1344657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971600" y="1916832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50,-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1115616" y="378904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90,-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948264" y="148478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30,-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300192" y="314096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80,-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3563888" y="3356992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70,-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323528" y="530120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60,-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4355976" y="522920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20,-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5868144" y="486916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10,-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8028384" y="4653136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40,-</a:t>
            </a:r>
            <a:endParaRPr lang="cs-CZ" sz="2400" dirty="0"/>
          </a:p>
        </p:txBody>
      </p:sp>
      <p:grpSp>
        <p:nvGrpSpPr>
          <p:cNvPr id="1052" name="Group 28"/>
          <p:cNvGrpSpPr>
            <a:grpSpLocks/>
          </p:cNvGrpSpPr>
          <p:nvPr/>
        </p:nvGrpSpPr>
        <p:grpSpPr bwMode="auto">
          <a:xfrm>
            <a:off x="467544" y="5661248"/>
            <a:ext cx="1800200" cy="936104"/>
            <a:chOff x="1824" y="633"/>
            <a:chExt cx="2834" cy="2849"/>
          </a:xfrm>
        </p:grpSpPr>
        <p:sp>
          <p:nvSpPr>
            <p:cNvPr id="1053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3" name="Obdélník 42"/>
          <p:cNvSpPr/>
          <p:nvPr/>
        </p:nvSpPr>
        <p:spPr>
          <a:xfrm>
            <a:off x="3707904" y="1628800"/>
            <a:ext cx="86409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100,-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Vypočítej řetězce příkladů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-252536" y="1340768"/>
          <a:ext cx="5352256" cy="2896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1403648" y="1412776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-60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67544" y="2348880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-10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27584" y="3429000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+80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051720" y="4149080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-50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347864" y="3501008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+20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563888" y="2348880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+30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771800" y="1412776"/>
            <a:ext cx="648072" cy="3600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-10</a:t>
            </a:r>
            <a:endParaRPr lang="cs-CZ" sz="2400" dirty="0"/>
          </a:p>
        </p:txBody>
      </p:sp>
      <p:graphicFrame>
        <p:nvGraphicFramePr>
          <p:cNvPr id="13" name="Diagram 12"/>
          <p:cNvGraphicFramePr/>
          <p:nvPr/>
        </p:nvGraphicFramePr>
        <p:xfrm>
          <a:off x="5148064" y="1340768"/>
          <a:ext cx="3336032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Obdélník 13"/>
          <p:cNvSpPr/>
          <p:nvPr/>
        </p:nvSpPr>
        <p:spPr>
          <a:xfrm>
            <a:off x="4932040" y="2492896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7740352" y="3717032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8028384" y="2492896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796136" y="1412776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148064" y="3645024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6516216" y="4365104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7236296" y="1412776"/>
            <a:ext cx="648072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Použity obrázky www.office.</a:t>
            </a:r>
            <a:r>
              <a:rPr lang="cs-CZ" sz="2000" dirty="0" err="1" smtClean="0"/>
              <a:t>microsoft.com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222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Doplň chybějící desítky</vt:lpstr>
      <vt:lpstr>Zaplať cvičnými penězi</vt:lpstr>
      <vt:lpstr>Vypočítej řetězce příkladů</vt:lpstr>
      <vt:lpstr>Použity obrázky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58</cp:revision>
  <dcterms:created xsi:type="dcterms:W3CDTF">2011-08-21T15:31:45Z</dcterms:created>
  <dcterms:modified xsi:type="dcterms:W3CDTF">2011-11-22T17:46:34Z</dcterms:modified>
</cp:coreProperties>
</file>