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A8AE2-3C60-40DF-B7E1-27478917AC85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4B9A849-459C-425A-9FE6-0003CCCEDAF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A8AE2-3C60-40DF-B7E1-27478917AC85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4B9A849-459C-425A-9FE6-0003CCCEDAF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A8AE2-3C60-40DF-B7E1-27478917AC85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4B9A849-459C-425A-9FE6-0003CCCEDAF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B47A8AE2-3C60-40DF-B7E1-27478917AC85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9A849-459C-425A-9FE6-0003CCCEDAF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A8AE2-3C60-40DF-B7E1-27478917AC85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4B9A849-459C-425A-9FE6-0003CCCEDAF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A8AE2-3C60-40DF-B7E1-27478917AC85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4B9A849-459C-425A-9FE6-0003CCCEDA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A8AE2-3C60-40DF-B7E1-27478917AC85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4B9A849-459C-425A-9FE6-0003CCCEDA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4B9A849-459C-425A-9FE6-0003CCCEDAF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A8AE2-3C60-40DF-B7E1-27478917AC85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4B9A849-459C-425A-9FE6-0003CCCEDAF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B47A8AE2-3C60-40DF-B7E1-27478917AC85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A8AE2-3C60-40DF-B7E1-27478917AC85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9A849-459C-425A-9FE6-0003CCCEDAF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4B9A849-459C-425A-9FE6-0003CCCEDAF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A8AE2-3C60-40DF-B7E1-27478917AC85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B47A8AE2-3C60-40DF-B7E1-27478917AC85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4B9A849-459C-425A-9FE6-0003CCCEDAF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4305685"/>
              </p:ext>
            </p:extLst>
          </p:nvPr>
        </p:nvGraphicFramePr>
        <p:xfrm>
          <a:off x="1686406" y="825407"/>
          <a:ext cx="5849620" cy="4521400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2924810"/>
                <a:gridCol w="2924810"/>
              </a:tblGrid>
              <a:tr h="2134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Název školy: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ZŠ a MŠ Verneřice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34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 výukového materiálu: 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Jiřina Trpková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34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CZ.1.07/1.4.00/21.1526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34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VY_12_INOVACE_III.CAS10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34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Vytvořeno: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18. 9. 2012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34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Vzdělávací oblast: 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Člověk a jeho svět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34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Vzdělávací obor: 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Prvouka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34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okruh: 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Naše škola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34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Určeno pro: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1. 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413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Průvodce naší školou. K dispozici je prezentace v PowerPointu.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413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Metodický pokyn: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Materiál se hodí pro prezentaci učiva</a:t>
                      </a:r>
                      <a:endParaRPr lang="cs-CZ" sz="1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(interaktivní tabule). 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41349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Autorem materiálu a všech jeho částí, není-li uvedeno jinak, je Jiřina Trpková.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276627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4331" y="4149080"/>
            <a:ext cx="5407025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3411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959768"/>
          </a:xfrm>
        </p:spPr>
        <p:txBody>
          <a:bodyPr/>
          <a:lstStyle/>
          <a:p>
            <a:r>
              <a:rPr lang="cs-CZ" dirty="0" smtClean="0"/>
              <a:t>Naše škola</a:t>
            </a:r>
            <a:endParaRPr lang="cs-CZ" dirty="0"/>
          </a:p>
        </p:txBody>
      </p:sp>
      <p:pic>
        <p:nvPicPr>
          <p:cNvPr id="1026" name="Picture 2" descr="D:\DCIM\100KZ915\100_241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963" y="1412776"/>
            <a:ext cx="6950075" cy="4621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7227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Šatna prvňáčků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D:\DCIM\100KZ915\100_24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2776"/>
            <a:ext cx="6949440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5273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třída</a:t>
            </a:r>
            <a:endParaRPr lang="cs-CZ" dirty="0"/>
          </a:p>
        </p:txBody>
      </p:sp>
      <p:pic>
        <p:nvPicPr>
          <p:cNvPr id="3074" name="Picture 2" descr="D:\DCIM\100KZ915\100_2387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744" y="1527175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9139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 nás v první třídě</a:t>
            </a:r>
            <a:endParaRPr lang="cs-CZ" dirty="0"/>
          </a:p>
        </p:txBody>
      </p:sp>
      <p:pic>
        <p:nvPicPr>
          <p:cNvPr id="4098" name="Picture 2" descr="D:\DCIM\100KZ915\100_2386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744" y="1527175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5154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třída</a:t>
            </a:r>
            <a:endParaRPr lang="cs-CZ" dirty="0"/>
          </a:p>
        </p:txBody>
      </p:sp>
      <p:pic>
        <p:nvPicPr>
          <p:cNvPr id="5122" name="Picture 2" descr="D:\DCIM\100KZ915\100_2385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744" y="1527175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4154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Druhá třída</a:t>
            </a:r>
            <a:endParaRPr lang="cs-CZ" dirty="0"/>
          </a:p>
        </p:txBody>
      </p:sp>
      <p:pic>
        <p:nvPicPr>
          <p:cNvPr id="6146" name="Picture 2" descr="D:\DCIM\100KZ915\100_2392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744" y="1527175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2625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návštěvě ve třetí třídě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3" name="Picture 5" descr="D:\DCIM\100KZ915\100_239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2776"/>
            <a:ext cx="7449015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6674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 čtvrťáků</a:t>
            </a:r>
            <a:endParaRPr lang="cs-CZ" dirty="0"/>
          </a:p>
        </p:txBody>
      </p:sp>
      <p:pic>
        <p:nvPicPr>
          <p:cNvPr id="8194" name="Picture 2" descr="D:\DCIM\100KZ915\100_2394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744" y="1527175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8977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páté třídě</a:t>
            </a:r>
            <a:endParaRPr lang="cs-CZ" dirty="0"/>
          </a:p>
        </p:txBody>
      </p:sp>
      <p:pic>
        <p:nvPicPr>
          <p:cNvPr id="9218" name="Picture 2" descr="D:\DCIM\100KZ915\100_2396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744" y="1527175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4579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Počítačová učebna</a:t>
            </a:r>
            <a:endParaRPr lang="cs-CZ" dirty="0"/>
          </a:p>
        </p:txBody>
      </p:sp>
      <p:pic>
        <p:nvPicPr>
          <p:cNvPr id="10242" name="Picture 2" descr="D:\DCIM\100KZ915\100_2416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744" y="1527175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4942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 na chodbě je to pěkné</a:t>
            </a:r>
            <a:endParaRPr lang="cs-CZ" dirty="0"/>
          </a:p>
        </p:txBody>
      </p:sp>
      <p:pic>
        <p:nvPicPr>
          <p:cNvPr id="11266" name="Picture 2" descr="D:\DCIM\100KZ915\100_2398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744" y="1527175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3651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Školu řídí paní ředitelka</a:t>
            </a:r>
            <a:endParaRPr lang="cs-CZ" dirty="0"/>
          </a:p>
        </p:txBody>
      </p:sp>
      <p:pic>
        <p:nvPicPr>
          <p:cNvPr id="13314" name="Picture 2" descr="D:\DCIM\100KZ915\100_2411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744" y="1527175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2725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Učitelé mají sborovnu</a:t>
            </a:r>
            <a:endParaRPr lang="cs-CZ" dirty="0"/>
          </a:p>
        </p:txBody>
      </p:sp>
      <p:pic>
        <p:nvPicPr>
          <p:cNvPr id="12290" name="Picture 2" descr="D:\DCIM\100KZ915\100_2414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744" y="1527175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5505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42</TotalTime>
  <Words>125</Words>
  <Application>Microsoft Office PowerPoint</Application>
  <PresentationFormat>Předvádění na obrazovce (4:3)</PresentationFormat>
  <Paragraphs>37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Prezentace aplikace PowerPoint</vt:lpstr>
      <vt:lpstr>Naše škola</vt:lpstr>
      <vt:lpstr>Šatna prvňáčků</vt:lpstr>
      <vt:lpstr>Naše třída</vt:lpstr>
      <vt:lpstr>U nás v první třídě</vt:lpstr>
      <vt:lpstr>První třída</vt:lpstr>
      <vt:lpstr>Druhá třída</vt:lpstr>
      <vt:lpstr>Na návštěvě ve třetí třídě</vt:lpstr>
      <vt:lpstr>U čtvrťáků</vt:lpstr>
      <vt:lpstr>V páté třídě</vt:lpstr>
      <vt:lpstr>Počítačová učebna</vt:lpstr>
      <vt:lpstr>I na chodbě je to pěkné</vt:lpstr>
      <vt:lpstr>Školu řídí paní ředitelka</vt:lpstr>
      <vt:lpstr> Učitelé mají sborovnu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škola</dc:title>
  <dc:creator>Jiřina Trpková</dc:creator>
  <cp:lastModifiedBy>bendji</cp:lastModifiedBy>
  <cp:revision>5</cp:revision>
  <dcterms:created xsi:type="dcterms:W3CDTF">2012-09-16T14:58:26Z</dcterms:created>
  <dcterms:modified xsi:type="dcterms:W3CDTF">2012-10-09T13:21:46Z</dcterms:modified>
</cp:coreProperties>
</file>