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  <p:sldMasterId id="2147483732" r:id="rId2"/>
    <p:sldMasterId id="2147483734" r:id="rId3"/>
  </p:sldMasterIdLst>
  <p:notesMasterIdLst>
    <p:notesMasterId r:id="rId11"/>
  </p:notesMasterIdLst>
  <p:sldIdLst>
    <p:sldId id="262" r:id="rId4"/>
    <p:sldId id="263" r:id="rId5"/>
    <p:sldId id="258" r:id="rId6"/>
    <p:sldId id="260" r:id="rId7"/>
    <p:sldId id="267" r:id="rId8"/>
    <p:sldId id="261" r:id="rId9"/>
    <p:sldId id="26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990099"/>
    <a:srgbClr val="CC0099"/>
    <a:srgbClr val="00FFFF"/>
    <a:srgbClr val="FF3300"/>
    <a:srgbClr val="FFCC66"/>
    <a:srgbClr val="FFFF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30" autoAdjust="0"/>
    <p:restoredTop sz="94663" autoAdjust="0"/>
  </p:normalViewPr>
  <p:slideViewPr>
    <p:cSldViewPr>
      <p:cViewPr>
        <p:scale>
          <a:sx n="66" d="100"/>
          <a:sy n="66" d="100"/>
        </p:scale>
        <p:origin x="-950" y="-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-2342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Arial" pitchFamily="34" charset="0"/>
              </a:defRPr>
            </a:lvl1pPr>
          </a:lstStyle>
          <a:p>
            <a:pPr>
              <a:defRPr/>
            </a:pPr>
            <a:fld id="{4C86FE52-4FE7-4179-AAC3-E7BF61239F84}" type="datetimeFigureOut">
              <a:rPr lang="cs-CZ"/>
              <a:pPr>
                <a:defRPr/>
              </a:pPr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Arial" pitchFamily="34" charset="0"/>
              </a:defRPr>
            </a:lvl1pPr>
          </a:lstStyle>
          <a:p>
            <a:pPr>
              <a:defRPr/>
            </a:pPr>
            <a:fld id="{504AE8BB-4ACB-458D-A72C-67FBF8977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011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93CC7105-898E-4962-93E4-EBE197BB3A28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F47997BF-6CD9-4895-B101-2156AB67706A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2147483647 h 1912"/>
              <a:gd name="T4" fmla="*/ 0 w 1588"/>
              <a:gd name="T5" fmla="*/ 2147483647 h 1912"/>
              <a:gd name="T6" fmla="*/ 0 w 1588"/>
              <a:gd name="T7" fmla="*/ 2147483647 h 1912"/>
              <a:gd name="T8" fmla="*/ 0 w 1588"/>
              <a:gd name="T9" fmla="*/ 2147483647 h 1912"/>
              <a:gd name="T10" fmla="*/ 0 w 1588"/>
              <a:gd name="T11" fmla="*/ 2147483647 h 1912"/>
              <a:gd name="T12" fmla="*/ 0 w 1588"/>
              <a:gd name="T13" fmla="*/ 0 h 1912"/>
              <a:gd name="T14" fmla="*/ 0 w 1588"/>
              <a:gd name="T15" fmla="*/ 0 h 191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3997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997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616F8-AFEE-4310-A0CE-457B7CB7A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388784"/>
      </p:ext>
    </p:extLst>
  </p:cSld>
  <p:clrMapOvr>
    <a:masterClrMapping/>
  </p:clrMapOvr>
  <p:transition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FDB7C-D023-4562-B9C0-931E57D7B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87533"/>
      </p:ext>
    </p:extLst>
  </p:cSld>
  <p:clrMapOvr>
    <a:masterClrMapping/>
  </p:clrMapOvr>
  <p:transition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8DEED6-84FC-4A04-91CD-AA231D54E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09267"/>
      </p:ext>
    </p:extLst>
  </p:cSld>
  <p:clrMapOvr>
    <a:masterClrMapping/>
  </p:clrMapOvr>
  <p:transition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5D67D-E359-4E43-9985-457359E2C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120962"/>
      </p:ext>
    </p:extLst>
  </p:cSld>
  <p:clrMapOvr>
    <a:masterClrMapping/>
  </p:clrMapOvr>
  <p:transition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A89038-89FB-4C96-B1C4-66F0142E1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620718"/>
      </p:ext>
    </p:extLst>
  </p:cSld>
  <p:clrMapOvr>
    <a:masterClrMapping/>
  </p:clrMapOvr>
  <p:transition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ECC18E-C5B2-4430-8DD9-7F614AE2D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374812"/>
      </p:ext>
    </p:extLst>
  </p:cSld>
  <p:clrMapOvr>
    <a:masterClrMapping/>
  </p:clrMapOvr>
  <p:transition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85344B-CEAF-436F-9040-DFBBFEB65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972214"/>
      </p:ext>
    </p:extLst>
  </p:cSld>
  <p:clrMapOvr>
    <a:masterClrMapping/>
  </p:clrMapOvr>
  <p:transition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F32A17-E0D7-4987-93D9-8D1F75626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013596"/>
      </p:ext>
    </p:extLst>
  </p:cSld>
  <p:clrMapOvr>
    <a:masterClrMapping/>
  </p:clrMapOvr>
  <p:transition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1576C3-0D41-42BF-9876-D4BE00928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295710"/>
      </p:ext>
    </p:extLst>
  </p:cSld>
  <p:clrMapOvr>
    <a:masterClrMapping/>
  </p:clrMapOvr>
  <p:transition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93BB9-E9A5-43FA-8DDE-79653F517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047737"/>
      </p:ext>
    </p:extLst>
  </p:cSld>
  <p:clrMapOvr>
    <a:masterClrMapping/>
  </p:clrMapOvr>
  <p:transition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EF4301-C607-499A-A056-7433AF364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786205"/>
      </p:ext>
    </p:extLst>
  </p:cSld>
  <p:clrMapOvr>
    <a:masterClrMapping/>
  </p:clrMapOvr>
  <p:transition>
    <p:strips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B0C481-DD7D-4BE5-A705-10CC99A9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934520"/>
      </p:ext>
    </p:extLst>
  </p:cSld>
  <p:clrMapOvr>
    <a:masterClrMapping/>
  </p:clrMapOvr>
  <p:transition>
    <p:strips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17602D-6134-4D71-AFEA-113EE84E7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286192"/>
      </p:ext>
    </p:extLst>
  </p:cSld>
  <p:clrMapOvr>
    <a:masterClrMapping/>
  </p:clrMapOvr>
  <p:transition>
    <p:strips dir="r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0386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89272-66BB-49A0-AA2D-D4622934F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981671"/>
      </p:ext>
    </p:extLst>
  </p:cSld>
  <p:clrMapOvr>
    <a:masterClrMapping/>
  </p:clrMapOvr>
  <p:transition>
    <p:strips dir="r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691 w 3934"/>
                <a:gd name="T3" fmla="*/ 1331 h 1505"/>
                <a:gd name="T4" fmla="*/ 1221 w 3934"/>
                <a:gd name="T5" fmla="*/ 1157 h 1505"/>
                <a:gd name="T6" fmla="*/ 1738 w 3934"/>
                <a:gd name="T7" fmla="*/ 977 h 1505"/>
                <a:gd name="T8" fmla="*/ 2232 w 3934"/>
                <a:gd name="T9" fmla="*/ 792 h 1505"/>
                <a:gd name="T10" fmla="*/ 2472 w 3934"/>
                <a:gd name="T11" fmla="*/ 696 h 1505"/>
                <a:gd name="T12" fmla="*/ 2706 w 3934"/>
                <a:gd name="T13" fmla="*/ 606 h 1505"/>
                <a:gd name="T14" fmla="*/ 2936 w 3934"/>
                <a:gd name="T15" fmla="*/ 510 h 1505"/>
                <a:gd name="T16" fmla="*/ 3159 w 3934"/>
                <a:gd name="T17" fmla="*/ 420 h 1505"/>
                <a:gd name="T18" fmla="*/ 3368 w 3934"/>
                <a:gd name="T19" fmla="*/ 324 h 1505"/>
                <a:gd name="T20" fmla="*/ 3573 w 3934"/>
                <a:gd name="T21" fmla="*/ 234 h 1505"/>
                <a:gd name="T22" fmla="*/ 3771 w 3934"/>
                <a:gd name="T23" fmla="*/ 138 h 1505"/>
                <a:gd name="T24" fmla="*/ 3958 w 3934"/>
                <a:gd name="T25" fmla="*/ 48 h 1505"/>
                <a:gd name="T26" fmla="*/ 3958 w 3934"/>
                <a:gd name="T27" fmla="*/ 0 h 1505"/>
                <a:gd name="T28" fmla="*/ 3765 w 3934"/>
                <a:gd name="T29" fmla="*/ 96 h 1505"/>
                <a:gd name="T30" fmla="*/ 3561 w 3934"/>
                <a:gd name="T31" fmla="*/ 192 h 1505"/>
                <a:gd name="T32" fmla="*/ 3350 w 3934"/>
                <a:gd name="T33" fmla="*/ 288 h 1505"/>
                <a:gd name="T34" fmla="*/ 3135 w 3934"/>
                <a:gd name="T35" fmla="*/ 384 h 1505"/>
                <a:gd name="T36" fmla="*/ 2906 w 3934"/>
                <a:gd name="T37" fmla="*/ 480 h 1505"/>
                <a:gd name="T38" fmla="*/ 2670 w 3934"/>
                <a:gd name="T39" fmla="*/ 576 h 1505"/>
                <a:gd name="T40" fmla="*/ 2423 w 3934"/>
                <a:gd name="T41" fmla="*/ 672 h 1505"/>
                <a:gd name="T42" fmla="*/ 2178 w 3934"/>
                <a:gd name="T43" fmla="*/ 768 h 1505"/>
                <a:gd name="T44" fmla="*/ 1919 w 3934"/>
                <a:gd name="T45" fmla="*/ 864 h 1505"/>
                <a:gd name="T46" fmla="*/ 1660 w 3934"/>
                <a:gd name="T47" fmla="*/ 960 h 1505"/>
                <a:gd name="T48" fmla="*/ 1118 w 3934"/>
                <a:gd name="T49" fmla="*/ 1145 h 1505"/>
                <a:gd name="T50" fmla="*/ 566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54 w 1728"/>
                <a:gd name="T3" fmla="*/ 527 h 689"/>
                <a:gd name="T4" fmla="*/ 969 w 1728"/>
                <a:gd name="T5" fmla="*/ 365 h 689"/>
                <a:gd name="T6" fmla="*/ 1166 w 1728"/>
                <a:gd name="T7" fmla="*/ 287 h 689"/>
                <a:gd name="T8" fmla="*/ 1365 w 1728"/>
                <a:gd name="T9" fmla="*/ 203 h 689"/>
                <a:gd name="T10" fmla="*/ 1557 w 1728"/>
                <a:gd name="T11" fmla="*/ 126 h 689"/>
                <a:gd name="T12" fmla="*/ 1738 w 1728"/>
                <a:gd name="T13" fmla="*/ 48 h 689"/>
                <a:gd name="T14" fmla="*/ 1738 w 1728"/>
                <a:gd name="T15" fmla="*/ 0 h 689"/>
                <a:gd name="T16" fmla="*/ 1539 w 1728"/>
                <a:gd name="T17" fmla="*/ 84 h 689"/>
                <a:gd name="T18" fmla="*/ 1335 w 1728"/>
                <a:gd name="T19" fmla="*/ 167 h 689"/>
                <a:gd name="T20" fmla="*/ 1124 w 1728"/>
                <a:gd name="T21" fmla="*/ 257 h 689"/>
                <a:gd name="T22" fmla="*/ 909 w 1728"/>
                <a:gd name="T23" fmla="*/ 341 h 689"/>
                <a:gd name="T24" fmla="*/ 456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595 w 5561"/>
                <a:gd name="T1" fmla="*/ 929 h 3447"/>
                <a:gd name="T2" fmla="*/ 5571 w 5561"/>
                <a:gd name="T3" fmla="*/ 773 h 3447"/>
                <a:gd name="T4" fmla="*/ 5487 w 5561"/>
                <a:gd name="T5" fmla="*/ 629 h 3447"/>
                <a:gd name="T6" fmla="*/ 5359 w 5561"/>
                <a:gd name="T7" fmla="*/ 492 h 3447"/>
                <a:gd name="T8" fmla="*/ 5180 w 5561"/>
                <a:gd name="T9" fmla="*/ 366 h 3447"/>
                <a:gd name="T10" fmla="*/ 4951 w 5561"/>
                <a:gd name="T11" fmla="*/ 252 h 3447"/>
                <a:gd name="T12" fmla="*/ 4680 w 5561"/>
                <a:gd name="T13" fmla="*/ 144 h 3447"/>
                <a:gd name="T14" fmla="*/ 4367 w 5561"/>
                <a:gd name="T15" fmla="*/ 48 h 3447"/>
                <a:gd name="T16" fmla="*/ 4024 w 5561"/>
                <a:gd name="T17" fmla="*/ 0 h 3447"/>
                <a:gd name="T18" fmla="*/ 4385 w 5561"/>
                <a:gd name="T19" fmla="*/ 90 h 3447"/>
                <a:gd name="T20" fmla="*/ 4698 w 5561"/>
                <a:gd name="T21" fmla="*/ 192 h 3447"/>
                <a:gd name="T22" fmla="*/ 4963 w 5561"/>
                <a:gd name="T23" fmla="*/ 306 h 3447"/>
                <a:gd name="T24" fmla="*/ 5180 w 5561"/>
                <a:gd name="T25" fmla="*/ 426 h 3447"/>
                <a:gd name="T26" fmla="*/ 5347 w 5561"/>
                <a:gd name="T27" fmla="*/ 557 h 3447"/>
                <a:gd name="T28" fmla="*/ 5463 w 5561"/>
                <a:gd name="T29" fmla="*/ 701 h 3447"/>
                <a:gd name="T30" fmla="*/ 5523 w 5561"/>
                <a:gd name="T31" fmla="*/ 851 h 3447"/>
                <a:gd name="T32" fmla="*/ 5523 w 5561"/>
                <a:gd name="T33" fmla="*/ 1013 h 3447"/>
                <a:gd name="T34" fmla="*/ 5475 w 5561"/>
                <a:gd name="T35" fmla="*/ 1163 h 3447"/>
                <a:gd name="T36" fmla="*/ 5377 w 5561"/>
                <a:gd name="T37" fmla="*/ 1319 h 3447"/>
                <a:gd name="T38" fmla="*/ 5234 w 5561"/>
                <a:gd name="T39" fmla="*/ 1475 h 3447"/>
                <a:gd name="T40" fmla="*/ 5047 w 5561"/>
                <a:gd name="T41" fmla="*/ 1630 h 3447"/>
                <a:gd name="T42" fmla="*/ 4819 w 5561"/>
                <a:gd name="T43" fmla="*/ 1786 h 3447"/>
                <a:gd name="T44" fmla="*/ 4554 w 5561"/>
                <a:gd name="T45" fmla="*/ 1948 h 3447"/>
                <a:gd name="T46" fmla="*/ 4241 w 5561"/>
                <a:gd name="T47" fmla="*/ 2104 h 3447"/>
                <a:gd name="T48" fmla="*/ 3899 w 5561"/>
                <a:gd name="T49" fmla="*/ 2260 h 3447"/>
                <a:gd name="T50" fmla="*/ 3520 w 5561"/>
                <a:gd name="T51" fmla="*/ 2416 h 3447"/>
                <a:gd name="T52" fmla="*/ 3103 w 5561"/>
                <a:gd name="T53" fmla="*/ 2566 h 3447"/>
                <a:gd name="T54" fmla="*/ 2659 w 5561"/>
                <a:gd name="T55" fmla="*/ 2715 h 3447"/>
                <a:gd name="T56" fmla="*/ 2178 w 5561"/>
                <a:gd name="T57" fmla="*/ 2865 h 3447"/>
                <a:gd name="T58" fmla="*/ 1672 w 5561"/>
                <a:gd name="T59" fmla="*/ 3009 h 3447"/>
                <a:gd name="T60" fmla="*/ 1142 w 5561"/>
                <a:gd name="T61" fmla="*/ 3147 h 3447"/>
                <a:gd name="T62" fmla="*/ 584 w 5561"/>
                <a:gd name="T63" fmla="*/ 3279 h 3447"/>
                <a:gd name="T64" fmla="*/ 0 w 5561"/>
                <a:gd name="T65" fmla="*/ 3447 h 3447"/>
                <a:gd name="T66" fmla="*/ 873 w 5561"/>
                <a:gd name="T67" fmla="*/ 3249 h 3447"/>
                <a:gd name="T68" fmla="*/ 1425 w 5561"/>
                <a:gd name="T69" fmla="*/ 3105 h 3447"/>
                <a:gd name="T70" fmla="*/ 1949 w 5561"/>
                <a:gd name="T71" fmla="*/ 2961 h 3447"/>
                <a:gd name="T72" fmla="*/ 2448 w 5561"/>
                <a:gd name="T73" fmla="*/ 2817 h 3447"/>
                <a:gd name="T74" fmla="*/ 2918 w 5561"/>
                <a:gd name="T75" fmla="*/ 2668 h 3447"/>
                <a:gd name="T76" fmla="*/ 3350 w 5561"/>
                <a:gd name="T77" fmla="*/ 2512 h 3447"/>
                <a:gd name="T78" fmla="*/ 3753 w 5561"/>
                <a:gd name="T79" fmla="*/ 2356 h 3447"/>
                <a:gd name="T80" fmla="*/ 4122 w 5561"/>
                <a:gd name="T81" fmla="*/ 2200 h 3447"/>
                <a:gd name="T82" fmla="*/ 4453 w 5561"/>
                <a:gd name="T83" fmla="*/ 2038 h 3447"/>
                <a:gd name="T84" fmla="*/ 4746 w 5561"/>
                <a:gd name="T85" fmla="*/ 1876 h 3447"/>
                <a:gd name="T86" fmla="*/ 4999 w 5561"/>
                <a:gd name="T87" fmla="*/ 1720 h 3447"/>
                <a:gd name="T88" fmla="*/ 5210 w 5561"/>
                <a:gd name="T89" fmla="*/ 1559 h 3447"/>
                <a:gd name="T90" fmla="*/ 5371 w 5561"/>
                <a:gd name="T91" fmla="*/ 1397 h 3447"/>
                <a:gd name="T92" fmla="*/ 5493 w 5561"/>
                <a:gd name="T93" fmla="*/ 1241 h 3447"/>
                <a:gd name="T94" fmla="*/ 5571 w 5561"/>
                <a:gd name="T95" fmla="*/ 1085 h 3447"/>
                <a:gd name="T96" fmla="*/ 5589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776 w 5740"/>
                <a:gd name="T1" fmla="*/ 0 h 2098"/>
                <a:gd name="T2" fmla="*/ 5674 w 5740"/>
                <a:gd name="T3" fmla="*/ 72 h 2098"/>
                <a:gd name="T4" fmla="*/ 5571 w 5740"/>
                <a:gd name="T5" fmla="*/ 138 h 2098"/>
                <a:gd name="T6" fmla="*/ 5457 w 5740"/>
                <a:gd name="T7" fmla="*/ 210 h 2098"/>
                <a:gd name="T8" fmla="*/ 5338 w 5740"/>
                <a:gd name="T9" fmla="*/ 276 h 2098"/>
                <a:gd name="T10" fmla="*/ 5084 w 5740"/>
                <a:gd name="T11" fmla="*/ 414 h 2098"/>
                <a:gd name="T12" fmla="*/ 4807 w 5740"/>
                <a:gd name="T13" fmla="*/ 552 h 2098"/>
                <a:gd name="T14" fmla="*/ 4506 w 5740"/>
                <a:gd name="T15" fmla="*/ 690 h 2098"/>
                <a:gd name="T16" fmla="*/ 4188 w 5740"/>
                <a:gd name="T17" fmla="*/ 827 h 2098"/>
                <a:gd name="T18" fmla="*/ 3851 w 5740"/>
                <a:gd name="T19" fmla="*/ 959 h 2098"/>
                <a:gd name="T20" fmla="*/ 3490 w 5740"/>
                <a:gd name="T21" fmla="*/ 1091 h 2098"/>
                <a:gd name="T22" fmla="*/ 3111 w 5740"/>
                <a:gd name="T23" fmla="*/ 1223 h 2098"/>
                <a:gd name="T24" fmla="*/ 2713 w 5740"/>
                <a:gd name="T25" fmla="*/ 1355 h 2098"/>
                <a:gd name="T26" fmla="*/ 2298 w 5740"/>
                <a:gd name="T27" fmla="*/ 1481 h 2098"/>
                <a:gd name="T28" fmla="*/ 1872 w 5740"/>
                <a:gd name="T29" fmla="*/ 1601 h 2098"/>
                <a:gd name="T30" fmla="*/ 1425 w 5740"/>
                <a:gd name="T31" fmla="*/ 1721 h 2098"/>
                <a:gd name="T32" fmla="*/ 963 w 5740"/>
                <a:gd name="T33" fmla="*/ 1834 h 2098"/>
                <a:gd name="T34" fmla="*/ 488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81 w 5740"/>
                <a:gd name="T41" fmla="*/ 1990 h 2098"/>
                <a:gd name="T42" fmla="*/ 957 w 5740"/>
                <a:gd name="T43" fmla="*/ 1882 h 2098"/>
                <a:gd name="T44" fmla="*/ 1413 w 5740"/>
                <a:gd name="T45" fmla="*/ 1763 h 2098"/>
                <a:gd name="T46" fmla="*/ 1854 w 5740"/>
                <a:gd name="T47" fmla="*/ 1649 h 2098"/>
                <a:gd name="T48" fmla="*/ 2280 w 5740"/>
                <a:gd name="T49" fmla="*/ 1523 h 2098"/>
                <a:gd name="T50" fmla="*/ 2695 w 5740"/>
                <a:gd name="T51" fmla="*/ 1397 h 2098"/>
                <a:gd name="T52" fmla="*/ 3087 w 5740"/>
                <a:gd name="T53" fmla="*/ 1271 h 2098"/>
                <a:gd name="T54" fmla="*/ 3466 w 5740"/>
                <a:gd name="T55" fmla="*/ 1139 h 2098"/>
                <a:gd name="T56" fmla="*/ 3827 w 5740"/>
                <a:gd name="T57" fmla="*/ 1007 h 2098"/>
                <a:gd name="T58" fmla="*/ 4164 w 5740"/>
                <a:gd name="T59" fmla="*/ 875 h 2098"/>
                <a:gd name="T60" fmla="*/ 4488 w 5740"/>
                <a:gd name="T61" fmla="*/ 737 h 2098"/>
                <a:gd name="T62" fmla="*/ 4789 w 5740"/>
                <a:gd name="T63" fmla="*/ 600 h 2098"/>
                <a:gd name="T64" fmla="*/ 5072 w 5740"/>
                <a:gd name="T65" fmla="*/ 462 h 2098"/>
                <a:gd name="T66" fmla="*/ 5326 w 5740"/>
                <a:gd name="T67" fmla="*/ 324 h 2098"/>
                <a:gd name="T68" fmla="*/ 5565 w 5740"/>
                <a:gd name="T69" fmla="*/ 186 h 2098"/>
                <a:gd name="T70" fmla="*/ 5776 w 5740"/>
                <a:gd name="T71" fmla="*/ 48 h 2098"/>
                <a:gd name="T72" fmla="*/ 5776 w 5740"/>
                <a:gd name="T73" fmla="*/ 0 h 2098"/>
                <a:gd name="T74" fmla="*/ 5776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1967 w 1955"/>
                <a:gd name="T1" fmla="*/ 485 h 1265"/>
                <a:gd name="T2" fmla="*/ 1913 w 1955"/>
                <a:gd name="T3" fmla="*/ 390 h 1265"/>
                <a:gd name="T4" fmla="*/ 1780 w 1955"/>
                <a:gd name="T5" fmla="*/ 306 h 1265"/>
                <a:gd name="T6" fmla="*/ 1589 w 1955"/>
                <a:gd name="T7" fmla="*/ 228 h 1265"/>
                <a:gd name="T8" fmla="*/ 1335 w 1955"/>
                <a:gd name="T9" fmla="*/ 162 h 1265"/>
                <a:gd name="T10" fmla="*/ 1016 w 1955"/>
                <a:gd name="T11" fmla="*/ 102 h 1265"/>
                <a:gd name="T12" fmla="*/ 650 w 1955"/>
                <a:gd name="T13" fmla="*/ 54 h 1265"/>
                <a:gd name="T14" fmla="*/ 229 w 1955"/>
                <a:gd name="T15" fmla="*/ 18 h 1265"/>
                <a:gd name="T16" fmla="*/ 0 w 1955"/>
                <a:gd name="T17" fmla="*/ 12 h 1265"/>
                <a:gd name="T18" fmla="*/ 433 w 1955"/>
                <a:gd name="T19" fmla="*/ 48 h 1265"/>
                <a:gd name="T20" fmla="*/ 818 w 1955"/>
                <a:gd name="T21" fmla="*/ 90 h 1265"/>
                <a:gd name="T22" fmla="*/ 1156 w 1955"/>
                <a:gd name="T23" fmla="*/ 144 h 1265"/>
                <a:gd name="T24" fmla="*/ 1431 w 1955"/>
                <a:gd name="T25" fmla="*/ 204 h 1265"/>
                <a:gd name="T26" fmla="*/ 1648 w 1955"/>
                <a:gd name="T27" fmla="*/ 276 h 1265"/>
                <a:gd name="T28" fmla="*/ 1806 w 1955"/>
                <a:gd name="T29" fmla="*/ 360 h 1265"/>
                <a:gd name="T30" fmla="*/ 1895 w 1955"/>
                <a:gd name="T31" fmla="*/ 443 h 1265"/>
                <a:gd name="T32" fmla="*/ 1913 w 1955"/>
                <a:gd name="T33" fmla="*/ 539 h 1265"/>
                <a:gd name="T34" fmla="*/ 1866 w 1955"/>
                <a:gd name="T35" fmla="*/ 629 h 1265"/>
                <a:gd name="T36" fmla="*/ 1756 w 1955"/>
                <a:gd name="T37" fmla="*/ 719 h 1265"/>
                <a:gd name="T38" fmla="*/ 1589 w 1955"/>
                <a:gd name="T39" fmla="*/ 809 h 1265"/>
                <a:gd name="T40" fmla="*/ 1365 w 1955"/>
                <a:gd name="T41" fmla="*/ 899 h 1265"/>
                <a:gd name="T42" fmla="*/ 1094 w 1955"/>
                <a:gd name="T43" fmla="*/ 989 h 1265"/>
                <a:gd name="T44" fmla="*/ 769 w 1955"/>
                <a:gd name="T45" fmla="*/ 1073 h 1265"/>
                <a:gd name="T46" fmla="*/ 409 w 1955"/>
                <a:gd name="T47" fmla="*/ 1157 h 1265"/>
                <a:gd name="T48" fmla="*/ 0 w 1955"/>
                <a:gd name="T49" fmla="*/ 1241 h 1265"/>
                <a:gd name="T50" fmla="*/ 217 w 1955"/>
                <a:gd name="T51" fmla="*/ 1223 h 1265"/>
                <a:gd name="T52" fmla="*/ 614 w 1955"/>
                <a:gd name="T53" fmla="*/ 1139 h 1265"/>
                <a:gd name="T54" fmla="*/ 963 w 1955"/>
                <a:gd name="T55" fmla="*/ 1049 h 1265"/>
                <a:gd name="T56" fmla="*/ 1270 w 1955"/>
                <a:gd name="T57" fmla="*/ 959 h 1265"/>
                <a:gd name="T58" fmla="*/ 1523 w 1955"/>
                <a:gd name="T59" fmla="*/ 863 h 1265"/>
                <a:gd name="T60" fmla="*/ 1726 w 1955"/>
                <a:gd name="T61" fmla="*/ 767 h 1265"/>
                <a:gd name="T62" fmla="*/ 1872 w 1955"/>
                <a:gd name="T63" fmla="*/ 677 h 1265"/>
                <a:gd name="T64" fmla="*/ 1949 w 1955"/>
                <a:gd name="T65" fmla="*/ 581 h 1265"/>
                <a:gd name="T66" fmla="*/ 1967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724 w 4694"/>
                <a:gd name="T1" fmla="*/ 797 h 2901"/>
                <a:gd name="T2" fmla="*/ 4694 w 4694"/>
                <a:gd name="T3" fmla="*/ 665 h 2901"/>
                <a:gd name="T4" fmla="*/ 4616 w 4694"/>
                <a:gd name="T5" fmla="*/ 540 h 2901"/>
                <a:gd name="T6" fmla="*/ 4494 w 4694"/>
                <a:gd name="T7" fmla="*/ 426 h 2901"/>
                <a:gd name="T8" fmla="*/ 4327 w 4694"/>
                <a:gd name="T9" fmla="*/ 312 h 2901"/>
                <a:gd name="T10" fmla="*/ 4110 w 4694"/>
                <a:gd name="T11" fmla="*/ 216 h 2901"/>
                <a:gd name="T12" fmla="*/ 3857 w 4694"/>
                <a:gd name="T13" fmla="*/ 120 h 2901"/>
                <a:gd name="T14" fmla="*/ 3562 w 4694"/>
                <a:gd name="T15" fmla="*/ 36 h 2901"/>
                <a:gd name="T16" fmla="*/ 3225 w 4694"/>
                <a:gd name="T17" fmla="*/ 0 h 2901"/>
                <a:gd name="T18" fmla="*/ 3562 w 4694"/>
                <a:gd name="T19" fmla="*/ 78 h 2901"/>
                <a:gd name="T20" fmla="*/ 3857 w 4694"/>
                <a:gd name="T21" fmla="*/ 162 h 2901"/>
                <a:gd name="T22" fmla="*/ 4110 w 4694"/>
                <a:gd name="T23" fmla="*/ 258 h 2901"/>
                <a:gd name="T24" fmla="*/ 4315 w 4694"/>
                <a:gd name="T25" fmla="*/ 366 h 2901"/>
                <a:gd name="T26" fmla="*/ 4471 w 4694"/>
                <a:gd name="T27" fmla="*/ 480 h 2901"/>
                <a:gd name="T28" fmla="*/ 4580 w 4694"/>
                <a:gd name="T29" fmla="*/ 605 h 2901"/>
                <a:gd name="T30" fmla="*/ 4640 w 4694"/>
                <a:gd name="T31" fmla="*/ 737 h 2901"/>
                <a:gd name="T32" fmla="*/ 4640 w 4694"/>
                <a:gd name="T33" fmla="*/ 875 h 2901"/>
                <a:gd name="T34" fmla="*/ 4598 w 4694"/>
                <a:gd name="T35" fmla="*/ 1001 h 2901"/>
                <a:gd name="T36" fmla="*/ 4518 w 4694"/>
                <a:gd name="T37" fmla="*/ 1127 h 2901"/>
                <a:gd name="T38" fmla="*/ 4399 w 4694"/>
                <a:gd name="T39" fmla="*/ 1259 h 2901"/>
                <a:gd name="T40" fmla="*/ 4242 w 4694"/>
                <a:gd name="T41" fmla="*/ 1385 h 2901"/>
                <a:gd name="T42" fmla="*/ 4050 w 4694"/>
                <a:gd name="T43" fmla="*/ 1517 h 2901"/>
                <a:gd name="T44" fmla="*/ 3827 w 4694"/>
                <a:gd name="T45" fmla="*/ 1648 h 2901"/>
                <a:gd name="T46" fmla="*/ 3568 w 4694"/>
                <a:gd name="T47" fmla="*/ 1774 h 2901"/>
                <a:gd name="T48" fmla="*/ 3279 w 4694"/>
                <a:gd name="T49" fmla="*/ 1906 h 2901"/>
                <a:gd name="T50" fmla="*/ 2960 w 4694"/>
                <a:gd name="T51" fmla="*/ 2032 h 2901"/>
                <a:gd name="T52" fmla="*/ 2611 w 4694"/>
                <a:gd name="T53" fmla="*/ 2164 h 2901"/>
                <a:gd name="T54" fmla="*/ 2238 w 4694"/>
                <a:gd name="T55" fmla="*/ 2284 h 2901"/>
                <a:gd name="T56" fmla="*/ 1836 w 4694"/>
                <a:gd name="T57" fmla="*/ 2410 h 2901"/>
                <a:gd name="T58" fmla="*/ 1407 w 4694"/>
                <a:gd name="T59" fmla="*/ 2530 h 2901"/>
                <a:gd name="T60" fmla="*/ 488 w 4694"/>
                <a:gd name="T61" fmla="*/ 2757 h 2901"/>
                <a:gd name="T62" fmla="*/ 0 w 4694"/>
                <a:gd name="T63" fmla="*/ 2901 h 2901"/>
                <a:gd name="T64" fmla="*/ 975 w 4694"/>
                <a:gd name="T65" fmla="*/ 2674 h 2901"/>
                <a:gd name="T66" fmla="*/ 1648 w 4694"/>
                <a:gd name="T67" fmla="*/ 2494 h 2901"/>
                <a:gd name="T68" fmla="*/ 2071 w 4694"/>
                <a:gd name="T69" fmla="*/ 2374 h 2901"/>
                <a:gd name="T70" fmla="*/ 2467 w 4694"/>
                <a:gd name="T71" fmla="*/ 2248 h 2901"/>
                <a:gd name="T72" fmla="*/ 2834 w 4694"/>
                <a:gd name="T73" fmla="*/ 2116 h 2901"/>
                <a:gd name="T74" fmla="*/ 3171 w 4694"/>
                <a:gd name="T75" fmla="*/ 1984 h 2901"/>
                <a:gd name="T76" fmla="*/ 3484 w 4694"/>
                <a:gd name="T77" fmla="*/ 1858 h 2901"/>
                <a:gd name="T78" fmla="*/ 3761 w 4694"/>
                <a:gd name="T79" fmla="*/ 1720 h 2901"/>
                <a:gd name="T80" fmla="*/ 4008 w 4694"/>
                <a:gd name="T81" fmla="*/ 1589 h 2901"/>
                <a:gd name="T82" fmla="*/ 4217 w 4694"/>
                <a:gd name="T83" fmla="*/ 1457 h 2901"/>
                <a:gd name="T84" fmla="*/ 4399 w 4694"/>
                <a:gd name="T85" fmla="*/ 1325 h 2901"/>
                <a:gd name="T86" fmla="*/ 4536 w 4694"/>
                <a:gd name="T87" fmla="*/ 1193 h 2901"/>
                <a:gd name="T88" fmla="*/ 4640 w 4694"/>
                <a:gd name="T89" fmla="*/ 1061 h 2901"/>
                <a:gd name="T90" fmla="*/ 4700 w 4694"/>
                <a:gd name="T91" fmla="*/ 935 h 2901"/>
                <a:gd name="T92" fmla="*/ 471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785 w 3761"/>
                <a:gd name="T1" fmla="*/ 719 h 2356"/>
                <a:gd name="T2" fmla="*/ 3755 w 3761"/>
                <a:gd name="T3" fmla="*/ 599 h 2356"/>
                <a:gd name="T4" fmla="*/ 3677 w 3761"/>
                <a:gd name="T5" fmla="*/ 486 h 2356"/>
                <a:gd name="T6" fmla="*/ 3544 w 3761"/>
                <a:gd name="T7" fmla="*/ 378 h 2356"/>
                <a:gd name="T8" fmla="*/ 3370 w 3761"/>
                <a:gd name="T9" fmla="*/ 282 h 2356"/>
                <a:gd name="T10" fmla="*/ 3147 w 3761"/>
                <a:gd name="T11" fmla="*/ 192 h 2356"/>
                <a:gd name="T12" fmla="*/ 2882 w 3761"/>
                <a:gd name="T13" fmla="*/ 108 h 2356"/>
                <a:gd name="T14" fmla="*/ 2575 w 3761"/>
                <a:gd name="T15" fmla="*/ 36 h 2356"/>
                <a:gd name="T16" fmla="*/ 2244 w 3761"/>
                <a:gd name="T17" fmla="*/ 0 h 2356"/>
                <a:gd name="T18" fmla="*/ 2593 w 3761"/>
                <a:gd name="T19" fmla="*/ 72 h 2356"/>
                <a:gd name="T20" fmla="*/ 2894 w 3761"/>
                <a:gd name="T21" fmla="*/ 150 h 2356"/>
                <a:gd name="T22" fmla="*/ 3159 w 3761"/>
                <a:gd name="T23" fmla="*/ 234 h 2356"/>
                <a:gd name="T24" fmla="*/ 3370 w 3761"/>
                <a:gd name="T25" fmla="*/ 330 h 2356"/>
                <a:gd name="T26" fmla="*/ 3538 w 3761"/>
                <a:gd name="T27" fmla="*/ 432 h 2356"/>
                <a:gd name="T28" fmla="*/ 3647 w 3761"/>
                <a:gd name="T29" fmla="*/ 545 h 2356"/>
                <a:gd name="T30" fmla="*/ 3707 w 3761"/>
                <a:gd name="T31" fmla="*/ 665 h 2356"/>
                <a:gd name="T32" fmla="*/ 3713 w 3761"/>
                <a:gd name="T33" fmla="*/ 791 h 2356"/>
                <a:gd name="T34" fmla="*/ 3677 w 3761"/>
                <a:gd name="T35" fmla="*/ 887 h 2356"/>
                <a:gd name="T36" fmla="*/ 3615 w 3761"/>
                <a:gd name="T37" fmla="*/ 989 h 2356"/>
                <a:gd name="T38" fmla="*/ 3520 w 3761"/>
                <a:gd name="T39" fmla="*/ 1091 h 2356"/>
                <a:gd name="T40" fmla="*/ 3394 w 3761"/>
                <a:gd name="T41" fmla="*/ 1187 h 2356"/>
                <a:gd name="T42" fmla="*/ 3243 w 3761"/>
                <a:gd name="T43" fmla="*/ 1289 h 2356"/>
                <a:gd name="T44" fmla="*/ 3063 w 3761"/>
                <a:gd name="T45" fmla="*/ 1391 h 2356"/>
                <a:gd name="T46" fmla="*/ 2852 w 3761"/>
                <a:gd name="T47" fmla="*/ 1493 h 2356"/>
                <a:gd name="T48" fmla="*/ 2623 w 3761"/>
                <a:gd name="T49" fmla="*/ 1589 h 2356"/>
                <a:gd name="T50" fmla="*/ 2089 w 3761"/>
                <a:gd name="T51" fmla="*/ 1786 h 2356"/>
                <a:gd name="T52" fmla="*/ 1469 w 3761"/>
                <a:gd name="T53" fmla="*/ 1972 h 2356"/>
                <a:gd name="T54" fmla="*/ 769 w 3761"/>
                <a:gd name="T55" fmla="*/ 2158 h 2356"/>
                <a:gd name="T56" fmla="*/ 0 w 3761"/>
                <a:gd name="T57" fmla="*/ 2326 h 2356"/>
                <a:gd name="T58" fmla="*/ 403 w 3761"/>
                <a:gd name="T59" fmla="*/ 2272 h 2356"/>
                <a:gd name="T60" fmla="*/ 1150 w 3761"/>
                <a:gd name="T61" fmla="*/ 2092 h 2356"/>
                <a:gd name="T62" fmla="*/ 1824 w 3761"/>
                <a:gd name="T63" fmla="*/ 1900 h 2356"/>
                <a:gd name="T64" fmla="*/ 2408 w 3761"/>
                <a:gd name="T65" fmla="*/ 1702 h 2356"/>
                <a:gd name="T66" fmla="*/ 2665 w 3761"/>
                <a:gd name="T67" fmla="*/ 1607 h 2356"/>
                <a:gd name="T68" fmla="*/ 2900 w 3761"/>
                <a:gd name="T69" fmla="*/ 1505 h 2356"/>
                <a:gd name="T70" fmla="*/ 3111 w 3761"/>
                <a:gd name="T71" fmla="*/ 1403 h 2356"/>
                <a:gd name="T72" fmla="*/ 3297 w 3761"/>
                <a:gd name="T73" fmla="*/ 1301 h 2356"/>
                <a:gd name="T74" fmla="*/ 3454 w 3761"/>
                <a:gd name="T75" fmla="*/ 1193 h 2356"/>
                <a:gd name="T76" fmla="*/ 3580 w 3761"/>
                <a:gd name="T77" fmla="*/ 1091 h 2356"/>
                <a:gd name="T78" fmla="*/ 3677 w 3761"/>
                <a:gd name="T79" fmla="*/ 989 h 2356"/>
                <a:gd name="T80" fmla="*/ 3743 w 3761"/>
                <a:gd name="T81" fmla="*/ 887 h 2356"/>
                <a:gd name="T82" fmla="*/ 3779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42 w 2924"/>
                <a:gd name="T1" fmla="*/ 647 h 1846"/>
                <a:gd name="T2" fmla="*/ 2894 w 2924"/>
                <a:gd name="T3" fmla="*/ 528 h 1846"/>
                <a:gd name="T4" fmla="*/ 2766 w 2924"/>
                <a:gd name="T5" fmla="*/ 414 h 1846"/>
                <a:gd name="T6" fmla="*/ 2575 w 2924"/>
                <a:gd name="T7" fmla="*/ 318 h 1846"/>
                <a:gd name="T8" fmla="*/ 2316 w 2924"/>
                <a:gd name="T9" fmla="*/ 228 h 1846"/>
                <a:gd name="T10" fmla="*/ 1997 w 2924"/>
                <a:gd name="T11" fmla="*/ 150 h 1846"/>
                <a:gd name="T12" fmla="*/ 1618 w 2924"/>
                <a:gd name="T13" fmla="*/ 78 h 1846"/>
                <a:gd name="T14" fmla="*/ 1186 w 2924"/>
                <a:gd name="T15" fmla="*/ 24 h 1846"/>
                <a:gd name="T16" fmla="*/ 698 w 2924"/>
                <a:gd name="T17" fmla="*/ 0 h 1846"/>
                <a:gd name="T18" fmla="*/ 1198 w 2924"/>
                <a:gd name="T19" fmla="*/ 48 h 1846"/>
                <a:gd name="T20" fmla="*/ 1636 w 2924"/>
                <a:gd name="T21" fmla="*/ 108 h 1846"/>
                <a:gd name="T22" fmla="*/ 2021 w 2924"/>
                <a:gd name="T23" fmla="*/ 180 h 1846"/>
                <a:gd name="T24" fmla="*/ 2340 w 2924"/>
                <a:gd name="T25" fmla="*/ 264 h 1846"/>
                <a:gd name="T26" fmla="*/ 2587 w 2924"/>
                <a:gd name="T27" fmla="*/ 360 h 1846"/>
                <a:gd name="T28" fmla="*/ 2766 w 2924"/>
                <a:gd name="T29" fmla="*/ 468 h 1846"/>
                <a:gd name="T30" fmla="*/ 2864 w 2924"/>
                <a:gd name="T31" fmla="*/ 587 h 1846"/>
                <a:gd name="T32" fmla="*/ 2882 w 2924"/>
                <a:gd name="T33" fmla="*/ 713 h 1846"/>
                <a:gd name="T34" fmla="*/ 2858 w 2924"/>
                <a:gd name="T35" fmla="*/ 785 h 1846"/>
                <a:gd name="T36" fmla="*/ 2810 w 2924"/>
                <a:gd name="T37" fmla="*/ 857 h 1846"/>
                <a:gd name="T38" fmla="*/ 2641 w 2924"/>
                <a:gd name="T39" fmla="*/ 1001 h 1846"/>
                <a:gd name="T40" fmla="*/ 2382 w 2924"/>
                <a:gd name="T41" fmla="*/ 1145 h 1846"/>
                <a:gd name="T42" fmla="*/ 2045 w 2924"/>
                <a:gd name="T43" fmla="*/ 1289 h 1846"/>
                <a:gd name="T44" fmla="*/ 1636 w 2924"/>
                <a:gd name="T45" fmla="*/ 1433 h 1846"/>
                <a:gd name="T46" fmla="*/ 1150 w 2924"/>
                <a:gd name="T47" fmla="*/ 1571 h 1846"/>
                <a:gd name="T48" fmla="*/ 608 w 2924"/>
                <a:gd name="T49" fmla="*/ 1702 h 1846"/>
                <a:gd name="T50" fmla="*/ 0 w 2924"/>
                <a:gd name="T51" fmla="*/ 1828 h 1846"/>
                <a:gd name="T52" fmla="*/ 313 w 2924"/>
                <a:gd name="T53" fmla="*/ 1780 h 1846"/>
                <a:gd name="T54" fmla="*/ 903 w 2924"/>
                <a:gd name="T55" fmla="*/ 1648 h 1846"/>
                <a:gd name="T56" fmla="*/ 1425 w 2924"/>
                <a:gd name="T57" fmla="*/ 1511 h 1846"/>
                <a:gd name="T58" fmla="*/ 1883 w 2924"/>
                <a:gd name="T59" fmla="*/ 1367 h 1846"/>
                <a:gd name="T60" fmla="*/ 2268 w 2924"/>
                <a:gd name="T61" fmla="*/ 1223 h 1846"/>
                <a:gd name="T62" fmla="*/ 2575 w 2924"/>
                <a:gd name="T63" fmla="*/ 1079 h 1846"/>
                <a:gd name="T64" fmla="*/ 2792 w 2924"/>
                <a:gd name="T65" fmla="*/ 929 h 1846"/>
                <a:gd name="T66" fmla="*/ 2894 w 2924"/>
                <a:gd name="T67" fmla="*/ 815 h 1846"/>
                <a:gd name="T68" fmla="*/ 2930 w 2924"/>
                <a:gd name="T69" fmla="*/ 743 h 1846"/>
                <a:gd name="T70" fmla="*/ 2942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0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498 w 1488"/>
                <a:gd name="T7" fmla="*/ 186 h 204"/>
                <a:gd name="T8" fmla="*/ 1409 w 1488"/>
                <a:gd name="T9" fmla="*/ 204 h 204"/>
                <a:gd name="T10" fmla="*/ 140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7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8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75 w 323"/>
                  <a:gd name="T13" fmla="*/ 18 h 162"/>
                  <a:gd name="T14" fmla="*/ 241 w 323"/>
                  <a:gd name="T15" fmla="*/ 54 h 162"/>
                  <a:gd name="T16" fmla="*/ 289 w 323"/>
                  <a:gd name="T17" fmla="*/ 90 h 162"/>
                  <a:gd name="T18" fmla="*/ 319 w 323"/>
                  <a:gd name="T19" fmla="*/ 114 h 162"/>
                  <a:gd name="T20" fmla="*/ 325 w 323"/>
                  <a:gd name="T21" fmla="*/ 126 h 162"/>
                  <a:gd name="T22" fmla="*/ 325 w 323"/>
                  <a:gd name="T23" fmla="*/ 126 h 162"/>
                  <a:gd name="T24" fmla="*/ 223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74 w 1250"/>
                  <a:gd name="T1" fmla="*/ 641 h 923"/>
                  <a:gd name="T2" fmla="*/ 1174 w 1250"/>
                  <a:gd name="T3" fmla="*/ 473 h 923"/>
                  <a:gd name="T4" fmla="*/ 1144 w 1250"/>
                  <a:gd name="T5" fmla="*/ 384 h 923"/>
                  <a:gd name="T6" fmla="*/ 1120 w 1250"/>
                  <a:gd name="T7" fmla="*/ 288 h 923"/>
                  <a:gd name="T8" fmla="*/ 1059 w 1250"/>
                  <a:gd name="T9" fmla="*/ 174 h 923"/>
                  <a:gd name="T10" fmla="*/ 987 w 1250"/>
                  <a:gd name="T11" fmla="*/ 96 h 923"/>
                  <a:gd name="T12" fmla="*/ 969 w 1250"/>
                  <a:gd name="T13" fmla="*/ 72 h 923"/>
                  <a:gd name="T14" fmla="*/ 897 w 1250"/>
                  <a:gd name="T15" fmla="*/ 18 h 923"/>
                  <a:gd name="T16" fmla="*/ 825 w 1250"/>
                  <a:gd name="T17" fmla="*/ 6 h 923"/>
                  <a:gd name="T18" fmla="*/ 716 w 1250"/>
                  <a:gd name="T19" fmla="*/ 24 h 923"/>
                  <a:gd name="T20" fmla="*/ 668 w 1250"/>
                  <a:gd name="T21" fmla="*/ 42 h 923"/>
                  <a:gd name="T22" fmla="*/ 572 w 1250"/>
                  <a:gd name="T23" fmla="*/ 120 h 923"/>
                  <a:gd name="T24" fmla="*/ 536 w 1250"/>
                  <a:gd name="T25" fmla="*/ 228 h 923"/>
                  <a:gd name="T26" fmla="*/ 513 w 1250"/>
                  <a:gd name="T27" fmla="*/ 348 h 923"/>
                  <a:gd name="T28" fmla="*/ 433 w 1250"/>
                  <a:gd name="T29" fmla="*/ 479 h 923"/>
                  <a:gd name="T30" fmla="*/ 415 w 1250"/>
                  <a:gd name="T31" fmla="*/ 539 h 923"/>
                  <a:gd name="T32" fmla="*/ 355 w 1250"/>
                  <a:gd name="T33" fmla="*/ 599 h 923"/>
                  <a:gd name="T34" fmla="*/ 307 w 1250"/>
                  <a:gd name="T35" fmla="*/ 629 h 923"/>
                  <a:gd name="T36" fmla="*/ 295 w 1250"/>
                  <a:gd name="T37" fmla="*/ 635 h 923"/>
                  <a:gd name="T38" fmla="*/ 259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2 w 1250"/>
                  <a:gd name="T47" fmla="*/ 869 h 923"/>
                  <a:gd name="T48" fmla="*/ 644 w 1250"/>
                  <a:gd name="T49" fmla="*/ 827 h 923"/>
                  <a:gd name="T50" fmla="*/ 704 w 1250"/>
                  <a:gd name="T51" fmla="*/ 725 h 923"/>
                  <a:gd name="T52" fmla="*/ 698 w 1250"/>
                  <a:gd name="T53" fmla="*/ 611 h 923"/>
                  <a:gd name="T54" fmla="*/ 782 w 1250"/>
                  <a:gd name="T55" fmla="*/ 551 h 923"/>
                  <a:gd name="T56" fmla="*/ 885 w 1250"/>
                  <a:gd name="T57" fmla="*/ 449 h 923"/>
                  <a:gd name="T58" fmla="*/ 915 w 1250"/>
                  <a:gd name="T59" fmla="*/ 414 h 923"/>
                  <a:gd name="T60" fmla="*/ 981 w 1250"/>
                  <a:gd name="T61" fmla="*/ 318 h 923"/>
                  <a:gd name="T62" fmla="*/ 1029 w 1250"/>
                  <a:gd name="T63" fmla="*/ 336 h 923"/>
                  <a:gd name="T64" fmla="*/ 1126 w 1250"/>
                  <a:gd name="T65" fmla="*/ 617 h 923"/>
                  <a:gd name="T66" fmla="*/ 1120 w 1250"/>
                  <a:gd name="T67" fmla="*/ 689 h 923"/>
                  <a:gd name="T68" fmla="*/ 1156 w 1250"/>
                  <a:gd name="T69" fmla="*/ 749 h 923"/>
                  <a:gd name="T70" fmla="*/ 1210 w 1250"/>
                  <a:gd name="T71" fmla="*/ 713 h 923"/>
                  <a:gd name="T72" fmla="*/ 1246 w 1250"/>
                  <a:gd name="T73" fmla="*/ 749 h 923"/>
                  <a:gd name="T74" fmla="*/ 1258 w 1250"/>
                  <a:gd name="T75" fmla="*/ 743 h 923"/>
                  <a:gd name="T76" fmla="*/ 698 w 1250"/>
                  <a:gd name="T77" fmla="*/ 264 h 923"/>
                  <a:gd name="T78" fmla="*/ 790 w 1250"/>
                  <a:gd name="T79" fmla="*/ 372 h 923"/>
                  <a:gd name="T80" fmla="*/ 770 w 1250"/>
                  <a:gd name="T81" fmla="*/ 443 h 923"/>
                  <a:gd name="T82" fmla="*/ 710 w 1250"/>
                  <a:gd name="T83" fmla="*/ 515 h 923"/>
                  <a:gd name="T84" fmla="*/ 662 w 1250"/>
                  <a:gd name="T85" fmla="*/ 569 h 923"/>
                  <a:gd name="T86" fmla="*/ 620 w 1250"/>
                  <a:gd name="T87" fmla="*/ 593 h 923"/>
                  <a:gd name="T88" fmla="*/ 578 w 1250"/>
                  <a:gd name="T89" fmla="*/ 617 h 923"/>
                  <a:gd name="T90" fmla="*/ 566 w 1250"/>
                  <a:gd name="T91" fmla="*/ 707 h 923"/>
                  <a:gd name="T92" fmla="*/ 355 w 1250"/>
                  <a:gd name="T93" fmla="*/ 755 h 923"/>
                  <a:gd name="T94" fmla="*/ 391 w 1250"/>
                  <a:gd name="T95" fmla="*/ 641 h 923"/>
                  <a:gd name="T96" fmla="*/ 427 w 1250"/>
                  <a:gd name="T97" fmla="*/ 647 h 923"/>
                  <a:gd name="T98" fmla="*/ 445 w 1250"/>
                  <a:gd name="T99" fmla="*/ 617 h 923"/>
                  <a:gd name="T100" fmla="*/ 572 w 1250"/>
                  <a:gd name="T101" fmla="*/ 515 h 923"/>
                  <a:gd name="T102" fmla="*/ 620 w 1250"/>
                  <a:gd name="T103" fmla="*/ 473 h 923"/>
                  <a:gd name="T104" fmla="*/ 644 w 1250"/>
                  <a:gd name="T105" fmla="*/ 396 h 923"/>
                  <a:gd name="T106" fmla="*/ 644 w 1250"/>
                  <a:gd name="T107" fmla="*/ 378 h 923"/>
                  <a:gd name="T108" fmla="*/ 668 w 1250"/>
                  <a:gd name="T109" fmla="*/ 270 h 923"/>
                  <a:gd name="T110" fmla="*/ 686 w 1250"/>
                  <a:gd name="T111" fmla="*/ 192 h 923"/>
                  <a:gd name="T112" fmla="*/ 698 w 1250"/>
                  <a:gd name="T113" fmla="*/ 264 h 923"/>
                  <a:gd name="T114" fmla="*/ 536 w 1250"/>
                  <a:gd name="T115" fmla="*/ 455 h 923"/>
                  <a:gd name="T116" fmla="*/ 638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0 w 72"/>
                  <a:gd name="T3" fmla="*/ 24 h 54"/>
                  <a:gd name="T4" fmla="*/ 62 w 72"/>
                  <a:gd name="T5" fmla="*/ 12 h 54"/>
                  <a:gd name="T6" fmla="*/ 68 w 72"/>
                  <a:gd name="T7" fmla="*/ 6 h 54"/>
                  <a:gd name="T8" fmla="*/ 74 w 72"/>
                  <a:gd name="T9" fmla="*/ 0 h 54"/>
                  <a:gd name="T10" fmla="*/ 44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89 w 287"/>
                  <a:gd name="T1" fmla="*/ 0 h 84"/>
                  <a:gd name="T2" fmla="*/ 0 w 287"/>
                  <a:gd name="T3" fmla="*/ 84 h 84"/>
                  <a:gd name="T4" fmla="*/ 170 w 287"/>
                  <a:gd name="T5" fmla="*/ 36 h 84"/>
                  <a:gd name="T6" fmla="*/ 114 w 287"/>
                  <a:gd name="T7" fmla="*/ 60 h 84"/>
                  <a:gd name="T8" fmla="*/ 278 w 287"/>
                  <a:gd name="T9" fmla="*/ 18 h 84"/>
                  <a:gd name="T10" fmla="*/ 289 w 287"/>
                  <a:gd name="T11" fmla="*/ 0 h 84"/>
                  <a:gd name="T12" fmla="*/ 289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47177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7178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99B52C-7F2F-42C3-8151-345900298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38871"/>
      </p:ext>
    </p:extLst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2E725-BFA0-4991-A79F-DA8FB2376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383969"/>
      </p:ext>
    </p:extLst>
  </p:cSld>
  <p:clrMapOvr>
    <a:masterClrMapping/>
  </p:clrMapOvr>
  <p:transition>
    <p:strips dir="r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13903-DA9B-474A-A6FE-9144B49F8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037723"/>
      </p:ext>
    </p:extLst>
  </p:cSld>
  <p:clrMapOvr>
    <a:masterClrMapping/>
  </p:clrMapOvr>
  <p:transition>
    <p:strips dir="r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BBF43-AB02-4B85-8F9B-CBDC1F9B1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058909"/>
      </p:ext>
    </p:extLst>
  </p:cSld>
  <p:clrMapOvr>
    <a:masterClrMapping/>
  </p:clrMapOvr>
  <p:transition>
    <p:strips dir="r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A2CBF6-E1DA-4CC6-A6B0-FD3D2CA25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6091"/>
      </p:ext>
    </p:extLst>
  </p:cSld>
  <p:clrMapOvr>
    <a:masterClrMapping/>
  </p:clrMapOvr>
  <p:transition>
    <p:strips dir="r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5A298-E6AF-431A-A094-0A207FC9C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020306"/>
      </p:ext>
    </p:extLst>
  </p:cSld>
  <p:clrMapOvr>
    <a:masterClrMapping/>
  </p:clrMapOvr>
  <p:transition>
    <p:strips dir="r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D3986-B21F-49FC-A3A5-D1B229134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262159"/>
      </p:ext>
    </p:extLst>
  </p:cSld>
  <p:clrMapOvr>
    <a:masterClrMapping/>
  </p:clrMapOvr>
  <p:transition>
    <p:strips dir="r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FB6348-867E-4133-889D-49B8241E0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802892"/>
      </p:ext>
    </p:extLst>
  </p:cSld>
  <p:clrMapOvr>
    <a:masterClrMapping/>
  </p:clrMapOvr>
  <p:transition>
    <p:strips dir="r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FEC0D8-8F20-4BEC-BBD7-63C409433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654342"/>
      </p:ext>
    </p:extLst>
  </p:cSld>
  <p:clrMapOvr>
    <a:masterClrMapping/>
  </p:clrMapOvr>
  <p:transition>
    <p:strips dir="r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3D72F-1B45-416B-940A-BDC0E9DDC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241097"/>
      </p:ext>
    </p:extLst>
  </p:cSld>
  <p:clrMapOvr>
    <a:masterClrMapping/>
  </p:clrMapOvr>
  <p:transition>
    <p:strips dir="r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7B47E3-86AC-45BE-B32D-5943B15EB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698469"/>
      </p:ext>
    </p:extLst>
  </p:cSld>
  <p:clrMapOvr>
    <a:masterClrMapping/>
  </p:clrMapOvr>
  <p:transition>
    <p:strips dir="r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21 w 717"/>
                <a:gd name="T1" fmla="*/ 845 h 845"/>
                <a:gd name="T2" fmla="*/ 721 w 717"/>
                <a:gd name="T3" fmla="*/ 821 h 845"/>
                <a:gd name="T4" fmla="*/ 578 w 717"/>
                <a:gd name="T5" fmla="*/ 605 h 845"/>
                <a:gd name="T6" fmla="*/ 408 w 717"/>
                <a:gd name="T7" fmla="*/ 396 h 845"/>
                <a:gd name="T8" fmla="*/ 223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1 w 717"/>
                <a:gd name="T15" fmla="*/ 198 h 845"/>
                <a:gd name="T16" fmla="*/ 402 w 717"/>
                <a:gd name="T17" fmla="*/ 408 h 845"/>
                <a:gd name="T18" fmla="*/ 572 w 717"/>
                <a:gd name="T19" fmla="*/ 623 h 845"/>
                <a:gd name="T20" fmla="*/ 721 w 717"/>
                <a:gd name="T21" fmla="*/ 845 h 845"/>
                <a:gd name="T22" fmla="*/ 721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9 w 407"/>
                <a:gd name="T1" fmla="*/ 414 h 414"/>
                <a:gd name="T2" fmla="*/ 409 w 407"/>
                <a:gd name="T3" fmla="*/ 396 h 414"/>
                <a:gd name="T4" fmla="*/ 224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8 w 407"/>
                <a:gd name="T13" fmla="*/ 204 h 414"/>
                <a:gd name="T14" fmla="*/ 409 w 407"/>
                <a:gd name="T15" fmla="*/ 414 h 414"/>
                <a:gd name="T16" fmla="*/ 409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90 w 586"/>
                <a:gd name="T1" fmla="*/ 0 h 599"/>
                <a:gd name="T2" fmla="*/ 572 w 586"/>
                <a:gd name="T3" fmla="*/ 0 h 599"/>
                <a:gd name="T4" fmla="*/ 409 w 586"/>
                <a:gd name="T5" fmla="*/ 132 h 599"/>
                <a:gd name="T6" fmla="*/ 259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9 w 586"/>
                <a:gd name="T17" fmla="*/ 282 h 599"/>
                <a:gd name="T18" fmla="*/ 415 w 586"/>
                <a:gd name="T19" fmla="*/ 138 h 599"/>
                <a:gd name="T20" fmla="*/ 590 w 586"/>
                <a:gd name="T21" fmla="*/ 0 h 599"/>
                <a:gd name="T22" fmla="*/ 590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1 w 269"/>
                <a:gd name="T1" fmla="*/ 0 h 252"/>
                <a:gd name="T2" fmla="*/ 253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1 w 269"/>
                <a:gd name="T15" fmla="*/ 0 h 252"/>
                <a:gd name="T16" fmla="*/ 271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53319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53320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1D37F-6938-48A1-A4AC-B8CEE0604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363083"/>
      </p:ext>
    </p:extLst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FDD13-259B-4B12-B119-0141A3499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133551"/>
      </p:ext>
    </p:extLst>
  </p:cSld>
  <p:clrMapOvr>
    <a:masterClrMapping/>
  </p:clrMapOvr>
  <p:transition>
    <p:strips dir="r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7712E-04D8-4FE8-9C00-388723404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443389"/>
      </p:ext>
    </p:extLst>
  </p:cSld>
  <p:clrMapOvr>
    <a:masterClrMapping/>
  </p:clrMapOvr>
  <p:transition>
    <p:strips dir="r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1ABB1-EEF6-44A6-8749-CF492A772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541646"/>
      </p:ext>
    </p:extLst>
  </p:cSld>
  <p:clrMapOvr>
    <a:masterClrMapping/>
  </p:clrMapOvr>
  <p:transition>
    <p:strips dir="r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85F55-5DFA-4297-A1E4-73F96148B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13162"/>
      </p:ext>
    </p:extLst>
  </p:cSld>
  <p:clrMapOvr>
    <a:masterClrMapping/>
  </p:clrMapOvr>
  <p:transition>
    <p:strips dir="r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CDF21-2BC5-4668-AA94-6D33B155C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332759"/>
      </p:ext>
    </p:extLst>
  </p:cSld>
  <p:clrMapOvr>
    <a:masterClrMapping/>
  </p:clrMapOvr>
  <p:transition>
    <p:strips dir="r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57F5F5-CA5E-4D3C-BAC1-B29B5F970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792336"/>
      </p:ext>
    </p:extLst>
  </p:cSld>
  <p:clrMapOvr>
    <a:masterClrMapping/>
  </p:clrMapOvr>
  <p:transition>
    <p:strips dir="r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016F2-096B-4840-BFC5-EBBD10DC4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805375"/>
      </p:ext>
    </p:extLst>
  </p:cSld>
  <p:clrMapOvr>
    <a:masterClrMapping/>
  </p:clrMapOvr>
  <p:transition>
    <p:strips dir="rd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C6633A-088E-4FF6-90DE-46CE89666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781908"/>
      </p:ext>
    </p:extLst>
  </p:cSld>
  <p:clrMapOvr>
    <a:masterClrMapping/>
  </p:clrMapOvr>
  <p:transition>
    <p:strips dir="rd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AEB24-BB29-4426-8BFF-FE9819E65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69770"/>
      </p:ext>
    </p:extLst>
  </p:cSld>
  <p:clrMapOvr>
    <a:masterClrMapping/>
  </p:clrMapOvr>
  <p:transition>
    <p:strips dir="rd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94E0A-32B6-4CEE-A2D3-1F0B53894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304505"/>
      </p:ext>
    </p:extLst>
  </p:cSld>
  <p:clrMapOvr>
    <a:masterClrMapping/>
  </p:clrMapOvr>
  <p:transition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389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9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89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89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E1DF0B1-5878-4E92-B585-CDE04F99D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78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</p:sldLayoutIdLst>
  <p:transition>
    <p:strips dir="rd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56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691 w 3934"/>
                <a:gd name="T3" fmla="*/ 1331 h 1505"/>
                <a:gd name="T4" fmla="*/ 1221 w 3934"/>
                <a:gd name="T5" fmla="*/ 1157 h 1505"/>
                <a:gd name="T6" fmla="*/ 1738 w 3934"/>
                <a:gd name="T7" fmla="*/ 977 h 1505"/>
                <a:gd name="T8" fmla="*/ 2232 w 3934"/>
                <a:gd name="T9" fmla="*/ 792 h 1505"/>
                <a:gd name="T10" fmla="*/ 2472 w 3934"/>
                <a:gd name="T11" fmla="*/ 696 h 1505"/>
                <a:gd name="T12" fmla="*/ 2706 w 3934"/>
                <a:gd name="T13" fmla="*/ 606 h 1505"/>
                <a:gd name="T14" fmla="*/ 2936 w 3934"/>
                <a:gd name="T15" fmla="*/ 510 h 1505"/>
                <a:gd name="T16" fmla="*/ 3159 w 3934"/>
                <a:gd name="T17" fmla="*/ 420 h 1505"/>
                <a:gd name="T18" fmla="*/ 3368 w 3934"/>
                <a:gd name="T19" fmla="*/ 324 h 1505"/>
                <a:gd name="T20" fmla="*/ 3573 w 3934"/>
                <a:gd name="T21" fmla="*/ 234 h 1505"/>
                <a:gd name="T22" fmla="*/ 3771 w 3934"/>
                <a:gd name="T23" fmla="*/ 138 h 1505"/>
                <a:gd name="T24" fmla="*/ 3958 w 3934"/>
                <a:gd name="T25" fmla="*/ 48 h 1505"/>
                <a:gd name="T26" fmla="*/ 3958 w 3934"/>
                <a:gd name="T27" fmla="*/ 0 h 1505"/>
                <a:gd name="T28" fmla="*/ 3765 w 3934"/>
                <a:gd name="T29" fmla="*/ 96 h 1505"/>
                <a:gd name="T30" fmla="*/ 3561 w 3934"/>
                <a:gd name="T31" fmla="*/ 192 h 1505"/>
                <a:gd name="T32" fmla="*/ 3350 w 3934"/>
                <a:gd name="T33" fmla="*/ 288 h 1505"/>
                <a:gd name="T34" fmla="*/ 3135 w 3934"/>
                <a:gd name="T35" fmla="*/ 384 h 1505"/>
                <a:gd name="T36" fmla="*/ 2906 w 3934"/>
                <a:gd name="T37" fmla="*/ 480 h 1505"/>
                <a:gd name="T38" fmla="*/ 2670 w 3934"/>
                <a:gd name="T39" fmla="*/ 576 h 1505"/>
                <a:gd name="T40" fmla="*/ 2423 w 3934"/>
                <a:gd name="T41" fmla="*/ 672 h 1505"/>
                <a:gd name="T42" fmla="*/ 2178 w 3934"/>
                <a:gd name="T43" fmla="*/ 768 h 1505"/>
                <a:gd name="T44" fmla="*/ 1919 w 3934"/>
                <a:gd name="T45" fmla="*/ 864 h 1505"/>
                <a:gd name="T46" fmla="*/ 1660 w 3934"/>
                <a:gd name="T47" fmla="*/ 960 h 1505"/>
                <a:gd name="T48" fmla="*/ 1118 w 3934"/>
                <a:gd name="T49" fmla="*/ 1145 h 1505"/>
                <a:gd name="T50" fmla="*/ 566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57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54 w 1728"/>
                <a:gd name="T3" fmla="*/ 527 h 689"/>
                <a:gd name="T4" fmla="*/ 969 w 1728"/>
                <a:gd name="T5" fmla="*/ 365 h 689"/>
                <a:gd name="T6" fmla="*/ 1166 w 1728"/>
                <a:gd name="T7" fmla="*/ 287 h 689"/>
                <a:gd name="T8" fmla="*/ 1365 w 1728"/>
                <a:gd name="T9" fmla="*/ 203 h 689"/>
                <a:gd name="T10" fmla="*/ 1557 w 1728"/>
                <a:gd name="T11" fmla="*/ 126 h 689"/>
                <a:gd name="T12" fmla="*/ 1738 w 1728"/>
                <a:gd name="T13" fmla="*/ 48 h 689"/>
                <a:gd name="T14" fmla="*/ 1738 w 1728"/>
                <a:gd name="T15" fmla="*/ 0 h 689"/>
                <a:gd name="T16" fmla="*/ 1539 w 1728"/>
                <a:gd name="T17" fmla="*/ 84 h 689"/>
                <a:gd name="T18" fmla="*/ 1335 w 1728"/>
                <a:gd name="T19" fmla="*/ 167 h 689"/>
                <a:gd name="T20" fmla="*/ 1124 w 1728"/>
                <a:gd name="T21" fmla="*/ 257 h 689"/>
                <a:gd name="T22" fmla="*/ 909 w 1728"/>
                <a:gd name="T23" fmla="*/ 341 h 689"/>
                <a:gd name="T24" fmla="*/ 456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58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595 w 5561"/>
                <a:gd name="T1" fmla="*/ 929 h 3447"/>
                <a:gd name="T2" fmla="*/ 5571 w 5561"/>
                <a:gd name="T3" fmla="*/ 773 h 3447"/>
                <a:gd name="T4" fmla="*/ 5487 w 5561"/>
                <a:gd name="T5" fmla="*/ 629 h 3447"/>
                <a:gd name="T6" fmla="*/ 5359 w 5561"/>
                <a:gd name="T7" fmla="*/ 492 h 3447"/>
                <a:gd name="T8" fmla="*/ 5180 w 5561"/>
                <a:gd name="T9" fmla="*/ 366 h 3447"/>
                <a:gd name="T10" fmla="*/ 4951 w 5561"/>
                <a:gd name="T11" fmla="*/ 252 h 3447"/>
                <a:gd name="T12" fmla="*/ 4680 w 5561"/>
                <a:gd name="T13" fmla="*/ 144 h 3447"/>
                <a:gd name="T14" fmla="*/ 4367 w 5561"/>
                <a:gd name="T15" fmla="*/ 48 h 3447"/>
                <a:gd name="T16" fmla="*/ 4024 w 5561"/>
                <a:gd name="T17" fmla="*/ 0 h 3447"/>
                <a:gd name="T18" fmla="*/ 4385 w 5561"/>
                <a:gd name="T19" fmla="*/ 90 h 3447"/>
                <a:gd name="T20" fmla="*/ 4698 w 5561"/>
                <a:gd name="T21" fmla="*/ 192 h 3447"/>
                <a:gd name="T22" fmla="*/ 4963 w 5561"/>
                <a:gd name="T23" fmla="*/ 306 h 3447"/>
                <a:gd name="T24" fmla="*/ 5180 w 5561"/>
                <a:gd name="T25" fmla="*/ 426 h 3447"/>
                <a:gd name="T26" fmla="*/ 5347 w 5561"/>
                <a:gd name="T27" fmla="*/ 557 h 3447"/>
                <a:gd name="T28" fmla="*/ 5463 w 5561"/>
                <a:gd name="T29" fmla="*/ 701 h 3447"/>
                <a:gd name="T30" fmla="*/ 5523 w 5561"/>
                <a:gd name="T31" fmla="*/ 851 h 3447"/>
                <a:gd name="T32" fmla="*/ 5523 w 5561"/>
                <a:gd name="T33" fmla="*/ 1013 h 3447"/>
                <a:gd name="T34" fmla="*/ 5475 w 5561"/>
                <a:gd name="T35" fmla="*/ 1163 h 3447"/>
                <a:gd name="T36" fmla="*/ 5377 w 5561"/>
                <a:gd name="T37" fmla="*/ 1319 h 3447"/>
                <a:gd name="T38" fmla="*/ 5234 w 5561"/>
                <a:gd name="T39" fmla="*/ 1475 h 3447"/>
                <a:gd name="T40" fmla="*/ 5047 w 5561"/>
                <a:gd name="T41" fmla="*/ 1630 h 3447"/>
                <a:gd name="T42" fmla="*/ 4819 w 5561"/>
                <a:gd name="T43" fmla="*/ 1786 h 3447"/>
                <a:gd name="T44" fmla="*/ 4554 w 5561"/>
                <a:gd name="T45" fmla="*/ 1948 h 3447"/>
                <a:gd name="T46" fmla="*/ 4241 w 5561"/>
                <a:gd name="T47" fmla="*/ 2104 h 3447"/>
                <a:gd name="T48" fmla="*/ 3899 w 5561"/>
                <a:gd name="T49" fmla="*/ 2260 h 3447"/>
                <a:gd name="T50" fmla="*/ 3520 w 5561"/>
                <a:gd name="T51" fmla="*/ 2416 h 3447"/>
                <a:gd name="T52" fmla="*/ 3103 w 5561"/>
                <a:gd name="T53" fmla="*/ 2566 h 3447"/>
                <a:gd name="T54" fmla="*/ 2659 w 5561"/>
                <a:gd name="T55" fmla="*/ 2715 h 3447"/>
                <a:gd name="T56" fmla="*/ 2178 w 5561"/>
                <a:gd name="T57" fmla="*/ 2865 h 3447"/>
                <a:gd name="T58" fmla="*/ 1672 w 5561"/>
                <a:gd name="T59" fmla="*/ 3009 h 3447"/>
                <a:gd name="T60" fmla="*/ 1142 w 5561"/>
                <a:gd name="T61" fmla="*/ 3147 h 3447"/>
                <a:gd name="T62" fmla="*/ 584 w 5561"/>
                <a:gd name="T63" fmla="*/ 3279 h 3447"/>
                <a:gd name="T64" fmla="*/ 0 w 5561"/>
                <a:gd name="T65" fmla="*/ 3447 h 3447"/>
                <a:gd name="T66" fmla="*/ 873 w 5561"/>
                <a:gd name="T67" fmla="*/ 3249 h 3447"/>
                <a:gd name="T68" fmla="*/ 1425 w 5561"/>
                <a:gd name="T69" fmla="*/ 3105 h 3447"/>
                <a:gd name="T70" fmla="*/ 1949 w 5561"/>
                <a:gd name="T71" fmla="*/ 2961 h 3447"/>
                <a:gd name="T72" fmla="*/ 2448 w 5561"/>
                <a:gd name="T73" fmla="*/ 2817 h 3447"/>
                <a:gd name="T74" fmla="*/ 2918 w 5561"/>
                <a:gd name="T75" fmla="*/ 2668 h 3447"/>
                <a:gd name="T76" fmla="*/ 3350 w 5561"/>
                <a:gd name="T77" fmla="*/ 2512 h 3447"/>
                <a:gd name="T78" fmla="*/ 3753 w 5561"/>
                <a:gd name="T79" fmla="*/ 2356 h 3447"/>
                <a:gd name="T80" fmla="*/ 4122 w 5561"/>
                <a:gd name="T81" fmla="*/ 2200 h 3447"/>
                <a:gd name="T82" fmla="*/ 4453 w 5561"/>
                <a:gd name="T83" fmla="*/ 2038 h 3447"/>
                <a:gd name="T84" fmla="*/ 4746 w 5561"/>
                <a:gd name="T85" fmla="*/ 1876 h 3447"/>
                <a:gd name="T86" fmla="*/ 4999 w 5561"/>
                <a:gd name="T87" fmla="*/ 1720 h 3447"/>
                <a:gd name="T88" fmla="*/ 5210 w 5561"/>
                <a:gd name="T89" fmla="*/ 1559 h 3447"/>
                <a:gd name="T90" fmla="*/ 5371 w 5561"/>
                <a:gd name="T91" fmla="*/ 1397 h 3447"/>
                <a:gd name="T92" fmla="*/ 5493 w 5561"/>
                <a:gd name="T93" fmla="*/ 1241 h 3447"/>
                <a:gd name="T94" fmla="*/ 5571 w 5561"/>
                <a:gd name="T95" fmla="*/ 1085 h 3447"/>
                <a:gd name="T96" fmla="*/ 5589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6118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0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776 w 5740"/>
                <a:gd name="T1" fmla="*/ 0 h 2098"/>
                <a:gd name="T2" fmla="*/ 5674 w 5740"/>
                <a:gd name="T3" fmla="*/ 72 h 2098"/>
                <a:gd name="T4" fmla="*/ 5571 w 5740"/>
                <a:gd name="T5" fmla="*/ 138 h 2098"/>
                <a:gd name="T6" fmla="*/ 5457 w 5740"/>
                <a:gd name="T7" fmla="*/ 210 h 2098"/>
                <a:gd name="T8" fmla="*/ 5338 w 5740"/>
                <a:gd name="T9" fmla="*/ 276 h 2098"/>
                <a:gd name="T10" fmla="*/ 5084 w 5740"/>
                <a:gd name="T11" fmla="*/ 414 h 2098"/>
                <a:gd name="T12" fmla="*/ 4807 w 5740"/>
                <a:gd name="T13" fmla="*/ 552 h 2098"/>
                <a:gd name="T14" fmla="*/ 4506 w 5740"/>
                <a:gd name="T15" fmla="*/ 690 h 2098"/>
                <a:gd name="T16" fmla="*/ 4188 w 5740"/>
                <a:gd name="T17" fmla="*/ 827 h 2098"/>
                <a:gd name="T18" fmla="*/ 3851 w 5740"/>
                <a:gd name="T19" fmla="*/ 959 h 2098"/>
                <a:gd name="T20" fmla="*/ 3490 w 5740"/>
                <a:gd name="T21" fmla="*/ 1091 h 2098"/>
                <a:gd name="T22" fmla="*/ 3111 w 5740"/>
                <a:gd name="T23" fmla="*/ 1223 h 2098"/>
                <a:gd name="T24" fmla="*/ 2713 w 5740"/>
                <a:gd name="T25" fmla="*/ 1355 h 2098"/>
                <a:gd name="T26" fmla="*/ 2298 w 5740"/>
                <a:gd name="T27" fmla="*/ 1481 h 2098"/>
                <a:gd name="T28" fmla="*/ 1872 w 5740"/>
                <a:gd name="T29" fmla="*/ 1601 h 2098"/>
                <a:gd name="T30" fmla="*/ 1425 w 5740"/>
                <a:gd name="T31" fmla="*/ 1721 h 2098"/>
                <a:gd name="T32" fmla="*/ 963 w 5740"/>
                <a:gd name="T33" fmla="*/ 1834 h 2098"/>
                <a:gd name="T34" fmla="*/ 488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81 w 5740"/>
                <a:gd name="T41" fmla="*/ 1990 h 2098"/>
                <a:gd name="T42" fmla="*/ 957 w 5740"/>
                <a:gd name="T43" fmla="*/ 1882 h 2098"/>
                <a:gd name="T44" fmla="*/ 1413 w 5740"/>
                <a:gd name="T45" fmla="*/ 1763 h 2098"/>
                <a:gd name="T46" fmla="*/ 1854 w 5740"/>
                <a:gd name="T47" fmla="*/ 1649 h 2098"/>
                <a:gd name="T48" fmla="*/ 2280 w 5740"/>
                <a:gd name="T49" fmla="*/ 1523 h 2098"/>
                <a:gd name="T50" fmla="*/ 2695 w 5740"/>
                <a:gd name="T51" fmla="*/ 1397 h 2098"/>
                <a:gd name="T52" fmla="*/ 3087 w 5740"/>
                <a:gd name="T53" fmla="*/ 1271 h 2098"/>
                <a:gd name="T54" fmla="*/ 3466 w 5740"/>
                <a:gd name="T55" fmla="*/ 1139 h 2098"/>
                <a:gd name="T56" fmla="*/ 3827 w 5740"/>
                <a:gd name="T57" fmla="*/ 1007 h 2098"/>
                <a:gd name="T58" fmla="*/ 4164 w 5740"/>
                <a:gd name="T59" fmla="*/ 875 h 2098"/>
                <a:gd name="T60" fmla="*/ 4488 w 5740"/>
                <a:gd name="T61" fmla="*/ 737 h 2098"/>
                <a:gd name="T62" fmla="*/ 4789 w 5740"/>
                <a:gd name="T63" fmla="*/ 600 h 2098"/>
                <a:gd name="T64" fmla="*/ 5072 w 5740"/>
                <a:gd name="T65" fmla="*/ 462 h 2098"/>
                <a:gd name="T66" fmla="*/ 5326 w 5740"/>
                <a:gd name="T67" fmla="*/ 324 h 2098"/>
                <a:gd name="T68" fmla="*/ 5565 w 5740"/>
                <a:gd name="T69" fmla="*/ 186 h 2098"/>
                <a:gd name="T70" fmla="*/ 5776 w 5740"/>
                <a:gd name="T71" fmla="*/ 48 h 2098"/>
                <a:gd name="T72" fmla="*/ 5776 w 5740"/>
                <a:gd name="T73" fmla="*/ 0 h 2098"/>
                <a:gd name="T74" fmla="*/ 5776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1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1967 w 1955"/>
                <a:gd name="T1" fmla="*/ 485 h 1265"/>
                <a:gd name="T2" fmla="*/ 1913 w 1955"/>
                <a:gd name="T3" fmla="*/ 390 h 1265"/>
                <a:gd name="T4" fmla="*/ 1780 w 1955"/>
                <a:gd name="T5" fmla="*/ 306 h 1265"/>
                <a:gd name="T6" fmla="*/ 1589 w 1955"/>
                <a:gd name="T7" fmla="*/ 228 h 1265"/>
                <a:gd name="T8" fmla="*/ 1335 w 1955"/>
                <a:gd name="T9" fmla="*/ 162 h 1265"/>
                <a:gd name="T10" fmla="*/ 1016 w 1955"/>
                <a:gd name="T11" fmla="*/ 102 h 1265"/>
                <a:gd name="T12" fmla="*/ 650 w 1955"/>
                <a:gd name="T13" fmla="*/ 54 h 1265"/>
                <a:gd name="T14" fmla="*/ 229 w 1955"/>
                <a:gd name="T15" fmla="*/ 18 h 1265"/>
                <a:gd name="T16" fmla="*/ 0 w 1955"/>
                <a:gd name="T17" fmla="*/ 12 h 1265"/>
                <a:gd name="T18" fmla="*/ 433 w 1955"/>
                <a:gd name="T19" fmla="*/ 48 h 1265"/>
                <a:gd name="T20" fmla="*/ 818 w 1955"/>
                <a:gd name="T21" fmla="*/ 90 h 1265"/>
                <a:gd name="T22" fmla="*/ 1156 w 1955"/>
                <a:gd name="T23" fmla="*/ 144 h 1265"/>
                <a:gd name="T24" fmla="*/ 1431 w 1955"/>
                <a:gd name="T25" fmla="*/ 204 h 1265"/>
                <a:gd name="T26" fmla="*/ 1648 w 1955"/>
                <a:gd name="T27" fmla="*/ 276 h 1265"/>
                <a:gd name="T28" fmla="*/ 1806 w 1955"/>
                <a:gd name="T29" fmla="*/ 360 h 1265"/>
                <a:gd name="T30" fmla="*/ 1895 w 1955"/>
                <a:gd name="T31" fmla="*/ 443 h 1265"/>
                <a:gd name="T32" fmla="*/ 1913 w 1955"/>
                <a:gd name="T33" fmla="*/ 539 h 1265"/>
                <a:gd name="T34" fmla="*/ 1866 w 1955"/>
                <a:gd name="T35" fmla="*/ 629 h 1265"/>
                <a:gd name="T36" fmla="*/ 1756 w 1955"/>
                <a:gd name="T37" fmla="*/ 719 h 1265"/>
                <a:gd name="T38" fmla="*/ 1589 w 1955"/>
                <a:gd name="T39" fmla="*/ 809 h 1265"/>
                <a:gd name="T40" fmla="*/ 1365 w 1955"/>
                <a:gd name="T41" fmla="*/ 899 h 1265"/>
                <a:gd name="T42" fmla="*/ 1094 w 1955"/>
                <a:gd name="T43" fmla="*/ 989 h 1265"/>
                <a:gd name="T44" fmla="*/ 769 w 1955"/>
                <a:gd name="T45" fmla="*/ 1073 h 1265"/>
                <a:gd name="T46" fmla="*/ 409 w 1955"/>
                <a:gd name="T47" fmla="*/ 1157 h 1265"/>
                <a:gd name="T48" fmla="*/ 0 w 1955"/>
                <a:gd name="T49" fmla="*/ 1241 h 1265"/>
                <a:gd name="T50" fmla="*/ 217 w 1955"/>
                <a:gd name="T51" fmla="*/ 1223 h 1265"/>
                <a:gd name="T52" fmla="*/ 614 w 1955"/>
                <a:gd name="T53" fmla="*/ 1139 h 1265"/>
                <a:gd name="T54" fmla="*/ 963 w 1955"/>
                <a:gd name="T55" fmla="*/ 1049 h 1265"/>
                <a:gd name="T56" fmla="*/ 1270 w 1955"/>
                <a:gd name="T57" fmla="*/ 959 h 1265"/>
                <a:gd name="T58" fmla="*/ 1523 w 1955"/>
                <a:gd name="T59" fmla="*/ 863 h 1265"/>
                <a:gd name="T60" fmla="*/ 1726 w 1955"/>
                <a:gd name="T61" fmla="*/ 767 h 1265"/>
                <a:gd name="T62" fmla="*/ 1872 w 1955"/>
                <a:gd name="T63" fmla="*/ 677 h 1265"/>
                <a:gd name="T64" fmla="*/ 1949 w 1955"/>
                <a:gd name="T65" fmla="*/ 581 h 1265"/>
                <a:gd name="T66" fmla="*/ 1967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2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724 w 4694"/>
                <a:gd name="T1" fmla="*/ 797 h 2901"/>
                <a:gd name="T2" fmla="*/ 4694 w 4694"/>
                <a:gd name="T3" fmla="*/ 665 h 2901"/>
                <a:gd name="T4" fmla="*/ 4616 w 4694"/>
                <a:gd name="T5" fmla="*/ 540 h 2901"/>
                <a:gd name="T6" fmla="*/ 4494 w 4694"/>
                <a:gd name="T7" fmla="*/ 426 h 2901"/>
                <a:gd name="T8" fmla="*/ 4327 w 4694"/>
                <a:gd name="T9" fmla="*/ 312 h 2901"/>
                <a:gd name="T10" fmla="*/ 4110 w 4694"/>
                <a:gd name="T11" fmla="*/ 216 h 2901"/>
                <a:gd name="T12" fmla="*/ 3857 w 4694"/>
                <a:gd name="T13" fmla="*/ 120 h 2901"/>
                <a:gd name="T14" fmla="*/ 3562 w 4694"/>
                <a:gd name="T15" fmla="*/ 36 h 2901"/>
                <a:gd name="T16" fmla="*/ 3225 w 4694"/>
                <a:gd name="T17" fmla="*/ 0 h 2901"/>
                <a:gd name="T18" fmla="*/ 3562 w 4694"/>
                <a:gd name="T19" fmla="*/ 78 h 2901"/>
                <a:gd name="T20" fmla="*/ 3857 w 4694"/>
                <a:gd name="T21" fmla="*/ 162 h 2901"/>
                <a:gd name="T22" fmla="*/ 4110 w 4694"/>
                <a:gd name="T23" fmla="*/ 258 h 2901"/>
                <a:gd name="T24" fmla="*/ 4315 w 4694"/>
                <a:gd name="T25" fmla="*/ 366 h 2901"/>
                <a:gd name="T26" fmla="*/ 4471 w 4694"/>
                <a:gd name="T27" fmla="*/ 480 h 2901"/>
                <a:gd name="T28" fmla="*/ 4580 w 4694"/>
                <a:gd name="T29" fmla="*/ 605 h 2901"/>
                <a:gd name="T30" fmla="*/ 4640 w 4694"/>
                <a:gd name="T31" fmla="*/ 737 h 2901"/>
                <a:gd name="T32" fmla="*/ 4640 w 4694"/>
                <a:gd name="T33" fmla="*/ 875 h 2901"/>
                <a:gd name="T34" fmla="*/ 4598 w 4694"/>
                <a:gd name="T35" fmla="*/ 1001 h 2901"/>
                <a:gd name="T36" fmla="*/ 4518 w 4694"/>
                <a:gd name="T37" fmla="*/ 1127 h 2901"/>
                <a:gd name="T38" fmla="*/ 4399 w 4694"/>
                <a:gd name="T39" fmla="*/ 1259 h 2901"/>
                <a:gd name="T40" fmla="*/ 4242 w 4694"/>
                <a:gd name="T41" fmla="*/ 1385 h 2901"/>
                <a:gd name="T42" fmla="*/ 4050 w 4694"/>
                <a:gd name="T43" fmla="*/ 1517 h 2901"/>
                <a:gd name="T44" fmla="*/ 3827 w 4694"/>
                <a:gd name="T45" fmla="*/ 1648 h 2901"/>
                <a:gd name="T46" fmla="*/ 3568 w 4694"/>
                <a:gd name="T47" fmla="*/ 1774 h 2901"/>
                <a:gd name="T48" fmla="*/ 3279 w 4694"/>
                <a:gd name="T49" fmla="*/ 1906 h 2901"/>
                <a:gd name="T50" fmla="*/ 2960 w 4694"/>
                <a:gd name="T51" fmla="*/ 2032 h 2901"/>
                <a:gd name="T52" fmla="*/ 2611 w 4694"/>
                <a:gd name="T53" fmla="*/ 2164 h 2901"/>
                <a:gd name="T54" fmla="*/ 2238 w 4694"/>
                <a:gd name="T55" fmla="*/ 2284 h 2901"/>
                <a:gd name="T56" fmla="*/ 1836 w 4694"/>
                <a:gd name="T57" fmla="*/ 2410 h 2901"/>
                <a:gd name="T58" fmla="*/ 1407 w 4694"/>
                <a:gd name="T59" fmla="*/ 2530 h 2901"/>
                <a:gd name="T60" fmla="*/ 488 w 4694"/>
                <a:gd name="T61" fmla="*/ 2757 h 2901"/>
                <a:gd name="T62" fmla="*/ 0 w 4694"/>
                <a:gd name="T63" fmla="*/ 2901 h 2901"/>
                <a:gd name="T64" fmla="*/ 975 w 4694"/>
                <a:gd name="T65" fmla="*/ 2674 h 2901"/>
                <a:gd name="T66" fmla="*/ 1648 w 4694"/>
                <a:gd name="T67" fmla="*/ 2494 h 2901"/>
                <a:gd name="T68" fmla="*/ 2071 w 4694"/>
                <a:gd name="T69" fmla="*/ 2374 h 2901"/>
                <a:gd name="T70" fmla="*/ 2467 w 4694"/>
                <a:gd name="T71" fmla="*/ 2248 h 2901"/>
                <a:gd name="T72" fmla="*/ 2834 w 4694"/>
                <a:gd name="T73" fmla="*/ 2116 h 2901"/>
                <a:gd name="T74" fmla="*/ 3171 w 4694"/>
                <a:gd name="T75" fmla="*/ 1984 h 2901"/>
                <a:gd name="T76" fmla="*/ 3484 w 4694"/>
                <a:gd name="T77" fmla="*/ 1858 h 2901"/>
                <a:gd name="T78" fmla="*/ 3761 w 4694"/>
                <a:gd name="T79" fmla="*/ 1720 h 2901"/>
                <a:gd name="T80" fmla="*/ 4008 w 4694"/>
                <a:gd name="T81" fmla="*/ 1589 h 2901"/>
                <a:gd name="T82" fmla="*/ 4217 w 4694"/>
                <a:gd name="T83" fmla="*/ 1457 h 2901"/>
                <a:gd name="T84" fmla="*/ 4399 w 4694"/>
                <a:gd name="T85" fmla="*/ 1325 h 2901"/>
                <a:gd name="T86" fmla="*/ 4536 w 4694"/>
                <a:gd name="T87" fmla="*/ 1193 h 2901"/>
                <a:gd name="T88" fmla="*/ 4640 w 4694"/>
                <a:gd name="T89" fmla="*/ 1061 h 2901"/>
                <a:gd name="T90" fmla="*/ 4700 w 4694"/>
                <a:gd name="T91" fmla="*/ 935 h 2901"/>
                <a:gd name="T92" fmla="*/ 471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3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785 w 3761"/>
                <a:gd name="T1" fmla="*/ 719 h 2356"/>
                <a:gd name="T2" fmla="*/ 3755 w 3761"/>
                <a:gd name="T3" fmla="*/ 599 h 2356"/>
                <a:gd name="T4" fmla="*/ 3677 w 3761"/>
                <a:gd name="T5" fmla="*/ 486 h 2356"/>
                <a:gd name="T6" fmla="*/ 3544 w 3761"/>
                <a:gd name="T7" fmla="*/ 378 h 2356"/>
                <a:gd name="T8" fmla="*/ 3370 w 3761"/>
                <a:gd name="T9" fmla="*/ 282 h 2356"/>
                <a:gd name="T10" fmla="*/ 3147 w 3761"/>
                <a:gd name="T11" fmla="*/ 192 h 2356"/>
                <a:gd name="T12" fmla="*/ 2882 w 3761"/>
                <a:gd name="T13" fmla="*/ 108 h 2356"/>
                <a:gd name="T14" fmla="*/ 2575 w 3761"/>
                <a:gd name="T15" fmla="*/ 36 h 2356"/>
                <a:gd name="T16" fmla="*/ 2244 w 3761"/>
                <a:gd name="T17" fmla="*/ 0 h 2356"/>
                <a:gd name="T18" fmla="*/ 2593 w 3761"/>
                <a:gd name="T19" fmla="*/ 72 h 2356"/>
                <a:gd name="T20" fmla="*/ 2894 w 3761"/>
                <a:gd name="T21" fmla="*/ 150 h 2356"/>
                <a:gd name="T22" fmla="*/ 3159 w 3761"/>
                <a:gd name="T23" fmla="*/ 234 h 2356"/>
                <a:gd name="T24" fmla="*/ 3370 w 3761"/>
                <a:gd name="T25" fmla="*/ 330 h 2356"/>
                <a:gd name="T26" fmla="*/ 3538 w 3761"/>
                <a:gd name="T27" fmla="*/ 432 h 2356"/>
                <a:gd name="T28" fmla="*/ 3647 w 3761"/>
                <a:gd name="T29" fmla="*/ 545 h 2356"/>
                <a:gd name="T30" fmla="*/ 3707 w 3761"/>
                <a:gd name="T31" fmla="*/ 665 h 2356"/>
                <a:gd name="T32" fmla="*/ 3713 w 3761"/>
                <a:gd name="T33" fmla="*/ 791 h 2356"/>
                <a:gd name="T34" fmla="*/ 3677 w 3761"/>
                <a:gd name="T35" fmla="*/ 887 h 2356"/>
                <a:gd name="T36" fmla="*/ 3615 w 3761"/>
                <a:gd name="T37" fmla="*/ 989 h 2356"/>
                <a:gd name="T38" fmla="*/ 3520 w 3761"/>
                <a:gd name="T39" fmla="*/ 1091 h 2356"/>
                <a:gd name="T40" fmla="*/ 3394 w 3761"/>
                <a:gd name="T41" fmla="*/ 1187 h 2356"/>
                <a:gd name="T42" fmla="*/ 3243 w 3761"/>
                <a:gd name="T43" fmla="*/ 1289 h 2356"/>
                <a:gd name="T44" fmla="*/ 3063 w 3761"/>
                <a:gd name="T45" fmla="*/ 1391 h 2356"/>
                <a:gd name="T46" fmla="*/ 2852 w 3761"/>
                <a:gd name="T47" fmla="*/ 1493 h 2356"/>
                <a:gd name="T48" fmla="*/ 2623 w 3761"/>
                <a:gd name="T49" fmla="*/ 1589 h 2356"/>
                <a:gd name="T50" fmla="*/ 2089 w 3761"/>
                <a:gd name="T51" fmla="*/ 1786 h 2356"/>
                <a:gd name="T52" fmla="*/ 1469 w 3761"/>
                <a:gd name="T53" fmla="*/ 1972 h 2356"/>
                <a:gd name="T54" fmla="*/ 769 w 3761"/>
                <a:gd name="T55" fmla="*/ 2158 h 2356"/>
                <a:gd name="T56" fmla="*/ 0 w 3761"/>
                <a:gd name="T57" fmla="*/ 2326 h 2356"/>
                <a:gd name="T58" fmla="*/ 403 w 3761"/>
                <a:gd name="T59" fmla="*/ 2272 h 2356"/>
                <a:gd name="T60" fmla="*/ 1150 w 3761"/>
                <a:gd name="T61" fmla="*/ 2092 h 2356"/>
                <a:gd name="T62" fmla="*/ 1824 w 3761"/>
                <a:gd name="T63" fmla="*/ 1900 h 2356"/>
                <a:gd name="T64" fmla="*/ 2408 w 3761"/>
                <a:gd name="T65" fmla="*/ 1702 h 2356"/>
                <a:gd name="T66" fmla="*/ 2665 w 3761"/>
                <a:gd name="T67" fmla="*/ 1607 h 2356"/>
                <a:gd name="T68" fmla="*/ 2900 w 3761"/>
                <a:gd name="T69" fmla="*/ 1505 h 2356"/>
                <a:gd name="T70" fmla="*/ 3111 w 3761"/>
                <a:gd name="T71" fmla="*/ 1403 h 2356"/>
                <a:gd name="T72" fmla="*/ 3297 w 3761"/>
                <a:gd name="T73" fmla="*/ 1301 h 2356"/>
                <a:gd name="T74" fmla="*/ 3454 w 3761"/>
                <a:gd name="T75" fmla="*/ 1193 h 2356"/>
                <a:gd name="T76" fmla="*/ 3580 w 3761"/>
                <a:gd name="T77" fmla="*/ 1091 h 2356"/>
                <a:gd name="T78" fmla="*/ 3677 w 3761"/>
                <a:gd name="T79" fmla="*/ 989 h 2356"/>
                <a:gd name="T80" fmla="*/ 3743 w 3761"/>
                <a:gd name="T81" fmla="*/ 887 h 2356"/>
                <a:gd name="T82" fmla="*/ 3779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4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42 w 2924"/>
                <a:gd name="T1" fmla="*/ 647 h 1846"/>
                <a:gd name="T2" fmla="*/ 2894 w 2924"/>
                <a:gd name="T3" fmla="*/ 528 h 1846"/>
                <a:gd name="T4" fmla="*/ 2766 w 2924"/>
                <a:gd name="T5" fmla="*/ 414 h 1846"/>
                <a:gd name="T6" fmla="*/ 2575 w 2924"/>
                <a:gd name="T7" fmla="*/ 318 h 1846"/>
                <a:gd name="T8" fmla="*/ 2316 w 2924"/>
                <a:gd name="T9" fmla="*/ 228 h 1846"/>
                <a:gd name="T10" fmla="*/ 1997 w 2924"/>
                <a:gd name="T11" fmla="*/ 150 h 1846"/>
                <a:gd name="T12" fmla="*/ 1618 w 2924"/>
                <a:gd name="T13" fmla="*/ 78 h 1846"/>
                <a:gd name="T14" fmla="*/ 1186 w 2924"/>
                <a:gd name="T15" fmla="*/ 24 h 1846"/>
                <a:gd name="T16" fmla="*/ 698 w 2924"/>
                <a:gd name="T17" fmla="*/ 0 h 1846"/>
                <a:gd name="T18" fmla="*/ 1198 w 2924"/>
                <a:gd name="T19" fmla="*/ 48 h 1846"/>
                <a:gd name="T20" fmla="*/ 1636 w 2924"/>
                <a:gd name="T21" fmla="*/ 108 h 1846"/>
                <a:gd name="T22" fmla="*/ 2021 w 2924"/>
                <a:gd name="T23" fmla="*/ 180 h 1846"/>
                <a:gd name="T24" fmla="*/ 2340 w 2924"/>
                <a:gd name="T25" fmla="*/ 264 h 1846"/>
                <a:gd name="T26" fmla="*/ 2587 w 2924"/>
                <a:gd name="T27" fmla="*/ 360 h 1846"/>
                <a:gd name="T28" fmla="*/ 2766 w 2924"/>
                <a:gd name="T29" fmla="*/ 468 h 1846"/>
                <a:gd name="T30" fmla="*/ 2864 w 2924"/>
                <a:gd name="T31" fmla="*/ 587 h 1846"/>
                <a:gd name="T32" fmla="*/ 2882 w 2924"/>
                <a:gd name="T33" fmla="*/ 713 h 1846"/>
                <a:gd name="T34" fmla="*/ 2858 w 2924"/>
                <a:gd name="T35" fmla="*/ 785 h 1846"/>
                <a:gd name="T36" fmla="*/ 2810 w 2924"/>
                <a:gd name="T37" fmla="*/ 857 h 1846"/>
                <a:gd name="T38" fmla="*/ 2641 w 2924"/>
                <a:gd name="T39" fmla="*/ 1001 h 1846"/>
                <a:gd name="T40" fmla="*/ 2382 w 2924"/>
                <a:gd name="T41" fmla="*/ 1145 h 1846"/>
                <a:gd name="T42" fmla="*/ 2045 w 2924"/>
                <a:gd name="T43" fmla="*/ 1289 h 1846"/>
                <a:gd name="T44" fmla="*/ 1636 w 2924"/>
                <a:gd name="T45" fmla="*/ 1433 h 1846"/>
                <a:gd name="T46" fmla="*/ 1150 w 2924"/>
                <a:gd name="T47" fmla="*/ 1571 h 1846"/>
                <a:gd name="T48" fmla="*/ 608 w 2924"/>
                <a:gd name="T49" fmla="*/ 1702 h 1846"/>
                <a:gd name="T50" fmla="*/ 0 w 2924"/>
                <a:gd name="T51" fmla="*/ 1828 h 1846"/>
                <a:gd name="T52" fmla="*/ 313 w 2924"/>
                <a:gd name="T53" fmla="*/ 1780 h 1846"/>
                <a:gd name="T54" fmla="*/ 903 w 2924"/>
                <a:gd name="T55" fmla="*/ 1648 h 1846"/>
                <a:gd name="T56" fmla="*/ 1425 w 2924"/>
                <a:gd name="T57" fmla="*/ 1511 h 1846"/>
                <a:gd name="T58" fmla="*/ 1883 w 2924"/>
                <a:gd name="T59" fmla="*/ 1367 h 1846"/>
                <a:gd name="T60" fmla="*/ 2268 w 2924"/>
                <a:gd name="T61" fmla="*/ 1223 h 1846"/>
                <a:gd name="T62" fmla="*/ 2575 w 2924"/>
                <a:gd name="T63" fmla="*/ 1079 h 1846"/>
                <a:gd name="T64" fmla="*/ 2792 w 2924"/>
                <a:gd name="T65" fmla="*/ 929 h 1846"/>
                <a:gd name="T66" fmla="*/ 2894 w 2924"/>
                <a:gd name="T67" fmla="*/ 815 h 1846"/>
                <a:gd name="T68" fmla="*/ 2930 w 2924"/>
                <a:gd name="T69" fmla="*/ 743 h 1846"/>
                <a:gd name="T70" fmla="*/ 2942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5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0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498 w 1488"/>
                <a:gd name="T7" fmla="*/ 186 h 204"/>
                <a:gd name="T8" fmla="*/ 1409 w 1488"/>
                <a:gd name="T9" fmla="*/ 204 h 204"/>
                <a:gd name="T10" fmla="*/ 140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6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7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68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69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0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75 w 323"/>
                  <a:gd name="T13" fmla="*/ 18 h 162"/>
                  <a:gd name="T14" fmla="*/ 241 w 323"/>
                  <a:gd name="T15" fmla="*/ 54 h 162"/>
                  <a:gd name="T16" fmla="*/ 289 w 323"/>
                  <a:gd name="T17" fmla="*/ 90 h 162"/>
                  <a:gd name="T18" fmla="*/ 319 w 323"/>
                  <a:gd name="T19" fmla="*/ 114 h 162"/>
                  <a:gd name="T20" fmla="*/ 325 w 323"/>
                  <a:gd name="T21" fmla="*/ 126 h 162"/>
                  <a:gd name="T22" fmla="*/ 325 w 323"/>
                  <a:gd name="T23" fmla="*/ 126 h 162"/>
                  <a:gd name="T24" fmla="*/ 223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1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74 w 1250"/>
                  <a:gd name="T1" fmla="*/ 641 h 923"/>
                  <a:gd name="T2" fmla="*/ 1174 w 1250"/>
                  <a:gd name="T3" fmla="*/ 473 h 923"/>
                  <a:gd name="T4" fmla="*/ 1144 w 1250"/>
                  <a:gd name="T5" fmla="*/ 384 h 923"/>
                  <a:gd name="T6" fmla="*/ 1120 w 1250"/>
                  <a:gd name="T7" fmla="*/ 288 h 923"/>
                  <a:gd name="T8" fmla="*/ 1059 w 1250"/>
                  <a:gd name="T9" fmla="*/ 174 h 923"/>
                  <a:gd name="T10" fmla="*/ 987 w 1250"/>
                  <a:gd name="T11" fmla="*/ 96 h 923"/>
                  <a:gd name="T12" fmla="*/ 969 w 1250"/>
                  <a:gd name="T13" fmla="*/ 72 h 923"/>
                  <a:gd name="T14" fmla="*/ 897 w 1250"/>
                  <a:gd name="T15" fmla="*/ 18 h 923"/>
                  <a:gd name="T16" fmla="*/ 825 w 1250"/>
                  <a:gd name="T17" fmla="*/ 6 h 923"/>
                  <a:gd name="T18" fmla="*/ 716 w 1250"/>
                  <a:gd name="T19" fmla="*/ 24 h 923"/>
                  <a:gd name="T20" fmla="*/ 668 w 1250"/>
                  <a:gd name="T21" fmla="*/ 42 h 923"/>
                  <a:gd name="T22" fmla="*/ 572 w 1250"/>
                  <a:gd name="T23" fmla="*/ 120 h 923"/>
                  <a:gd name="T24" fmla="*/ 536 w 1250"/>
                  <a:gd name="T25" fmla="*/ 228 h 923"/>
                  <a:gd name="T26" fmla="*/ 513 w 1250"/>
                  <a:gd name="T27" fmla="*/ 348 h 923"/>
                  <a:gd name="T28" fmla="*/ 433 w 1250"/>
                  <a:gd name="T29" fmla="*/ 479 h 923"/>
                  <a:gd name="T30" fmla="*/ 415 w 1250"/>
                  <a:gd name="T31" fmla="*/ 539 h 923"/>
                  <a:gd name="T32" fmla="*/ 355 w 1250"/>
                  <a:gd name="T33" fmla="*/ 599 h 923"/>
                  <a:gd name="T34" fmla="*/ 307 w 1250"/>
                  <a:gd name="T35" fmla="*/ 629 h 923"/>
                  <a:gd name="T36" fmla="*/ 295 w 1250"/>
                  <a:gd name="T37" fmla="*/ 635 h 923"/>
                  <a:gd name="T38" fmla="*/ 259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2 w 1250"/>
                  <a:gd name="T47" fmla="*/ 869 h 923"/>
                  <a:gd name="T48" fmla="*/ 644 w 1250"/>
                  <a:gd name="T49" fmla="*/ 827 h 923"/>
                  <a:gd name="T50" fmla="*/ 704 w 1250"/>
                  <a:gd name="T51" fmla="*/ 725 h 923"/>
                  <a:gd name="T52" fmla="*/ 698 w 1250"/>
                  <a:gd name="T53" fmla="*/ 611 h 923"/>
                  <a:gd name="T54" fmla="*/ 782 w 1250"/>
                  <a:gd name="T55" fmla="*/ 551 h 923"/>
                  <a:gd name="T56" fmla="*/ 885 w 1250"/>
                  <a:gd name="T57" fmla="*/ 449 h 923"/>
                  <a:gd name="T58" fmla="*/ 915 w 1250"/>
                  <a:gd name="T59" fmla="*/ 414 h 923"/>
                  <a:gd name="T60" fmla="*/ 981 w 1250"/>
                  <a:gd name="T61" fmla="*/ 318 h 923"/>
                  <a:gd name="T62" fmla="*/ 1029 w 1250"/>
                  <a:gd name="T63" fmla="*/ 336 h 923"/>
                  <a:gd name="T64" fmla="*/ 1126 w 1250"/>
                  <a:gd name="T65" fmla="*/ 617 h 923"/>
                  <a:gd name="T66" fmla="*/ 1120 w 1250"/>
                  <a:gd name="T67" fmla="*/ 689 h 923"/>
                  <a:gd name="T68" fmla="*/ 1156 w 1250"/>
                  <a:gd name="T69" fmla="*/ 749 h 923"/>
                  <a:gd name="T70" fmla="*/ 1210 w 1250"/>
                  <a:gd name="T71" fmla="*/ 713 h 923"/>
                  <a:gd name="T72" fmla="*/ 1246 w 1250"/>
                  <a:gd name="T73" fmla="*/ 749 h 923"/>
                  <a:gd name="T74" fmla="*/ 1258 w 1250"/>
                  <a:gd name="T75" fmla="*/ 743 h 923"/>
                  <a:gd name="T76" fmla="*/ 698 w 1250"/>
                  <a:gd name="T77" fmla="*/ 264 h 923"/>
                  <a:gd name="T78" fmla="*/ 790 w 1250"/>
                  <a:gd name="T79" fmla="*/ 372 h 923"/>
                  <a:gd name="T80" fmla="*/ 770 w 1250"/>
                  <a:gd name="T81" fmla="*/ 443 h 923"/>
                  <a:gd name="T82" fmla="*/ 710 w 1250"/>
                  <a:gd name="T83" fmla="*/ 515 h 923"/>
                  <a:gd name="T84" fmla="*/ 662 w 1250"/>
                  <a:gd name="T85" fmla="*/ 569 h 923"/>
                  <a:gd name="T86" fmla="*/ 620 w 1250"/>
                  <a:gd name="T87" fmla="*/ 593 h 923"/>
                  <a:gd name="T88" fmla="*/ 578 w 1250"/>
                  <a:gd name="T89" fmla="*/ 617 h 923"/>
                  <a:gd name="T90" fmla="*/ 566 w 1250"/>
                  <a:gd name="T91" fmla="*/ 707 h 923"/>
                  <a:gd name="T92" fmla="*/ 355 w 1250"/>
                  <a:gd name="T93" fmla="*/ 755 h 923"/>
                  <a:gd name="T94" fmla="*/ 391 w 1250"/>
                  <a:gd name="T95" fmla="*/ 641 h 923"/>
                  <a:gd name="T96" fmla="*/ 427 w 1250"/>
                  <a:gd name="T97" fmla="*/ 647 h 923"/>
                  <a:gd name="T98" fmla="*/ 445 w 1250"/>
                  <a:gd name="T99" fmla="*/ 617 h 923"/>
                  <a:gd name="T100" fmla="*/ 572 w 1250"/>
                  <a:gd name="T101" fmla="*/ 515 h 923"/>
                  <a:gd name="T102" fmla="*/ 620 w 1250"/>
                  <a:gd name="T103" fmla="*/ 473 h 923"/>
                  <a:gd name="T104" fmla="*/ 644 w 1250"/>
                  <a:gd name="T105" fmla="*/ 396 h 923"/>
                  <a:gd name="T106" fmla="*/ 644 w 1250"/>
                  <a:gd name="T107" fmla="*/ 378 h 923"/>
                  <a:gd name="T108" fmla="*/ 668 w 1250"/>
                  <a:gd name="T109" fmla="*/ 270 h 923"/>
                  <a:gd name="T110" fmla="*/ 686 w 1250"/>
                  <a:gd name="T111" fmla="*/ 192 h 923"/>
                  <a:gd name="T112" fmla="*/ 698 w 1250"/>
                  <a:gd name="T113" fmla="*/ 264 h 923"/>
                  <a:gd name="T114" fmla="*/ 536 w 1250"/>
                  <a:gd name="T115" fmla="*/ 455 h 923"/>
                  <a:gd name="T116" fmla="*/ 638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2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3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4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5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6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7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8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0 w 72"/>
                  <a:gd name="T3" fmla="*/ 24 h 54"/>
                  <a:gd name="T4" fmla="*/ 62 w 72"/>
                  <a:gd name="T5" fmla="*/ 12 h 54"/>
                  <a:gd name="T6" fmla="*/ 68 w 72"/>
                  <a:gd name="T7" fmla="*/ 6 h 54"/>
                  <a:gd name="T8" fmla="*/ 74 w 72"/>
                  <a:gd name="T9" fmla="*/ 0 h 54"/>
                  <a:gd name="T10" fmla="*/ 44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79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0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1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89 w 287"/>
                  <a:gd name="T1" fmla="*/ 0 h 84"/>
                  <a:gd name="T2" fmla="*/ 0 w 287"/>
                  <a:gd name="T3" fmla="*/ 84 h 84"/>
                  <a:gd name="T4" fmla="*/ 170 w 287"/>
                  <a:gd name="T5" fmla="*/ 36 h 84"/>
                  <a:gd name="T6" fmla="*/ 114 w 287"/>
                  <a:gd name="T7" fmla="*/ 60 h 84"/>
                  <a:gd name="T8" fmla="*/ 278 w 287"/>
                  <a:gd name="T9" fmla="*/ 18 h 84"/>
                  <a:gd name="T10" fmla="*/ 289 w 287"/>
                  <a:gd name="T11" fmla="*/ 0 h 84"/>
                  <a:gd name="T12" fmla="*/ 289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2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3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4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5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6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7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8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89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90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91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92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93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46153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46154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6155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6156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6157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EF3301E9-DCDD-4368-8B2F-3D6C85B42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79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346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6153" grpId="0"/>
      <p:bldP spid="34615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4615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35225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226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226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3083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35226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6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227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35227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227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227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87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21 w 717"/>
                <a:gd name="T1" fmla="*/ 845 h 845"/>
                <a:gd name="T2" fmla="*/ 721 w 717"/>
                <a:gd name="T3" fmla="*/ 821 h 845"/>
                <a:gd name="T4" fmla="*/ 578 w 717"/>
                <a:gd name="T5" fmla="*/ 605 h 845"/>
                <a:gd name="T6" fmla="*/ 408 w 717"/>
                <a:gd name="T7" fmla="*/ 396 h 845"/>
                <a:gd name="T8" fmla="*/ 223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1 w 717"/>
                <a:gd name="T15" fmla="*/ 198 h 845"/>
                <a:gd name="T16" fmla="*/ 402 w 717"/>
                <a:gd name="T17" fmla="*/ 408 h 845"/>
                <a:gd name="T18" fmla="*/ 572 w 717"/>
                <a:gd name="T19" fmla="*/ 623 h 845"/>
                <a:gd name="T20" fmla="*/ 721 w 717"/>
                <a:gd name="T21" fmla="*/ 845 h 845"/>
                <a:gd name="T22" fmla="*/ 721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88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9 w 407"/>
                <a:gd name="T1" fmla="*/ 414 h 414"/>
                <a:gd name="T2" fmla="*/ 409 w 407"/>
                <a:gd name="T3" fmla="*/ 396 h 414"/>
                <a:gd name="T4" fmla="*/ 224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8 w 407"/>
                <a:gd name="T13" fmla="*/ 204 h 414"/>
                <a:gd name="T14" fmla="*/ 409 w 407"/>
                <a:gd name="T15" fmla="*/ 414 h 414"/>
                <a:gd name="T16" fmla="*/ 409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228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0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90 w 586"/>
                <a:gd name="T1" fmla="*/ 0 h 599"/>
                <a:gd name="T2" fmla="*/ 572 w 586"/>
                <a:gd name="T3" fmla="*/ 0 h 599"/>
                <a:gd name="T4" fmla="*/ 409 w 586"/>
                <a:gd name="T5" fmla="*/ 132 h 599"/>
                <a:gd name="T6" fmla="*/ 259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9 w 586"/>
                <a:gd name="T17" fmla="*/ 282 h 599"/>
                <a:gd name="T18" fmla="*/ 415 w 586"/>
                <a:gd name="T19" fmla="*/ 138 h 599"/>
                <a:gd name="T20" fmla="*/ 590 w 586"/>
                <a:gd name="T21" fmla="*/ 0 h 599"/>
                <a:gd name="T22" fmla="*/ 590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1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1 w 269"/>
                <a:gd name="T1" fmla="*/ 0 h 252"/>
                <a:gd name="T2" fmla="*/ 253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1 w 269"/>
                <a:gd name="T15" fmla="*/ 0 h 252"/>
                <a:gd name="T16" fmla="*/ 271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2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3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4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3095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309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9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0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0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0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3096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97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52295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52296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2297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2298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68452498-FB89-4A3F-9DF2-07490997B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5229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80" r:id="rId1"/>
    <p:sldLayoutId id="2147484068" r:id="rId2"/>
    <p:sldLayoutId id="2147484069" r:id="rId3"/>
    <p:sldLayoutId id="2147484070" r:id="rId4"/>
    <p:sldLayoutId id="2147484071" r:id="rId5"/>
    <p:sldLayoutId id="2147484072" r:id="rId6"/>
    <p:sldLayoutId id="2147484073" r:id="rId7"/>
    <p:sldLayoutId id="2147484074" r:id="rId8"/>
    <p:sldLayoutId id="2147484075" r:id="rId9"/>
    <p:sldLayoutId id="2147484076" r:id="rId10"/>
    <p:sldLayoutId id="2147484077" r:id="rId11"/>
  </p:sldLayoutIdLst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3522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2295" grpId="0"/>
      <p:bldP spid="35229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35229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1" name="Rectangle 3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064500" cy="5329238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endParaRPr lang="cs-CZ" sz="24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</a:endParaRP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Název školy: Základní škola Chomutov, Písečná 5144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Název materiálu: VY_52_INOVACE_01_Světadíly_</a:t>
            </a:r>
            <a:r>
              <a:rPr lang="cs-CZ" sz="2000" i="1" dirty="0" smtClean="0">
                <a:effectLst/>
                <a:latin typeface="Arial" pitchFamily="34" charset="0"/>
              </a:rPr>
              <a:t>a_</a:t>
            </a:r>
            <a:r>
              <a:rPr lang="cs-CZ" sz="2000" dirty="0" smtClean="0">
                <a:effectLst/>
                <a:latin typeface="Arial" pitchFamily="34" charset="0"/>
              </a:rPr>
              <a:t>oceány_ib2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Číslo projektu: CZ1.07/1.4.00/21.3355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Autor: Mgr. Ivana Benešová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Datum tvorby: 14.1.2012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Cílový ročník: pátý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Vzdělávací oblast/obor: Člověk a jeho svět_Vlastivěda_Evropa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Klíčové slovo: planety, kontinenty, olympijské hry, poledníky, 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                       rovnoběžky</a:t>
            </a:r>
          </a:p>
          <a:p>
            <a:pPr eaLnBrk="1" hangingPunct="1">
              <a:buFontTx/>
              <a:buNone/>
              <a:defRPr/>
            </a:pPr>
            <a:endParaRPr lang="cs-CZ" sz="2000" dirty="0" smtClean="0">
              <a:effectLst/>
              <a:latin typeface="Arial" pitchFamily="34" charset="0"/>
            </a:endParaRP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Anotace: Prezentace je určena pro žáky 5. ročníku.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               Slouží k prezentaci učiva při výkladu,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effectLst/>
                <a:latin typeface="Arial" pitchFamily="34" charset="0"/>
              </a:rPr>
              <a:t>               procvičování a opakování učiva.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6113463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457200" y="6094413"/>
            <a:ext cx="49069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cs-CZ" sz="1200" i="1" dirty="0">
                <a:latin typeface="Arial" charset="0"/>
                <a:cs typeface="Calibri" pitchFamily="34" charset="0"/>
              </a:rPr>
              <a:t>Autorem materiálu a všech jeho částí,</a:t>
            </a:r>
            <a:r>
              <a:rPr lang="cs-CZ" sz="1200" dirty="0">
                <a:latin typeface="Arial" charset="0"/>
                <a:cs typeface="Calibri" pitchFamily="34" charset="0"/>
              </a:rPr>
              <a:t> </a:t>
            </a:r>
            <a:r>
              <a:rPr lang="cs-CZ" sz="1200" i="1" dirty="0">
                <a:latin typeface="Arial" charset="0"/>
                <a:cs typeface="Calibri" pitchFamily="34" charset="0"/>
              </a:rPr>
              <a:t>není-li uvedeno jinak, je </a:t>
            </a:r>
          </a:p>
          <a:p>
            <a:r>
              <a:rPr lang="cs-CZ" sz="1200" i="1" dirty="0">
                <a:latin typeface="Arial" charset="0"/>
                <a:cs typeface="Calibri" pitchFamily="34" charset="0"/>
              </a:rPr>
              <a:t>Mgr. Ivana Benešová.</a:t>
            </a:r>
          </a:p>
          <a:p>
            <a:r>
              <a:rPr lang="cs-CZ" sz="1200" i="1" dirty="0">
                <a:latin typeface="Arial" charset="0"/>
              </a:rPr>
              <a:t>Financováno z </a:t>
            </a:r>
            <a:r>
              <a:rPr lang="cs-CZ" sz="1200" i="1" dirty="0" smtClean="0">
                <a:latin typeface="Arial" charset="0"/>
              </a:rPr>
              <a:t>ESF </a:t>
            </a:r>
            <a:r>
              <a:rPr lang="cs-CZ" sz="1200" i="1" dirty="0">
                <a:latin typeface="Arial" charset="0"/>
              </a:rPr>
              <a:t>a státního rozpočtu.</a:t>
            </a:r>
            <a:endParaRPr lang="cs-CZ" sz="1200" dirty="0">
              <a:latin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412875"/>
            <a:ext cx="8229600" cy="1384300"/>
          </a:xfrm>
        </p:spPr>
        <p:txBody>
          <a:bodyPr/>
          <a:lstStyle/>
          <a:p>
            <a:pPr algn="ctr">
              <a:defRPr/>
            </a:pPr>
            <a:r>
              <a:rPr lang="cs-CZ" sz="4000" smtClean="0">
                <a:solidFill>
                  <a:srgbClr val="FF0000"/>
                </a:solidFill>
                <a:latin typeface="Arial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Arial" charset="0"/>
              </a:rPr>
            </a:br>
            <a:r>
              <a:rPr lang="cs-CZ" sz="4000" smtClean="0">
                <a:solidFill>
                  <a:srgbClr val="FF0000"/>
                </a:solidFill>
                <a:latin typeface="Arial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Arial" charset="0"/>
              </a:rPr>
            </a:br>
            <a:r>
              <a:rPr lang="cs-CZ" sz="4000" smtClean="0">
                <a:solidFill>
                  <a:srgbClr val="FF0000"/>
                </a:solidFill>
                <a:latin typeface="Arial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Arial" charset="0"/>
              </a:rPr>
            </a:br>
            <a:r>
              <a:rPr lang="cs-CZ" sz="4000" smtClean="0">
                <a:solidFill>
                  <a:srgbClr val="FF0000"/>
                </a:solidFill>
                <a:latin typeface="Arial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Arial" charset="0"/>
              </a:rPr>
            </a:br>
            <a:r>
              <a:rPr lang="cs-CZ" sz="4000" smtClean="0">
                <a:solidFill>
                  <a:srgbClr val="FF0000"/>
                </a:solidFill>
              </a:rPr>
              <a:t>Světadíly a oceány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0" name="Rectangle 10"/>
          <p:cNvSpPr>
            <a:spLocks noGrp="1" noChangeArrowheads="1"/>
          </p:cNvSpPr>
          <p:nvPr>
            <p:ph idx="4294967295"/>
          </p:nvPr>
        </p:nvSpPr>
        <p:spPr>
          <a:xfrm>
            <a:off x="0" y="188913"/>
            <a:ext cx="9144000" cy="64468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cs-CZ" smtClean="0">
                <a:effectLst/>
                <a:latin typeface="Arial" charset="0"/>
              </a:rPr>
              <a:t>           </a:t>
            </a:r>
            <a:r>
              <a:rPr lang="cs-CZ" sz="2400" smtClean="0">
                <a:solidFill>
                  <a:schemeClr val="hlink"/>
                </a:solidFill>
                <a:effectLst/>
                <a:latin typeface="Arial" charset="0"/>
              </a:rPr>
              <a:t>Povrch Země je pokryt vodou a souší.</a:t>
            </a:r>
          </a:p>
          <a:p>
            <a:pPr>
              <a:buFontTx/>
              <a:buNone/>
            </a:pPr>
            <a:r>
              <a:rPr lang="cs-CZ" sz="2400" smtClean="0">
                <a:solidFill>
                  <a:srgbClr val="FF6600"/>
                </a:solidFill>
                <a:effectLst/>
                <a:latin typeface="Arial" charset="0"/>
              </a:rPr>
              <a:t>Největší celky souší – pevniny – nazýváme světadíly, neboli…</a:t>
            </a:r>
          </a:p>
          <a:p>
            <a:pPr>
              <a:buFontTx/>
              <a:buNone/>
            </a:pPr>
            <a:r>
              <a:rPr lang="cs-CZ" sz="2400" smtClean="0">
                <a:solidFill>
                  <a:srgbClr val="FF6600"/>
                </a:solidFill>
                <a:effectLst/>
                <a:latin typeface="Arial" charset="0"/>
              </a:rPr>
              <a:t>                                       </a:t>
            </a:r>
            <a:r>
              <a:rPr lang="cs-CZ" sz="2800" b="1" smtClean="0">
                <a:solidFill>
                  <a:srgbClr val="CC0099"/>
                </a:solidFill>
                <a:effectLst/>
                <a:latin typeface="Arial" charset="0"/>
              </a:rPr>
              <a:t>KONTINENTY</a:t>
            </a:r>
            <a:endParaRPr lang="cs-CZ" sz="2400" smtClean="0">
              <a:solidFill>
                <a:srgbClr val="FF6600"/>
              </a:solidFill>
              <a:effectLst/>
              <a:latin typeface="Arial" charset="0"/>
            </a:endParaRPr>
          </a:p>
        </p:txBody>
      </p:sp>
      <p:sp>
        <p:nvSpPr>
          <p:cNvPr id="14336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0" y="188913"/>
            <a:ext cx="9144000" cy="6669087"/>
          </a:xfrm>
        </p:spPr>
        <p:txBody>
          <a:bodyPr/>
          <a:lstStyle/>
          <a:p>
            <a:pPr algn="l" eaLnBrk="1" hangingPunct="1"/>
            <a:endParaRPr lang="cs-CZ" sz="1600" b="1" dirty="0" smtClean="0">
              <a:solidFill>
                <a:srgbClr val="CC3300"/>
              </a:solidFill>
              <a:effectLst/>
            </a:endParaRPr>
          </a:p>
          <a:p>
            <a:pPr algn="l" eaLnBrk="1" hangingPunct="1"/>
            <a:endParaRPr lang="cs-CZ" sz="1600" b="1" dirty="0" smtClean="0">
              <a:solidFill>
                <a:srgbClr val="CC3300"/>
              </a:solidFill>
              <a:effectLst/>
            </a:endParaRPr>
          </a:p>
          <a:p>
            <a:pPr algn="l" eaLnBrk="1" hangingPunct="1"/>
            <a:endParaRPr lang="cs-CZ" sz="1600" b="1" dirty="0" smtClean="0">
              <a:solidFill>
                <a:srgbClr val="CC3300"/>
              </a:solidFill>
              <a:effectLst/>
            </a:endParaRPr>
          </a:p>
          <a:p>
            <a:pPr algn="l" eaLnBrk="1" hangingPunct="1"/>
            <a:r>
              <a:rPr lang="cs-CZ" sz="1600" b="1" dirty="0" smtClean="0">
                <a:solidFill>
                  <a:srgbClr val="FFFF00"/>
                </a:solidFill>
                <a:effectLst/>
              </a:rPr>
              <a:t>          </a:t>
            </a:r>
            <a:endParaRPr lang="cs-CZ" sz="1600" b="1" dirty="0" smtClean="0">
              <a:solidFill>
                <a:srgbClr val="000000"/>
              </a:solidFill>
              <a:effectLst/>
            </a:endParaRP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r>
              <a:rPr lang="cs-CZ" sz="1600" b="1" dirty="0" smtClean="0">
                <a:solidFill>
                  <a:srgbClr val="FFFF00"/>
                </a:solidFill>
                <a:effectLst/>
                <a:latin typeface="Arial" charset="0"/>
              </a:rPr>
              <a:t> </a:t>
            </a: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endParaRPr lang="cs-CZ" sz="1600" b="1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algn="l" eaLnBrk="1" hangingPunct="1"/>
            <a:r>
              <a:rPr lang="cs-CZ" sz="1600" b="1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                                                                        </a:t>
            </a:r>
          </a:p>
          <a:p>
            <a:pPr algn="l" eaLnBrk="1" hangingPunct="1"/>
            <a:r>
              <a:rPr lang="cs-CZ" sz="1600" b="1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                                                                  </a:t>
            </a:r>
            <a:r>
              <a:rPr lang="cs-CZ" sz="2400" b="1" dirty="0" smtClean="0">
                <a:solidFill>
                  <a:srgbClr val="FF3300"/>
                </a:solidFill>
                <a:effectLst/>
                <a:latin typeface="Arial" charset="0"/>
              </a:rPr>
              <a:t>AMERIKA</a:t>
            </a:r>
            <a:endParaRPr lang="cs-CZ" sz="1600" b="1" dirty="0" smtClean="0">
              <a:solidFill>
                <a:srgbClr val="FF3300"/>
              </a:solidFill>
              <a:effectLst/>
              <a:latin typeface="Arial" charset="0"/>
            </a:endParaRPr>
          </a:p>
          <a:p>
            <a:pPr algn="l" eaLnBrk="1" hangingPunct="1"/>
            <a:r>
              <a:rPr lang="cs-CZ" sz="2400" b="1" dirty="0" smtClean="0">
                <a:solidFill>
                  <a:srgbClr val="FF3300"/>
                </a:solidFill>
                <a:effectLst/>
                <a:latin typeface="Arial" charset="0"/>
              </a:rPr>
              <a:t>                 EVROPA</a:t>
            </a:r>
          </a:p>
          <a:p>
            <a:pPr algn="l" eaLnBrk="1" hangingPunct="1"/>
            <a:endParaRPr lang="cs-CZ" sz="2400" b="1" dirty="0" smtClean="0">
              <a:solidFill>
                <a:srgbClr val="FF3300"/>
              </a:solidFill>
              <a:effectLst/>
              <a:latin typeface="Arial" charset="0"/>
            </a:endParaRPr>
          </a:p>
          <a:p>
            <a:pPr algn="l" eaLnBrk="1" hangingPunct="1"/>
            <a:r>
              <a:rPr lang="cs-CZ" sz="2400" b="1" dirty="0" smtClean="0">
                <a:solidFill>
                  <a:srgbClr val="FF3300"/>
                </a:solidFill>
                <a:effectLst/>
                <a:latin typeface="Arial" charset="0"/>
              </a:rPr>
              <a:t>                                                AFRIKA</a:t>
            </a:r>
          </a:p>
          <a:p>
            <a:pPr algn="l" eaLnBrk="1" hangingPunct="1"/>
            <a:endParaRPr lang="cs-CZ" sz="2400" b="1" dirty="0" smtClean="0">
              <a:solidFill>
                <a:srgbClr val="FF3300"/>
              </a:solidFill>
              <a:effectLst/>
              <a:latin typeface="Arial" charset="0"/>
            </a:endParaRPr>
          </a:p>
          <a:p>
            <a:pPr algn="l" eaLnBrk="1" hangingPunct="1"/>
            <a:endParaRPr lang="cs-CZ" sz="2400" b="1" dirty="0" smtClean="0">
              <a:solidFill>
                <a:srgbClr val="FF3300"/>
              </a:solidFill>
              <a:effectLst/>
              <a:latin typeface="Arial" charset="0"/>
            </a:endParaRPr>
          </a:p>
          <a:p>
            <a:pPr algn="l" eaLnBrk="1" hangingPunct="1"/>
            <a:r>
              <a:rPr lang="cs-CZ" sz="2400" b="1" dirty="0" smtClean="0">
                <a:solidFill>
                  <a:srgbClr val="FF3300"/>
                </a:solidFill>
                <a:effectLst/>
                <a:latin typeface="Arial" charset="0"/>
              </a:rPr>
              <a:t>                    ASIE</a:t>
            </a:r>
            <a:endParaRPr lang="cs-CZ" sz="1600" b="1" dirty="0" smtClean="0">
              <a:solidFill>
                <a:srgbClr val="FF3300"/>
              </a:solidFill>
              <a:effectLst/>
              <a:latin typeface="Arial" charset="0"/>
            </a:endParaRPr>
          </a:p>
        </p:txBody>
      </p:sp>
      <p:sp>
        <p:nvSpPr>
          <p:cNvPr id="143378" name="Rectangle 18"/>
          <p:cNvSpPr>
            <a:spLocks noChangeArrowheads="1"/>
          </p:cNvSpPr>
          <p:nvPr/>
        </p:nvSpPr>
        <p:spPr bwMode="auto">
          <a:xfrm>
            <a:off x="4356100" y="6237288"/>
            <a:ext cx="6378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900" i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                                                       </a:t>
            </a:r>
            <a:r>
              <a:rPr lang="cs-CZ" sz="2400" dirty="0">
                <a:solidFill>
                  <a:srgbClr val="FF3300"/>
                </a:solidFill>
                <a:latin typeface="Arial" charset="0"/>
              </a:rPr>
              <a:t>AUSTRÁLIE</a:t>
            </a:r>
            <a:r>
              <a:rPr lang="cs-CZ" sz="900" i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                                  </a:t>
            </a:r>
          </a:p>
        </p:txBody>
      </p:sp>
      <p:pic>
        <p:nvPicPr>
          <p:cNvPr id="10" name="Obrázek 9" descr="mapa Evropa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989138"/>
            <a:ext cx="2305050" cy="2097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0" descr="mapa Afrik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2565400"/>
            <a:ext cx="1657350" cy="220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 descr="Austráli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4437063"/>
            <a:ext cx="17526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 descr="Asie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652963"/>
            <a:ext cx="2160587" cy="165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7764" y="1211929"/>
            <a:ext cx="1752600" cy="24559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0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0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336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336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4336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4336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336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336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336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336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3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3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8589963" cy="1258887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bg2"/>
                </a:solidFill>
                <a:effectLst/>
              </a:rPr>
              <a:t>Symboly 5 světadílů jsou i na </a:t>
            </a:r>
            <a:r>
              <a:rPr lang="cs-CZ" sz="2400" b="1" i="1" smtClean="0">
                <a:solidFill>
                  <a:srgbClr val="CC0066"/>
                </a:solidFill>
                <a:effectLst/>
              </a:rPr>
              <a:t>olympijské vlajce </a:t>
            </a:r>
            <a:r>
              <a:rPr lang="cs-CZ" sz="2400" b="1" smtClean="0">
                <a:solidFill>
                  <a:schemeClr val="bg2"/>
                </a:solidFill>
                <a:effectLst/>
              </a:rPr>
              <a:t>v podobě 5 kruhů.</a:t>
            </a:r>
          </a:p>
        </p:txBody>
      </p:sp>
      <p:sp>
        <p:nvSpPr>
          <p:cNvPr id="343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844675"/>
            <a:ext cx="8229600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>
                <a:solidFill>
                  <a:srgbClr val="0000FF"/>
                </a:solidFill>
                <a:latin typeface="+mj-lt"/>
              </a:rPr>
              <a:t>О</a:t>
            </a:r>
            <a:r>
              <a:rPr lang="cs-CZ" sz="2400" dirty="0" smtClean="0">
                <a:solidFill>
                  <a:srgbClr val="0000FF"/>
                </a:solidFill>
                <a:latin typeface="+mj-lt"/>
              </a:rPr>
              <a:t> -  EVROPA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>
                <a:solidFill>
                  <a:srgbClr val="1C1C1C"/>
                </a:solidFill>
                <a:latin typeface="+mj-lt"/>
              </a:rPr>
              <a:t>О</a:t>
            </a:r>
            <a:r>
              <a:rPr lang="cs-CZ" sz="2400" dirty="0" smtClean="0">
                <a:solidFill>
                  <a:srgbClr val="1C1C1C"/>
                </a:solidFill>
                <a:latin typeface="+mj-lt"/>
              </a:rPr>
              <a:t> -  AFRIKA                          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>
                <a:solidFill>
                  <a:srgbClr val="FF0000"/>
                </a:solidFill>
                <a:latin typeface="+mj-lt"/>
              </a:rPr>
              <a:t>О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 -  AMERIKA                    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>
                <a:solidFill>
                  <a:schemeClr val="folHlink"/>
                </a:solidFill>
                <a:latin typeface="+mj-lt"/>
              </a:rPr>
              <a:t>О</a:t>
            </a:r>
            <a:r>
              <a:rPr lang="cs-CZ" sz="2400" dirty="0" smtClean="0">
                <a:solidFill>
                  <a:srgbClr val="00CC00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+mj-lt"/>
              </a:rPr>
              <a:t>-</a:t>
            </a:r>
            <a:r>
              <a:rPr lang="cs-CZ" sz="2400" dirty="0" smtClean="0">
                <a:solidFill>
                  <a:srgbClr val="00CC00"/>
                </a:solidFill>
                <a:latin typeface="+mj-lt"/>
              </a:rPr>
              <a:t>  </a:t>
            </a:r>
            <a:r>
              <a:rPr lang="cs-CZ" sz="2400" dirty="0" smtClean="0">
                <a:solidFill>
                  <a:schemeClr val="folHlink"/>
                </a:solidFill>
                <a:latin typeface="+mj-lt"/>
              </a:rPr>
              <a:t>ASIE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ru-RU" sz="2400" dirty="0" smtClean="0">
                <a:solidFill>
                  <a:srgbClr val="00CC00"/>
                </a:solidFill>
                <a:latin typeface="+mj-lt"/>
              </a:rPr>
              <a:t>О</a:t>
            </a:r>
            <a:r>
              <a:rPr lang="cs-CZ" sz="2400" dirty="0" smtClean="0">
                <a:solidFill>
                  <a:srgbClr val="00CC00"/>
                </a:solidFill>
                <a:latin typeface="+mj-lt"/>
              </a:rPr>
              <a:t> - AUSTRÁLIE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600" dirty="0" smtClean="0">
              <a:solidFill>
                <a:srgbClr val="00CC00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000" dirty="0" smtClean="0">
              <a:solidFill>
                <a:srgbClr val="1C1C1C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000" dirty="0" smtClean="0">
              <a:solidFill>
                <a:srgbClr val="1C1C1C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000" dirty="0" smtClean="0">
              <a:solidFill>
                <a:srgbClr val="1C1C1C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>
              <a:solidFill>
                <a:srgbClr val="1C1C1C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b="1" dirty="0" smtClean="0">
                <a:effectLst/>
                <a:latin typeface="Arial" charset="0"/>
              </a:rPr>
              <a:t>Kruhy jsou symbolem</a:t>
            </a:r>
            <a:r>
              <a:rPr lang="cs-CZ" sz="2800" b="1" dirty="0" smtClean="0">
                <a:solidFill>
                  <a:srgbClr val="1C1C1C"/>
                </a:solidFill>
                <a:effectLst/>
                <a:latin typeface="Arial" charset="0"/>
              </a:rPr>
              <a:t>  </a:t>
            </a:r>
            <a:r>
              <a:rPr lang="cs-CZ" sz="2800" b="1" i="1" dirty="0" smtClean="0">
                <a:solidFill>
                  <a:srgbClr val="990099"/>
                </a:solidFill>
                <a:effectLst/>
                <a:latin typeface="Arial" charset="0"/>
              </a:rPr>
              <a:t>olympijských her.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b="1" dirty="0" smtClean="0">
                <a:effectLst/>
                <a:latin typeface="Arial" charset="0"/>
              </a:rPr>
              <a:t>Poprvé se pořádaly v </a:t>
            </a:r>
            <a:r>
              <a:rPr lang="cs-CZ" sz="2800" b="1" i="1" dirty="0" smtClean="0">
                <a:solidFill>
                  <a:srgbClr val="990099"/>
                </a:solidFill>
                <a:effectLst/>
                <a:latin typeface="Arial" charset="0"/>
              </a:rPr>
              <a:t>Řecku.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b="1" dirty="0" smtClean="0">
                <a:effectLst/>
                <a:latin typeface="Arial" charset="0"/>
              </a:rPr>
              <a:t>Pořádají se vždy v </a:t>
            </a:r>
            <a:r>
              <a:rPr lang="cs-CZ" sz="2800" b="1" i="1" dirty="0" smtClean="0">
                <a:solidFill>
                  <a:srgbClr val="990099"/>
                </a:solidFill>
                <a:effectLst/>
                <a:latin typeface="Arial" charset="0"/>
              </a:rPr>
              <a:t>létě </a:t>
            </a:r>
            <a:r>
              <a:rPr lang="cs-CZ" sz="2800" b="1" dirty="0" smtClean="0">
                <a:effectLst/>
                <a:latin typeface="Arial" charset="0"/>
              </a:rPr>
              <a:t>a v </a:t>
            </a:r>
            <a:r>
              <a:rPr lang="cs-CZ" sz="2800" b="1" i="1" dirty="0" smtClean="0">
                <a:solidFill>
                  <a:srgbClr val="990099"/>
                </a:solidFill>
                <a:effectLst/>
                <a:latin typeface="Arial" charset="0"/>
              </a:rPr>
              <a:t>zimě.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i="1" dirty="0" smtClean="0">
              <a:solidFill>
                <a:srgbClr val="CC0066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>
              <a:solidFill>
                <a:srgbClr val="1C1C1C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>
              <a:solidFill>
                <a:srgbClr val="1C1C1C"/>
              </a:solidFill>
              <a:latin typeface="Arial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736304" cy="208823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43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43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430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430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430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430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3430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3430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2" grpId="0"/>
      <p:bldP spid="3430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/>
          </p:nvPr>
        </p:nvSpPr>
        <p:spPr>
          <a:xfrm>
            <a:off x="0" y="333375"/>
            <a:ext cx="9324975" cy="5727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cs-CZ" sz="2800" b="1" smtClean="0">
                <a:solidFill>
                  <a:srgbClr val="000000"/>
                </a:solidFill>
                <a:effectLst/>
                <a:latin typeface="Arial" charset="0"/>
              </a:rPr>
              <a:t>Vody pokrývají větší část zemského povrchu.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rgbClr val="000000"/>
                </a:solidFill>
                <a:effectLst/>
              </a:rPr>
              <a:t>                       </a:t>
            </a:r>
            <a:r>
              <a:rPr lang="cs-CZ" sz="2800" smtClean="0">
                <a:solidFill>
                  <a:schemeClr val="tx2"/>
                </a:solidFill>
                <a:effectLst/>
                <a:latin typeface="Arial" charset="0"/>
              </a:rPr>
              <a:t>Nazývají se …</a:t>
            </a:r>
          </a:p>
          <a:p>
            <a:pPr>
              <a:buFontTx/>
              <a:buNone/>
            </a:pPr>
            <a:r>
              <a:rPr lang="cs-CZ" sz="2800" smtClean="0">
                <a:solidFill>
                  <a:schemeClr val="tx2"/>
                </a:solidFill>
                <a:effectLst/>
                <a:latin typeface="Arial" charset="0"/>
              </a:rPr>
              <a:t>                                              </a:t>
            </a:r>
            <a:r>
              <a:rPr lang="cs-CZ" b="1" smtClean="0">
                <a:solidFill>
                  <a:schemeClr val="accent1"/>
                </a:solidFill>
                <a:effectLst/>
                <a:latin typeface="Arial" charset="0"/>
              </a:rPr>
              <a:t>oceány</a:t>
            </a:r>
            <a:endParaRPr lang="cs-CZ" b="1" smtClean="0">
              <a:solidFill>
                <a:schemeClr val="tx2"/>
              </a:solidFill>
              <a:effectLst/>
              <a:latin typeface="Arial" charset="0"/>
            </a:endParaRPr>
          </a:p>
          <a:p>
            <a:pPr>
              <a:buFontTx/>
              <a:buNone/>
            </a:pPr>
            <a:r>
              <a:rPr lang="cs-CZ" sz="2800" smtClean="0">
                <a:solidFill>
                  <a:schemeClr val="tx2"/>
                </a:solidFill>
                <a:effectLst/>
              </a:rPr>
              <a:t>                                               </a:t>
            </a:r>
          </a:p>
          <a:p>
            <a:pPr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b="1" smtClean="0">
                <a:solidFill>
                  <a:schemeClr val="tx2"/>
                </a:solidFill>
                <a:effectLst/>
              </a:rPr>
              <a:t>       </a:t>
            </a:r>
            <a:r>
              <a:rPr lang="cs-CZ" sz="2800" b="1" smtClean="0">
                <a:solidFill>
                  <a:schemeClr val="bg1"/>
                </a:solidFill>
                <a:effectLst/>
              </a:rPr>
              <a:t>Atlantský</a:t>
            </a:r>
          </a:p>
          <a:p>
            <a:pPr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b="1" smtClean="0">
                <a:solidFill>
                  <a:schemeClr val="bg1"/>
                </a:solidFill>
                <a:effectLst/>
              </a:rPr>
              <a:t>       Indický</a:t>
            </a:r>
          </a:p>
          <a:p>
            <a:pPr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b="1" smtClean="0">
                <a:solidFill>
                  <a:schemeClr val="bg1"/>
                </a:solidFill>
                <a:effectLst/>
              </a:rPr>
              <a:t>       Tichý</a:t>
            </a:r>
          </a:p>
          <a:p>
            <a:pPr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b="1" smtClean="0">
                <a:solidFill>
                  <a:schemeClr val="bg1"/>
                </a:solidFill>
                <a:effectLst/>
              </a:rPr>
              <a:t>       Severní ledový</a:t>
            </a:r>
          </a:p>
          <a:p>
            <a:pPr>
              <a:buClr>
                <a:schemeClr val="bg1"/>
              </a:buClr>
              <a:buFont typeface="Wingdings" pitchFamily="2" charset="2"/>
              <a:buNone/>
            </a:pPr>
            <a:endParaRPr lang="cs-CZ" sz="2800" b="1" smtClean="0">
              <a:solidFill>
                <a:schemeClr val="bg1"/>
              </a:solidFill>
              <a:effectLst/>
              <a:latin typeface="Arial" charset="0"/>
            </a:endParaRPr>
          </a:p>
          <a:p>
            <a:pPr>
              <a:buClr>
                <a:schemeClr val="bg1"/>
              </a:buClr>
              <a:buFont typeface="Wingdings" pitchFamily="2" charset="2"/>
              <a:buNone/>
            </a:pPr>
            <a:r>
              <a:rPr lang="cs-CZ" sz="2400" b="1" smtClean="0">
                <a:solidFill>
                  <a:srgbClr val="000000"/>
                </a:solidFill>
                <a:effectLst/>
                <a:latin typeface="Arial" charset="0"/>
              </a:rPr>
              <a:t>Typickými projevy pohybů mořské vody jsou …</a:t>
            </a:r>
          </a:p>
          <a:p>
            <a:pPr>
              <a:buClr>
                <a:schemeClr val="bg1"/>
              </a:buClr>
              <a:buFont typeface="Wingdings" pitchFamily="2" charset="2"/>
              <a:buNone/>
            </a:pPr>
            <a:r>
              <a:rPr lang="cs-CZ" sz="2000" smtClean="0">
                <a:solidFill>
                  <a:srgbClr val="000000"/>
                </a:solidFill>
                <a:effectLst/>
                <a:latin typeface="Arial" charset="0"/>
              </a:rPr>
              <a:t> </a:t>
            </a:r>
            <a:r>
              <a:rPr lang="cs-CZ" sz="2400" b="1" smtClean="0">
                <a:solidFill>
                  <a:schemeClr val="tx2"/>
                </a:solidFill>
                <a:effectLst/>
                <a:latin typeface="Arial" charset="0"/>
              </a:rPr>
              <a:t>vlny způsobené větrem</a:t>
            </a:r>
            <a:r>
              <a:rPr lang="cs-CZ" sz="2400" b="1" smtClean="0">
                <a:solidFill>
                  <a:srgbClr val="000000"/>
                </a:solidFill>
                <a:effectLst/>
                <a:latin typeface="Arial" charset="0"/>
              </a:rPr>
              <a:t> a </a:t>
            </a:r>
            <a:r>
              <a:rPr lang="cs-CZ" sz="2400" smtClean="0">
                <a:solidFill>
                  <a:srgbClr val="000000"/>
                </a:solidFill>
                <a:effectLst/>
                <a:latin typeface="Arial" charset="0"/>
              </a:rPr>
              <a:t> </a:t>
            </a:r>
          </a:p>
          <a:p>
            <a:pPr>
              <a:buClr>
                <a:schemeClr val="bg1"/>
              </a:buClr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  <a:latin typeface="Arial" charset="0"/>
              </a:rPr>
              <a:t> </a:t>
            </a:r>
            <a:r>
              <a:rPr lang="cs-CZ" sz="2400" b="1" smtClean="0">
                <a:solidFill>
                  <a:schemeClr val="tx2"/>
                </a:solidFill>
                <a:effectLst/>
                <a:latin typeface="Arial" charset="0"/>
              </a:rPr>
              <a:t>vlny způsobené gravitačním vlivem Měsíce a částečně Slunce</a:t>
            </a:r>
            <a:r>
              <a:rPr lang="cs-CZ" sz="2400" b="1" smtClean="0">
                <a:solidFill>
                  <a:srgbClr val="000000"/>
                </a:solidFill>
                <a:effectLst/>
                <a:latin typeface="Arial" charset="0"/>
              </a:rPr>
              <a:t>                     </a:t>
            </a:r>
          </a:p>
          <a:p>
            <a:pPr>
              <a:buFontTx/>
              <a:buNone/>
            </a:pPr>
            <a:endParaRPr lang="cs-CZ" sz="2800" b="1" smtClean="0"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7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7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7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7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7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7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7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7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7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7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7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75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75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75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75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675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75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75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675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75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75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75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75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75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75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smtClean="0">
                <a:solidFill>
                  <a:srgbClr val="33CCFF"/>
                </a:solidFill>
                <a:latin typeface="Verdana" pitchFamily="34" charset="0"/>
              </a:rPr>
              <a:t>Poledníky a rovnoběžky</a:t>
            </a:r>
          </a:p>
        </p:txBody>
      </p:sp>
      <p:sp>
        <p:nvSpPr>
          <p:cNvPr id="348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7338"/>
            <a:ext cx="9144000" cy="53006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FFFF00"/>
                </a:solidFill>
                <a:effectLst/>
              </a:rPr>
              <a:t>Jsou to myšlené čáry, které pomáhají převést povrch Země do roviny map. Tvoří </a:t>
            </a:r>
            <a:r>
              <a:rPr lang="cs-CZ" sz="2400" b="1" i="1" dirty="0" smtClean="0">
                <a:solidFill>
                  <a:srgbClr val="FF9933"/>
                </a:solidFill>
                <a:effectLst/>
              </a:rPr>
              <a:t>zeměpisnou síť.</a:t>
            </a:r>
            <a:endParaRPr lang="cs-CZ" sz="2400" b="1" i="1" dirty="0" smtClean="0">
              <a:solidFill>
                <a:srgbClr val="1C1C1C"/>
              </a:solidFill>
              <a:effectLst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>
              <a:solidFill>
                <a:srgbClr val="1C1C1C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1C1C1C"/>
                </a:solidFill>
              </a:rPr>
              <a:t>                                         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+mj-lt"/>
              </a:rPr>
              <a:t>Nejdelší </a:t>
            </a:r>
            <a:r>
              <a:rPr lang="cs-CZ" sz="2400" i="1" dirty="0" smtClean="0">
                <a:solidFill>
                  <a:srgbClr val="FFFF00"/>
                </a:solidFill>
                <a:effectLst/>
                <a:latin typeface="+mj-lt"/>
              </a:rPr>
              <a:t>rovnoběžka – </a:t>
            </a:r>
            <a:r>
              <a:rPr lang="cs-CZ" sz="2400" i="1" dirty="0" smtClean="0">
                <a:solidFill>
                  <a:srgbClr val="FF6600"/>
                </a:solidFill>
                <a:effectLst/>
                <a:latin typeface="+mj-lt"/>
              </a:rPr>
              <a:t>rovník</a:t>
            </a:r>
            <a:r>
              <a:rPr lang="cs-CZ" sz="2400" dirty="0" smtClean="0">
                <a:solidFill>
                  <a:srgbClr val="000000"/>
                </a:solidFill>
                <a:effectLst/>
                <a:latin typeface="+mj-lt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+mj-lt"/>
              </a:rPr>
              <a:t>–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FFFF00"/>
                </a:solidFill>
                <a:effectLst/>
                <a:latin typeface="+mj-lt"/>
              </a:rPr>
              <a:t>                                             půlí planetu na 2 polokoule-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FFFF00"/>
                </a:solidFill>
                <a:effectLst/>
                <a:latin typeface="+mj-lt"/>
              </a:rPr>
              <a:t>                                             severní a jižní.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        </a:t>
            </a:r>
            <a:r>
              <a:rPr lang="cs-CZ" sz="2400" i="1" dirty="0" smtClean="0">
                <a:solidFill>
                  <a:srgbClr val="FF6600"/>
                </a:solidFill>
              </a:rPr>
              <a:t>Poledníky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effectLst/>
              </a:rPr>
              <a:t>– směřují od severního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pólu k jižnímu a spojují místa, která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              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mají ve stejnou dobu </a:t>
            </a:r>
            <a:r>
              <a:rPr lang="cs-CZ" sz="2400" i="1" dirty="0" smtClean="0">
                <a:solidFill>
                  <a:srgbClr val="FFFF00"/>
                </a:solidFill>
                <a:effectLst/>
                <a:latin typeface="Arial" charset="0"/>
              </a:rPr>
              <a:t>poledne.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i="1" dirty="0" smtClean="0">
                <a:solidFill>
                  <a:srgbClr val="000000"/>
                </a:solidFill>
                <a:effectLst/>
                <a:latin typeface="Arial" charset="0"/>
              </a:rPr>
              <a:t>                                                            </a:t>
            </a:r>
            <a:r>
              <a:rPr lang="cs-CZ" sz="2400" i="1" dirty="0" smtClean="0">
                <a:solidFill>
                  <a:srgbClr val="FFFF00"/>
                </a:solidFill>
                <a:effectLst/>
                <a:latin typeface="Arial" charset="0"/>
              </a:rPr>
              <a:t>Hlavní</a:t>
            </a:r>
            <a:r>
              <a:rPr lang="cs-CZ" sz="2400" i="1" dirty="0" smtClean="0">
                <a:solidFill>
                  <a:srgbClr val="000000"/>
                </a:solidFill>
                <a:effectLst/>
                <a:latin typeface="Arial" charset="0"/>
              </a:rPr>
              <a:t> </a:t>
            </a:r>
            <a:r>
              <a:rPr lang="cs-CZ" sz="2400" i="1" dirty="0" smtClean="0">
                <a:solidFill>
                  <a:srgbClr val="FF6600"/>
                </a:solidFill>
                <a:effectLst/>
                <a:latin typeface="Arial" charset="0"/>
              </a:rPr>
              <a:t>nultý poledník</a:t>
            </a:r>
            <a:r>
              <a:rPr lang="cs-CZ" sz="2400" dirty="0" smtClean="0">
                <a:solidFill>
                  <a:srgbClr val="FF6600"/>
                </a:solidFill>
                <a:effectLst/>
                <a:latin typeface="Arial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180° půlí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planetu na </a:t>
            </a:r>
            <a:r>
              <a:rPr lang="cs-CZ" sz="2400" i="1" dirty="0" smtClean="0">
                <a:solidFill>
                  <a:srgbClr val="FFFF00"/>
                </a:solidFill>
                <a:effectLst/>
                <a:latin typeface="Arial" charset="0"/>
              </a:rPr>
              <a:t>západní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a </a:t>
            </a:r>
            <a:r>
              <a:rPr lang="cs-CZ" sz="2400" i="1" dirty="0" smtClean="0">
                <a:solidFill>
                  <a:srgbClr val="FFFF00"/>
                </a:solidFill>
                <a:effectLst/>
                <a:latin typeface="Arial" charset="0"/>
              </a:rPr>
              <a:t>východní</a:t>
            </a:r>
            <a:endParaRPr lang="cs-CZ" sz="2400" dirty="0" smtClean="0">
              <a:solidFill>
                <a:srgbClr val="FFFF00"/>
              </a:solidFill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FFFF00"/>
                </a:solidFill>
                <a:effectLst/>
                <a:latin typeface="Arial" charset="0"/>
              </a:rPr>
              <a:t>                                                            </a:t>
            </a:r>
            <a:r>
              <a:rPr lang="cs-CZ" sz="2400" dirty="0" smtClean="0">
                <a:solidFill>
                  <a:srgbClr val="FFFF00"/>
                </a:solidFill>
                <a:effectLst/>
                <a:latin typeface="Arial" charset="0"/>
              </a:rPr>
              <a:t>polokouli.</a:t>
            </a:r>
            <a:endParaRPr lang="cs-CZ" sz="2400" dirty="0" smtClean="0">
              <a:solidFill>
                <a:srgbClr val="FFFF00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</a:t>
            </a:r>
            <a:r>
              <a:rPr lang="cs-CZ" sz="1000" dirty="0" smtClean="0">
                <a:solidFill>
                  <a:srgbClr val="000000"/>
                </a:solidFill>
                <a:effectLst/>
                <a:latin typeface="Arial" charset="0"/>
              </a:rPr>
              <a:t>  </a:t>
            </a:r>
            <a:endParaRPr lang="cs-CZ" sz="2000" dirty="0" smtClean="0">
              <a:solidFill>
                <a:srgbClr val="000000"/>
              </a:solidFill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780928"/>
            <a:ext cx="2736304" cy="3024336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48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8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8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48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8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8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48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48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8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48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8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8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48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8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8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48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8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8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48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8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8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481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81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81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481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481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81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481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481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481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481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481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481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62" grpId="0"/>
      <p:bldP spid="34816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 flipH="1">
            <a:off x="98500" y="1140227"/>
            <a:ext cx="9045499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b="0" u="sng" dirty="0" smtClean="0">
                <a:latin typeface="Arial" charset="0"/>
              </a:rPr>
              <a:t>Evropa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http://commons.wikimedia.org/wiki/File:Europe_satellite_globe.jpg?uselang=c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14.1.2012</a:t>
            </a:r>
          </a:p>
          <a:p>
            <a:pPr eaLnBrk="1" hangingPunct="1"/>
            <a:endParaRPr lang="cs-CZ" sz="2000" b="0" dirty="0" smtClean="0">
              <a:latin typeface="Arial" charset="0"/>
            </a:endParaRPr>
          </a:p>
          <a:p>
            <a:pPr eaLnBrk="1" hangingPunct="1"/>
            <a:endParaRPr lang="cs-CZ" sz="2000" b="0" dirty="0" smtClean="0">
              <a:latin typeface="Arial" charset="0"/>
            </a:endParaRPr>
          </a:p>
          <a:p>
            <a:pPr eaLnBrk="1" hangingPunct="1"/>
            <a:r>
              <a:rPr lang="cs-CZ" sz="2000" b="0" u="sng" dirty="0" smtClean="0">
                <a:latin typeface="Arial" charset="0"/>
              </a:rPr>
              <a:t>Afrika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http://cs.wikipedia.org/wiki/Soubor:Africa_satellite_orthographic.jpg,14.1.2012</a:t>
            </a:r>
          </a:p>
          <a:p>
            <a:pPr eaLnBrk="1" hangingPunct="1"/>
            <a:r>
              <a:rPr lang="cs-CZ" sz="2000" b="0" u="sng" dirty="0" smtClean="0">
                <a:latin typeface="Arial" charset="0"/>
              </a:rPr>
              <a:t>Amerika</a:t>
            </a:r>
          </a:p>
          <a:p>
            <a:pPr eaLnBrk="1" hangingPunct="1"/>
            <a:r>
              <a:rPr lang="cs-CZ" sz="2000" b="0" dirty="0">
                <a:latin typeface="Arial" charset="0"/>
              </a:rPr>
              <a:t>http://</a:t>
            </a:r>
            <a:r>
              <a:rPr lang="cs-CZ" sz="2000" b="0" dirty="0" smtClean="0">
                <a:latin typeface="Arial" charset="0"/>
              </a:rPr>
              <a:t>sk.wikipedia.org/wiki/S%C3%BAbor:N%26SAmerica-pol.jpg,14.1.2012</a:t>
            </a:r>
          </a:p>
          <a:p>
            <a:pPr eaLnBrk="1" hangingPunct="1"/>
            <a:r>
              <a:rPr lang="cs-CZ" sz="2000" b="0" u="sng" dirty="0" smtClean="0">
                <a:latin typeface="Arial" charset="0"/>
              </a:rPr>
              <a:t>Austrálie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http://cs.wikipedia.org/wiki/</a:t>
            </a:r>
            <a:r>
              <a:rPr lang="cs-CZ" sz="2000" b="0" dirty="0" err="1" smtClean="0">
                <a:latin typeface="Arial" charset="0"/>
              </a:rPr>
              <a:t>Soubor:Australia_New_Guinea_continent.jpg</a:t>
            </a:r>
            <a:r>
              <a:rPr lang="cs-CZ" sz="2000" b="0" dirty="0" smtClean="0">
                <a:latin typeface="Arial" charset="0"/>
              </a:rPr>
              <a:t>,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14.1.2012</a:t>
            </a:r>
          </a:p>
          <a:p>
            <a:pPr eaLnBrk="1" hangingPunct="1"/>
            <a:r>
              <a:rPr lang="cs-CZ" sz="2000" b="0" u="sng" dirty="0" smtClean="0">
                <a:latin typeface="Arial" charset="0"/>
              </a:rPr>
              <a:t>Olympijská vlajka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http://cs.wikipedia.org/wiki/Soubor:Olympic_flag.svg,14.1.2012</a:t>
            </a:r>
          </a:p>
          <a:p>
            <a:pPr eaLnBrk="1" hangingPunct="1"/>
            <a:r>
              <a:rPr lang="cs-CZ" sz="2000" b="0" u="sng" dirty="0" smtClean="0">
                <a:latin typeface="Arial" charset="0"/>
              </a:rPr>
              <a:t>Poledníky a rovnoběžky</a:t>
            </a:r>
          </a:p>
          <a:p>
            <a:pPr eaLnBrk="1" hangingPunct="1"/>
            <a:r>
              <a:rPr lang="cs-CZ" sz="2000" b="0" dirty="0" smtClean="0">
                <a:latin typeface="Arial" charset="0"/>
              </a:rPr>
              <a:t>http</a:t>
            </a:r>
            <a:r>
              <a:rPr lang="cs-CZ" sz="2000" b="0" dirty="0">
                <a:latin typeface="Arial" charset="0"/>
              </a:rPr>
              <a:t>://</a:t>
            </a:r>
            <a:r>
              <a:rPr lang="cs-CZ" sz="2000" b="0" dirty="0" smtClean="0">
                <a:latin typeface="Arial" charset="0"/>
              </a:rPr>
              <a:t>cs.wikipedia.org/wiki/Soubor:Orthographic_projection_118.png,14.1.2012</a:t>
            </a:r>
          </a:p>
        </p:txBody>
      </p:sp>
      <p:sp>
        <p:nvSpPr>
          <p:cNvPr id="2" name="Obdélník 1"/>
          <p:cNvSpPr/>
          <p:nvPr/>
        </p:nvSpPr>
        <p:spPr>
          <a:xfrm>
            <a:off x="98501" y="2034961"/>
            <a:ext cx="68759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u="sng" dirty="0" smtClean="0"/>
              <a:t>Asie</a:t>
            </a:r>
          </a:p>
          <a:p>
            <a:r>
              <a:rPr lang="cs-CZ" b="0" dirty="0" smtClean="0"/>
              <a:t>http</a:t>
            </a:r>
            <a:r>
              <a:rPr lang="cs-CZ" b="0" dirty="0"/>
              <a:t>://</a:t>
            </a:r>
            <a:r>
              <a:rPr lang="cs-CZ" b="0" dirty="0" smtClean="0"/>
              <a:t>cs.wikipedia.org/wiki/Soubor:Asia_terrain.jpg,14.1.2012</a:t>
            </a:r>
            <a:endParaRPr lang="cs-CZ" b="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Závod">
  <a:themeElements>
    <a:clrScheme name="Závod 2">
      <a:dk1>
        <a:srgbClr val="800000"/>
      </a:dk1>
      <a:lt1>
        <a:srgbClr val="FFFFFF"/>
      </a:lt1>
      <a:dk2>
        <a:srgbClr val="FF9900"/>
      </a:dk2>
      <a:lt2>
        <a:srgbClr val="FFFF99"/>
      </a:lt2>
      <a:accent1>
        <a:srgbClr val="FF5050"/>
      </a:accent1>
      <a:accent2>
        <a:srgbClr val="CC3300"/>
      </a:accent2>
      <a:accent3>
        <a:srgbClr val="FFCAAA"/>
      </a:accent3>
      <a:accent4>
        <a:srgbClr val="DADADA"/>
      </a:accent4>
      <a:accent5>
        <a:srgbClr val="FFB3B3"/>
      </a:accent5>
      <a:accent6>
        <a:srgbClr val="B92D00"/>
      </a:accent6>
      <a:hlink>
        <a:srgbClr val="FFFF99"/>
      </a:hlink>
      <a:folHlink>
        <a:srgbClr val="FFCC00"/>
      </a:folHlink>
    </a:clrScheme>
    <a:fontScheme name="Závod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Závod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1095</TotalTime>
  <Words>342</Words>
  <Application>Microsoft Office PowerPoint</Application>
  <PresentationFormat>Předvádění na obrazovce (4:3)</PresentationFormat>
  <Paragraphs>103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Oceán</vt:lpstr>
      <vt:lpstr>Závod</vt:lpstr>
      <vt:lpstr>Zeměkoule</vt:lpstr>
      <vt:lpstr>Prezentace aplikace PowerPoint</vt:lpstr>
      <vt:lpstr>    Světadíly a oceány</vt:lpstr>
      <vt:lpstr>Prezentace aplikace PowerPoint</vt:lpstr>
      <vt:lpstr>Symboly 5 světadílů jsou i na olympijské vlajce v podobě 5 kruhů.</vt:lpstr>
      <vt:lpstr>Prezentace aplikace PowerPoint</vt:lpstr>
      <vt:lpstr>Poledníky a rovnoběžky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Světadíly a oceány</dc:title>
  <dc:creator>Karel</dc:creator>
  <cp:lastModifiedBy>Karel</cp:lastModifiedBy>
  <cp:revision>175</cp:revision>
  <dcterms:created xsi:type="dcterms:W3CDTF">2012-01-28T13:37:24Z</dcterms:created>
  <dcterms:modified xsi:type="dcterms:W3CDTF">2012-10-01T13:19:59Z</dcterms:modified>
</cp:coreProperties>
</file>