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  <p:sldMasterId id="2147483695" r:id="rId2"/>
    <p:sldMasterId id="2147483697" r:id="rId3"/>
  </p:sldMasterIdLst>
  <p:sldIdLst>
    <p:sldId id="256" r:id="rId4"/>
    <p:sldId id="263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660033"/>
    <a:srgbClr val="000000"/>
    <a:srgbClr val="FF6600"/>
    <a:srgbClr val="FF0000"/>
    <a:srgbClr val="800000"/>
    <a:srgbClr val="99CCFF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443" autoAdjust="0"/>
    <p:restoredTop sz="97377" autoAdjust="0"/>
  </p:normalViewPr>
  <p:slideViewPr>
    <p:cSldViewPr>
      <p:cViewPr>
        <p:scale>
          <a:sx n="66" d="100"/>
          <a:sy n="66" d="100"/>
        </p:scale>
        <p:origin x="-691" y="-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71 w 2123"/>
                <a:gd name="T1" fmla="*/ 882 h 1696"/>
                <a:gd name="T2" fmla="*/ 535 w 2123"/>
                <a:gd name="T3" fmla="*/ 578 h 1696"/>
                <a:gd name="T4" fmla="*/ 661 w 2123"/>
                <a:gd name="T5" fmla="*/ 335 h 1696"/>
                <a:gd name="T6" fmla="*/ 912 w 2123"/>
                <a:gd name="T7" fmla="*/ 497 h 1696"/>
                <a:gd name="T8" fmla="*/ 1196 w 2123"/>
                <a:gd name="T9" fmla="*/ 735 h 1696"/>
                <a:gd name="T10" fmla="*/ 1459 w 2123"/>
                <a:gd name="T11" fmla="*/ 938 h 1696"/>
                <a:gd name="T12" fmla="*/ 1773 w 2123"/>
                <a:gd name="T13" fmla="*/ 1150 h 1696"/>
                <a:gd name="T14" fmla="*/ 1853 w 2123"/>
                <a:gd name="T15" fmla="*/ 1195 h 1696"/>
                <a:gd name="T16" fmla="*/ 1808 w 2123"/>
                <a:gd name="T17" fmla="*/ 1146 h 1696"/>
                <a:gd name="T18" fmla="*/ 1390 w 2123"/>
                <a:gd name="T19" fmla="*/ 847 h 1696"/>
                <a:gd name="T20" fmla="*/ 1070 w 2123"/>
                <a:gd name="T21" fmla="*/ 578 h 1696"/>
                <a:gd name="T22" fmla="*/ 711 w 2123"/>
                <a:gd name="T23" fmla="*/ 278 h 1696"/>
                <a:gd name="T24" fmla="*/ 984 w 2123"/>
                <a:gd name="T25" fmla="*/ 263 h 1696"/>
                <a:gd name="T26" fmla="*/ 1265 w 2123"/>
                <a:gd name="T27" fmla="*/ 269 h 1696"/>
                <a:gd name="T28" fmla="*/ 1590 w 2123"/>
                <a:gd name="T29" fmla="*/ 227 h 1696"/>
                <a:gd name="T30" fmla="*/ 2090 w 2123"/>
                <a:gd name="T31" fmla="*/ 166 h 1696"/>
                <a:gd name="T32" fmla="*/ 2042 w 2123"/>
                <a:gd name="T33" fmla="*/ 147 h 1696"/>
                <a:gd name="T34" fmla="*/ 1519 w 2123"/>
                <a:gd name="T35" fmla="*/ 218 h 1696"/>
                <a:gd name="T36" fmla="*/ 1190 w 2123"/>
                <a:gd name="T37" fmla="*/ 233 h 1696"/>
                <a:gd name="T38" fmla="*/ 747 w 2123"/>
                <a:gd name="T39" fmla="*/ 218 h 1696"/>
                <a:gd name="T40" fmla="*/ 807 w 2123"/>
                <a:gd name="T41" fmla="*/ 192 h 1696"/>
                <a:gd name="T42" fmla="*/ 1124 w 2123"/>
                <a:gd name="T43" fmla="*/ 0 h 1696"/>
                <a:gd name="T44" fmla="*/ 1070 w 2123"/>
                <a:gd name="T45" fmla="*/ 25 h 1696"/>
                <a:gd name="T46" fmla="*/ 995 w 2123"/>
                <a:gd name="T47" fmla="*/ 71 h 1696"/>
                <a:gd name="T48" fmla="*/ 843 w 2123"/>
                <a:gd name="T49" fmla="*/ 162 h 1696"/>
                <a:gd name="T50" fmla="*/ 661 w 2123"/>
                <a:gd name="T51" fmla="*/ 238 h 1696"/>
                <a:gd name="T52" fmla="*/ 625 w 2123"/>
                <a:gd name="T53" fmla="*/ 305 h 1696"/>
                <a:gd name="T54" fmla="*/ 299 w 2123"/>
                <a:gd name="T55" fmla="*/ 497 h 1696"/>
                <a:gd name="T56" fmla="*/ 0 w 2123"/>
                <a:gd name="T57" fmla="*/ 614 h 1696"/>
                <a:gd name="T58" fmla="*/ 0 w 2123"/>
                <a:gd name="T59" fmla="*/ 619 h 1696"/>
                <a:gd name="T60" fmla="*/ 0 w 2123"/>
                <a:gd name="T61" fmla="*/ 649 h 1696"/>
                <a:gd name="T62" fmla="*/ 293 w 2123"/>
                <a:gd name="T63" fmla="*/ 537 h 1696"/>
                <a:gd name="T64" fmla="*/ 583 w 2123"/>
                <a:gd name="T65" fmla="*/ 365 h 1696"/>
                <a:gd name="T66" fmla="*/ 499 w 2123"/>
                <a:gd name="T67" fmla="*/ 568 h 1696"/>
                <a:gd name="T68" fmla="*/ 517 w 2123"/>
                <a:gd name="T69" fmla="*/ 842 h 1696"/>
                <a:gd name="T70" fmla="*/ 454 w 2123"/>
                <a:gd name="T71" fmla="*/ 988 h 1696"/>
                <a:gd name="T72" fmla="*/ 323 w 2123"/>
                <a:gd name="T73" fmla="*/ 1252 h 1696"/>
                <a:gd name="T74" fmla="*/ 317 w 2123"/>
                <a:gd name="T75" fmla="*/ 1435 h 1696"/>
                <a:gd name="T76" fmla="*/ 323 w 2123"/>
                <a:gd name="T77" fmla="*/ 1435 h 1696"/>
                <a:gd name="T78" fmla="*/ 341 w 2123"/>
                <a:gd name="T79" fmla="*/ 1313 h 1696"/>
                <a:gd name="T80" fmla="*/ 571 w 2123"/>
                <a:gd name="T81" fmla="*/ 882 h 1696"/>
                <a:gd name="T82" fmla="*/ 571 w 2123"/>
                <a:gd name="T83" fmla="*/ 882 h 16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6 w 969"/>
                <a:gd name="T1" fmla="*/ 1195 h 1192"/>
                <a:gd name="T2" fmla="*/ 496 w 969"/>
                <a:gd name="T3" fmla="*/ 1201 h 1192"/>
                <a:gd name="T4" fmla="*/ 586 w 969"/>
                <a:gd name="T5" fmla="*/ 1159 h 1192"/>
                <a:gd name="T6" fmla="*/ 822 w 969"/>
                <a:gd name="T7" fmla="*/ 1094 h 1192"/>
                <a:gd name="T8" fmla="*/ 945 w 969"/>
                <a:gd name="T9" fmla="*/ 1064 h 1192"/>
                <a:gd name="T10" fmla="*/ 768 w 969"/>
                <a:gd name="T11" fmla="*/ 995 h 1192"/>
                <a:gd name="T12" fmla="*/ 562 w 969"/>
                <a:gd name="T13" fmla="*/ 959 h 1192"/>
                <a:gd name="T14" fmla="*/ 200 w 969"/>
                <a:gd name="T15" fmla="*/ 977 h 1192"/>
                <a:gd name="T16" fmla="*/ 302 w 969"/>
                <a:gd name="T17" fmla="*/ 899 h 1192"/>
                <a:gd name="T18" fmla="*/ 502 w 969"/>
                <a:gd name="T19" fmla="*/ 809 h 1192"/>
                <a:gd name="T20" fmla="*/ 703 w 969"/>
                <a:gd name="T21" fmla="*/ 677 h 1192"/>
                <a:gd name="T22" fmla="*/ 709 w 969"/>
                <a:gd name="T23" fmla="*/ 677 h 1192"/>
                <a:gd name="T24" fmla="*/ 721 w 969"/>
                <a:gd name="T25" fmla="*/ 671 h 1192"/>
                <a:gd name="T26" fmla="*/ 762 w 969"/>
                <a:gd name="T27" fmla="*/ 653 h 1192"/>
                <a:gd name="T28" fmla="*/ 786 w 969"/>
                <a:gd name="T29" fmla="*/ 647 h 1192"/>
                <a:gd name="T30" fmla="*/ 798 w 969"/>
                <a:gd name="T31" fmla="*/ 635 h 1192"/>
                <a:gd name="T32" fmla="*/ 804 w 969"/>
                <a:gd name="T33" fmla="*/ 623 h 1192"/>
                <a:gd name="T34" fmla="*/ 798 w 969"/>
                <a:gd name="T35" fmla="*/ 617 h 1192"/>
                <a:gd name="T36" fmla="*/ 792 w 969"/>
                <a:gd name="T37" fmla="*/ 605 h 1192"/>
                <a:gd name="T38" fmla="*/ 792 w 969"/>
                <a:gd name="T39" fmla="*/ 578 h 1192"/>
                <a:gd name="T40" fmla="*/ 804 w 969"/>
                <a:gd name="T41" fmla="*/ 548 h 1192"/>
                <a:gd name="T42" fmla="*/ 816 w 969"/>
                <a:gd name="T43" fmla="*/ 518 h 1192"/>
                <a:gd name="T44" fmla="*/ 834 w 969"/>
                <a:gd name="T45" fmla="*/ 488 h 1192"/>
                <a:gd name="T46" fmla="*/ 846 w 969"/>
                <a:gd name="T47" fmla="*/ 458 h 1192"/>
                <a:gd name="T48" fmla="*/ 853 w 969"/>
                <a:gd name="T49" fmla="*/ 440 h 1192"/>
                <a:gd name="T50" fmla="*/ 861 w 969"/>
                <a:gd name="T51" fmla="*/ 434 h 1192"/>
                <a:gd name="T52" fmla="*/ 861 w 969"/>
                <a:gd name="T53" fmla="*/ 350 h 1192"/>
                <a:gd name="T54" fmla="*/ 861 w 969"/>
                <a:gd name="T55" fmla="*/ 344 h 1192"/>
                <a:gd name="T56" fmla="*/ 867 w 969"/>
                <a:gd name="T57" fmla="*/ 338 h 1192"/>
                <a:gd name="T58" fmla="*/ 885 w 969"/>
                <a:gd name="T59" fmla="*/ 308 h 1192"/>
                <a:gd name="T60" fmla="*/ 897 w 969"/>
                <a:gd name="T61" fmla="*/ 272 h 1192"/>
                <a:gd name="T62" fmla="*/ 909 w 969"/>
                <a:gd name="T63" fmla="*/ 242 h 1192"/>
                <a:gd name="T64" fmla="*/ 915 w 969"/>
                <a:gd name="T65" fmla="*/ 230 h 1192"/>
                <a:gd name="T66" fmla="*/ 921 w 969"/>
                <a:gd name="T67" fmla="*/ 218 h 1192"/>
                <a:gd name="T68" fmla="*/ 939 w 969"/>
                <a:gd name="T69" fmla="*/ 173 h 1192"/>
                <a:gd name="T70" fmla="*/ 957 w 969"/>
                <a:gd name="T71" fmla="*/ 137 h 1192"/>
                <a:gd name="T72" fmla="*/ 963 w 969"/>
                <a:gd name="T73" fmla="*/ 125 h 1192"/>
                <a:gd name="T74" fmla="*/ 963 w 969"/>
                <a:gd name="T75" fmla="*/ 119 h 1192"/>
                <a:gd name="T76" fmla="*/ 981 w 969"/>
                <a:gd name="T77" fmla="*/ 0 h 1192"/>
                <a:gd name="T78" fmla="*/ 957 w 969"/>
                <a:gd name="T79" fmla="*/ 47 h 1192"/>
                <a:gd name="T80" fmla="*/ 792 w 969"/>
                <a:gd name="T81" fmla="*/ 113 h 1192"/>
                <a:gd name="T82" fmla="*/ 715 w 969"/>
                <a:gd name="T83" fmla="*/ 161 h 1192"/>
                <a:gd name="T84" fmla="*/ 466 w 969"/>
                <a:gd name="T85" fmla="*/ 236 h 1192"/>
                <a:gd name="T86" fmla="*/ 284 w 969"/>
                <a:gd name="T87" fmla="*/ 290 h 1192"/>
                <a:gd name="T88" fmla="*/ 176 w 969"/>
                <a:gd name="T89" fmla="*/ 296 h 1192"/>
                <a:gd name="T90" fmla="*/ 12 w 969"/>
                <a:gd name="T91" fmla="*/ 488 h 1192"/>
                <a:gd name="T92" fmla="*/ 0 w 969"/>
                <a:gd name="T93" fmla="*/ 512 h 1192"/>
                <a:gd name="T94" fmla="*/ 0 w 969"/>
                <a:gd name="T95" fmla="*/ 1195 h 1192"/>
                <a:gd name="T96" fmla="*/ 96 w 969"/>
                <a:gd name="T97" fmla="*/ 1189 h 1192"/>
                <a:gd name="T98" fmla="*/ 326 w 969"/>
                <a:gd name="T99" fmla="*/ 1195 h 1192"/>
                <a:gd name="T100" fmla="*/ 326 w 969"/>
                <a:gd name="T101" fmla="*/ 1195 h 11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46 w 2176"/>
                <a:gd name="T1" fmla="*/ 773 h 1505"/>
                <a:gd name="T2" fmla="*/ 1205 w 2176"/>
                <a:gd name="T3" fmla="*/ 1241 h 1505"/>
                <a:gd name="T4" fmla="*/ 968 w 2176"/>
                <a:gd name="T5" fmla="*/ 1199 h 1505"/>
                <a:gd name="T6" fmla="*/ 732 w 2176"/>
                <a:gd name="T7" fmla="*/ 1133 h 1505"/>
                <a:gd name="T8" fmla="*/ 448 w 2176"/>
                <a:gd name="T9" fmla="*/ 1115 h 1505"/>
                <a:gd name="T10" fmla="*/ 0 w 2176"/>
                <a:gd name="T11" fmla="*/ 1085 h 1505"/>
                <a:gd name="T12" fmla="*/ 30 w 2176"/>
                <a:gd name="T13" fmla="*/ 1121 h 1505"/>
                <a:gd name="T14" fmla="*/ 502 w 2176"/>
                <a:gd name="T15" fmla="*/ 1139 h 1505"/>
                <a:gd name="T16" fmla="*/ 786 w 2176"/>
                <a:gd name="T17" fmla="*/ 1193 h 1505"/>
                <a:gd name="T18" fmla="*/ 1145 w 2176"/>
                <a:gd name="T19" fmla="*/ 1310 h 1505"/>
                <a:gd name="T20" fmla="*/ 1082 w 2176"/>
                <a:gd name="T21" fmla="*/ 1328 h 1505"/>
                <a:gd name="T22" fmla="*/ 720 w 2176"/>
                <a:gd name="T23" fmla="*/ 1514 h 1505"/>
                <a:gd name="T24" fmla="*/ 774 w 2176"/>
                <a:gd name="T25" fmla="*/ 1490 h 1505"/>
                <a:gd name="T26" fmla="*/ 873 w 2176"/>
                <a:gd name="T27" fmla="*/ 1448 h 1505"/>
                <a:gd name="T28" fmla="*/ 1034 w 2176"/>
                <a:gd name="T29" fmla="*/ 1364 h 1505"/>
                <a:gd name="T30" fmla="*/ 1229 w 2176"/>
                <a:gd name="T31" fmla="*/ 1304 h 1505"/>
                <a:gd name="T32" fmla="*/ 1282 w 2176"/>
                <a:gd name="T33" fmla="*/ 1229 h 1505"/>
                <a:gd name="T34" fmla="*/ 1653 w 2176"/>
                <a:gd name="T35" fmla="*/ 1049 h 1505"/>
                <a:gd name="T36" fmla="*/ 1955 w 2176"/>
                <a:gd name="T37" fmla="*/ 959 h 1505"/>
                <a:gd name="T38" fmla="*/ 2203 w 2176"/>
                <a:gd name="T39" fmla="*/ 827 h 1505"/>
                <a:gd name="T40" fmla="*/ 1985 w 2176"/>
                <a:gd name="T41" fmla="*/ 917 h 1505"/>
                <a:gd name="T42" fmla="*/ 1677 w 2176"/>
                <a:gd name="T43" fmla="*/ 995 h 1505"/>
                <a:gd name="T44" fmla="*/ 1357 w 2176"/>
                <a:gd name="T45" fmla="*/ 1157 h 1505"/>
                <a:gd name="T46" fmla="*/ 1519 w 2176"/>
                <a:gd name="T47" fmla="*/ 911 h 1505"/>
                <a:gd name="T48" fmla="*/ 1641 w 2176"/>
                <a:gd name="T49" fmla="*/ 548 h 1505"/>
                <a:gd name="T50" fmla="*/ 1761 w 2176"/>
                <a:gd name="T51" fmla="*/ 375 h 1505"/>
                <a:gd name="T52" fmla="*/ 2003 w 2176"/>
                <a:gd name="T53" fmla="*/ 60 h 1505"/>
                <a:gd name="T54" fmla="*/ 2027 w 2176"/>
                <a:gd name="T55" fmla="*/ 0 h 1505"/>
                <a:gd name="T56" fmla="*/ 1997 w 2176"/>
                <a:gd name="T57" fmla="*/ 0 h 1505"/>
                <a:gd name="T58" fmla="*/ 1617 w 2176"/>
                <a:gd name="T59" fmla="*/ 483 h 1505"/>
                <a:gd name="T60" fmla="*/ 1495 w 2176"/>
                <a:gd name="T61" fmla="*/ 893 h 1505"/>
                <a:gd name="T62" fmla="*/ 1270 w 2176"/>
                <a:gd name="T63" fmla="*/ 1181 h 1505"/>
                <a:gd name="T64" fmla="*/ 1145 w 2176"/>
                <a:gd name="T65" fmla="*/ 911 h 1505"/>
                <a:gd name="T66" fmla="*/ 1022 w 2176"/>
                <a:gd name="T67" fmla="*/ 543 h 1505"/>
                <a:gd name="T68" fmla="*/ 897 w 2176"/>
                <a:gd name="T69" fmla="*/ 222 h 1505"/>
                <a:gd name="T70" fmla="*/ 798 w 2176"/>
                <a:gd name="T71" fmla="*/ 0 h 1505"/>
                <a:gd name="T72" fmla="*/ 762 w 2176"/>
                <a:gd name="T73" fmla="*/ 0 h 1505"/>
                <a:gd name="T74" fmla="*/ 915 w 2176"/>
                <a:gd name="T75" fmla="*/ 357 h 1505"/>
                <a:gd name="T76" fmla="*/ 1046 w 2176"/>
                <a:gd name="T77" fmla="*/ 773 h 1505"/>
                <a:gd name="T78" fmla="*/ 1046 w 2176"/>
                <a:gd name="T79" fmla="*/ 773 h 15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4 w 813"/>
                <a:gd name="T1" fmla="*/ 567 h 804"/>
                <a:gd name="T2" fmla="*/ 332 w 813"/>
                <a:gd name="T3" fmla="*/ 441 h 804"/>
                <a:gd name="T4" fmla="*/ 652 w 813"/>
                <a:gd name="T5" fmla="*/ 219 h 804"/>
                <a:gd name="T6" fmla="*/ 822 w 813"/>
                <a:gd name="T7" fmla="*/ 0 h 804"/>
                <a:gd name="T8" fmla="*/ 684 w 813"/>
                <a:gd name="T9" fmla="*/ 150 h 804"/>
                <a:gd name="T10" fmla="*/ 147 w 813"/>
                <a:gd name="T11" fmla="*/ 507 h 804"/>
                <a:gd name="T12" fmla="*/ 0 w 813"/>
                <a:gd name="T13" fmla="*/ 738 h 804"/>
                <a:gd name="T14" fmla="*/ 0 w 813"/>
                <a:gd name="T15" fmla="*/ 810 h 804"/>
                <a:gd name="T16" fmla="*/ 164 w 813"/>
                <a:gd name="T17" fmla="*/ 567 h 804"/>
                <a:gd name="T18" fmla="*/ 164 w 813"/>
                <a:gd name="T19" fmla="*/ 567 h 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6 w 759"/>
                <a:gd name="T1" fmla="*/ 66 h 107"/>
                <a:gd name="T2" fmla="*/ 768 w 759"/>
                <a:gd name="T3" fmla="*/ 0 h 107"/>
                <a:gd name="T4" fmla="*/ 502 w 759"/>
                <a:gd name="T5" fmla="*/ 36 h 107"/>
                <a:gd name="T6" fmla="*/ 141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6 w 759"/>
                <a:gd name="T15" fmla="*/ 66 h 107"/>
                <a:gd name="T16" fmla="*/ 466 w 759"/>
                <a:gd name="T17" fmla="*/ 66 h 10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405 w 3169"/>
                <a:gd name="T1" fmla="*/ 242 h 743"/>
                <a:gd name="T2" fmla="*/ 1755 w 3169"/>
                <a:gd name="T3" fmla="*/ 236 h 743"/>
                <a:gd name="T4" fmla="*/ 2114 w 3169"/>
                <a:gd name="T5" fmla="*/ 254 h 743"/>
                <a:gd name="T6" fmla="*/ 2535 w 3169"/>
                <a:gd name="T7" fmla="*/ 236 h 743"/>
                <a:gd name="T8" fmla="*/ 3208 w 3169"/>
                <a:gd name="T9" fmla="*/ 207 h 743"/>
                <a:gd name="T10" fmla="*/ 3154 w 3169"/>
                <a:gd name="T11" fmla="*/ 189 h 743"/>
                <a:gd name="T12" fmla="*/ 2452 w 3169"/>
                <a:gd name="T13" fmla="*/ 224 h 743"/>
                <a:gd name="T14" fmla="*/ 2027 w 3169"/>
                <a:gd name="T15" fmla="*/ 224 h 743"/>
                <a:gd name="T16" fmla="*/ 1477 w 3169"/>
                <a:gd name="T17" fmla="*/ 189 h 743"/>
                <a:gd name="T18" fmla="*/ 1561 w 3169"/>
                <a:gd name="T19" fmla="*/ 168 h 743"/>
                <a:gd name="T20" fmla="*/ 2063 w 3169"/>
                <a:gd name="T21" fmla="*/ 0 h 743"/>
                <a:gd name="T22" fmla="*/ 1985 w 3169"/>
                <a:gd name="T23" fmla="*/ 24 h 743"/>
                <a:gd name="T24" fmla="*/ 1860 w 3169"/>
                <a:gd name="T25" fmla="*/ 66 h 743"/>
                <a:gd name="T26" fmla="*/ 1623 w 3169"/>
                <a:gd name="T27" fmla="*/ 138 h 743"/>
                <a:gd name="T28" fmla="*/ 1356 w 3169"/>
                <a:gd name="T29" fmla="*/ 201 h 743"/>
                <a:gd name="T30" fmla="*/ 1283 w 3169"/>
                <a:gd name="T31" fmla="*/ 254 h 743"/>
                <a:gd name="T32" fmla="*/ 774 w 3169"/>
                <a:gd name="T33" fmla="*/ 416 h 743"/>
                <a:gd name="T34" fmla="*/ 338 w 3169"/>
                <a:gd name="T35" fmla="*/ 506 h 743"/>
                <a:gd name="T36" fmla="*/ 0 w 3169"/>
                <a:gd name="T37" fmla="*/ 623 h 743"/>
                <a:gd name="T38" fmla="*/ 302 w 3169"/>
                <a:gd name="T39" fmla="*/ 542 h 743"/>
                <a:gd name="T40" fmla="*/ 744 w 3169"/>
                <a:gd name="T41" fmla="*/ 452 h 743"/>
                <a:gd name="T42" fmla="*/ 1193 w 3169"/>
                <a:gd name="T43" fmla="*/ 314 h 743"/>
                <a:gd name="T44" fmla="*/ 993 w 3169"/>
                <a:gd name="T45" fmla="*/ 494 h 743"/>
                <a:gd name="T46" fmla="*/ 879 w 3169"/>
                <a:gd name="T47" fmla="*/ 749 h 743"/>
                <a:gd name="T48" fmla="*/ 873 w 3169"/>
                <a:gd name="T49" fmla="*/ 749 h 743"/>
                <a:gd name="T50" fmla="*/ 945 w 3169"/>
                <a:gd name="T51" fmla="*/ 749 h 743"/>
                <a:gd name="T52" fmla="*/ 1034 w 3169"/>
                <a:gd name="T53" fmla="*/ 500 h 743"/>
                <a:gd name="T54" fmla="*/ 1312 w 3169"/>
                <a:gd name="T55" fmla="*/ 284 h 743"/>
                <a:gd name="T56" fmla="*/ 1549 w 3169"/>
                <a:gd name="T57" fmla="*/ 452 h 743"/>
                <a:gd name="T58" fmla="*/ 1791 w 3169"/>
                <a:gd name="T59" fmla="*/ 683 h 743"/>
                <a:gd name="T60" fmla="*/ 1878 w 3169"/>
                <a:gd name="T61" fmla="*/ 749 h 743"/>
                <a:gd name="T62" fmla="*/ 1943 w 3169"/>
                <a:gd name="T63" fmla="*/ 749 h 743"/>
                <a:gd name="T64" fmla="*/ 1713 w 3169"/>
                <a:gd name="T65" fmla="*/ 530 h 743"/>
                <a:gd name="T66" fmla="*/ 1405 w 3169"/>
                <a:gd name="T67" fmla="*/ 242 h 743"/>
                <a:gd name="T68" fmla="*/ 1405 w 3169"/>
                <a:gd name="T69" fmla="*/ 242 h 7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66 w 2153"/>
                <a:gd name="T1" fmla="*/ 857 h 1930"/>
                <a:gd name="T2" fmla="*/ 1961 w 2153"/>
                <a:gd name="T3" fmla="*/ 1025 h 1930"/>
                <a:gd name="T4" fmla="*/ 2078 w 2153"/>
                <a:gd name="T5" fmla="*/ 1174 h 1930"/>
                <a:gd name="T6" fmla="*/ 2144 w 2153"/>
                <a:gd name="T7" fmla="*/ 1255 h 1930"/>
                <a:gd name="T8" fmla="*/ 2180 w 2153"/>
                <a:gd name="T9" fmla="*/ 1303 h 1930"/>
                <a:gd name="T10" fmla="*/ 1913 w 2153"/>
                <a:gd name="T11" fmla="*/ 983 h 1930"/>
                <a:gd name="T12" fmla="*/ 1884 w 2153"/>
                <a:gd name="T13" fmla="*/ 935 h 1930"/>
                <a:gd name="T14" fmla="*/ 1804 w 2153"/>
                <a:gd name="T15" fmla="*/ 1249 h 1930"/>
                <a:gd name="T16" fmla="*/ 1791 w 2153"/>
                <a:gd name="T17" fmla="*/ 1495 h 1930"/>
                <a:gd name="T18" fmla="*/ 1842 w 2153"/>
                <a:gd name="T19" fmla="*/ 1918 h 1930"/>
                <a:gd name="T20" fmla="*/ 1811 w 2153"/>
                <a:gd name="T21" fmla="*/ 1942 h 1930"/>
                <a:gd name="T22" fmla="*/ 1767 w 2153"/>
                <a:gd name="T23" fmla="*/ 1543 h 1930"/>
                <a:gd name="T24" fmla="*/ 1749 w 2153"/>
                <a:gd name="T25" fmla="*/ 1297 h 1930"/>
                <a:gd name="T26" fmla="*/ 1785 w 2153"/>
                <a:gd name="T27" fmla="*/ 1091 h 1930"/>
                <a:gd name="T28" fmla="*/ 1791 w 2153"/>
                <a:gd name="T29" fmla="*/ 881 h 1930"/>
                <a:gd name="T30" fmla="*/ 1283 w 2153"/>
                <a:gd name="T31" fmla="*/ 1013 h 1930"/>
                <a:gd name="T32" fmla="*/ 834 w 2153"/>
                <a:gd name="T33" fmla="*/ 1138 h 1930"/>
                <a:gd name="T34" fmla="*/ 326 w 2153"/>
                <a:gd name="T35" fmla="*/ 1321 h 1930"/>
                <a:gd name="T36" fmla="*/ 18 w 2153"/>
                <a:gd name="T37" fmla="*/ 1429 h 1930"/>
                <a:gd name="T38" fmla="*/ 314 w 2153"/>
                <a:gd name="T39" fmla="*/ 1291 h 1930"/>
                <a:gd name="T40" fmla="*/ 691 w 2153"/>
                <a:gd name="T41" fmla="*/ 1150 h 1930"/>
                <a:gd name="T42" fmla="*/ 1034 w 2153"/>
                <a:gd name="T43" fmla="*/ 1043 h 1930"/>
                <a:gd name="T44" fmla="*/ 1429 w 2153"/>
                <a:gd name="T45" fmla="*/ 935 h 1930"/>
                <a:gd name="T46" fmla="*/ 1713 w 2153"/>
                <a:gd name="T47" fmla="*/ 821 h 1930"/>
                <a:gd name="T48" fmla="*/ 1351 w 2153"/>
                <a:gd name="T49" fmla="*/ 626 h 1930"/>
                <a:gd name="T50" fmla="*/ 873 w 2153"/>
                <a:gd name="T51" fmla="*/ 518 h 1930"/>
                <a:gd name="T52" fmla="*/ 230 w 2153"/>
                <a:gd name="T53" fmla="*/ 161 h 1930"/>
                <a:gd name="T54" fmla="*/ 0 w 2153"/>
                <a:gd name="T55" fmla="*/ 83 h 1930"/>
                <a:gd name="T56" fmla="*/ 332 w 2153"/>
                <a:gd name="T57" fmla="*/ 179 h 1930"/>
                <a:gd name="T58" fmla="*/ 721 w 2153"/>
                <a:gd name="T59" fmla="*/ 386 h 1930"/>
                <a:gd name="T60" fmla="*/ 945 w 2153"/>
                <a:gd name="T61" fmla="*/ 494 h 1930"/>
                <a:gd name="T62" fmla="*/ 1369 w 2153"/>
                <a:gd name="T63" fmla="*/ 596 h 1930"/>
                <a:gd name="T64" fmla="*/ 1671 w 2153"/>
                <a:gd name="T65" fmla="*/ 749 h 1930"/>
                <a:gd name="T66" fmla="*/ 1441 w 2153"/>
                <a:gd name="T67" fmla="*/ 464 h 1930"/>
                <a:gd name="T68" fmla="*/ 1301 w 2153"/>
                <a:gd name="T69" fmla="*/ 191 h 1930"/>
                <a:gd name="T70" fmla="*/ 1169 w 2153"/>
                <a:gd name="T71" fmla="*/ 0 h 1930"/>
                <a:gd name="T72" fmla="*/ 1357 w 2153"/>
                <a:gd name="T73" fmla="*/ 215 h 1930"/>
                <a:gd name="T74" fmla="*/ 1507 w 2153"/>
                <a:gd name="T75" fmla="*/ 488 h 1930"/>
                <a:gd name="T76" fmla="*/ 1767 w 2153"/>
                <a:gd name="T77" fmla="*/ 809 h 1930"/>
                <a:gd name="T78" fmla="*/ 1866 w 2153"/>
                <a:gd name="T79" fmla="*/ 857 h 1930"/>
                <a:gd name="T80" fmla="*/ 1866 w 2153"/>
                <a:gd name="T81" fmla="*/ 857 h 193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5429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5429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E371F-423E-4D35-9D1C-873B360002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4350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9A4CF-1639-43E4-971E-90CF379805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8944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754EA8-C82A-412F-B8B9-D27F1B9734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763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765B4-28E7-478A-B015-86485535A6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5464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64B73-0C0B-4173-B5F8-486677986E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2897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74215-E999-4354-AFA9-C6450E3C43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901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60068-AF3F-4685-8F97-EC74BBA929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254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0BF64D-B653-40E2-93C7-6D32355AFC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494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868C0-D05D-42C9-9299-F20E5D76F0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545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375E6-AC7F-45A0-B0B1-3237771406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9114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916A0-2D99-403B-AB21-EBCA175300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268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554530-8501-4CF1-8764-5D52DCF0E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7254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/>
              <a:ahLst/>
              <a:cxnLst>
                <a:cxn ang="0">
                  <a:pos x="5154" y="1769"/>
                </a:cxn>
                <a:cxn ang="0">
                  <a:pos x="0" y="2304"/>
                </a:cxn>
                <a:cxn ang="0">
                  <a:pos x="0" y="1252"/>
                </a:cxn>
                <a:cxn ang="0">
                  <a:pos x="5155" y="0"/>
                </a:cxn>
                <a:cxn ang="0">
                  <a:pos x="5155" y="1416"/>
                </a:cxn>
                <a:cxn ang="0">
                  <a:pos x="5154" y="1769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57349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7353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A288D-912D-43E5-B37C-F04B38DA60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850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22203-F79C-4FF7-82D0-581E976EDD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859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CF9353-BBDF-4C96-A659-CD00C1F43B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62845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6BD849-CB24-4D9D-8314-B201006760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040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C28B1-EDD4-4447-8897-B83270326E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8860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1E4B2-BDD2-4AFD-844F-066B425A0E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7421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1B796D-E005-4FAD-AA24-A89CBE0FC5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05785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46C8B-C78F-49BF-81AA-3F25873A15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2377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09BA4-9244-4D13-A724-40E92D3DA3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51648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875E9-6D58-4CB2-BCC3-B40F943918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4074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B48B9-845B-44A6-8630-BC817B87AE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7483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63512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63513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F18C4-669B-46E2-8224-2B1D209BDC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3162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219CC-8077-4AE9-B987-E514494970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6121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BDDC0-947F-4214-9F88-9A5BC554B1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42290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7BD0D0-AEBC-495D-95BA-EF2CE1178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024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25865-D757-4B77-AA39-3BC6A3E528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05212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7778D-9131-4E01-9873-3054FF9E5D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56946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DB3C0-E145-43DD-B6D8-BD1282BFFD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1128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B6913-BCBB-486E-B1A1-31286C0213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21428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B4459A-2DB9-4E03-BDE7-92E6C0116D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97290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1CB68-83E2-4B6C-B78C-D6201A6E92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10295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8C2A86-E339-4117-B1BF-91C113B500A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5483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AB0005-00BD-498D-B381-2FC8E6D480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419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3251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71 w 2123"/>
                <a:gd name="T1" fmla="*/ 882 h 1696"/>
                <a:gd name="T2" fmla="*/ 535 w 2123"/>
                <a:gd name="T3" fmla="*/ 578 h 1696"/>
                <a:gd name="T4" fmla="*/ 661 w 2123"/>
                <a:gd name="T5" fmla="*/ 335 h 1696"/>
                <a:gd name="T6" fmla="*/ 912 w 2123"/>
                <a:gd name="T7" fmla="*/ 497 h 1696"/>
                <a:gd name="T8" fmla="*/ 1196 w 2123"/>
                <a:gd name="T9" fmla="*/ 735 h 1696"/>
                <a:gd name="T10" fmla="*/ 1459 w 2123"/>
                <a:gd name="T11" fmla="*/ 938 h 1696"/>
                <a:gd name="T12" fmla="*/ 1773 w 2123"/>
                <a:gd name="T13" fmla="*/ 1150 h 1696"/>
                <a:gd name="T14" fmla="*/ 1853 w 2123"/>
                <a:gd name="T15" fmla="*/ 1195 h 1696"/>
                <a:gd name="T16" fmla="*/ 1808 w 2123"/>
                <a:gd name="T17" fmla="*/ 1146 h 1696"/>
                <a:gd name="T18" fmla="*/ 1390 w 2123"/>
                <a:gd name="T19" fmla="*/ 847 h 1696"/>
                <a:gd name="T20" fmla="*/ 1070 w 2123"/>
                <a:gd name="T21" fmla="*/ 578 h 1696"/>
                <a:gd name="T22" fmla="*/ 711 w 2123"/>
                <a:gd name="T23" fmla="*/ 278 h 1696"/>
                <a:gd name="T24" fmla="*/ 984 w 2123"/>
                <a:gd name="T25" fmla="*/ 263 h 1696"/>
                <a:gd name="T26" fmla="*/ 1265 w 2123"/>
                <a:gd name="T27" fmla="*/ 269 h 1696"/>
                <a:gd name="T28" fmla="*/ 1590 w 2123"/>
                <a:gd name="T29" fmla="*/ 227 h 1696"/>
                <a:gd name="T30" fmla="*/ 2090 w 2123"/>
                <a:gd name="T31" fmla="*/ 166 h 1696"/>
                <a:gd name="T32" fmla="*/ 2042 w 2123"/>
                <a:gd name="T33" fmla="*/ 147 h 1696"/>
                <a:gd name="T34" fmla="*/ 1519 w 2123"/>
                <a:gd name="T35" fmla="*/ 218 h 1696"/>
                <a:gd name="T36" fmla="*/ 1190 w 2123"/>
                <a:gd name="T37" fmla="*/ 233 h 1696"/>
                <a:gd name="T38" fmla="*/ 747 w 2123"/>
                <a:gd name="T39" fmla="*/ 218 h 1696"/>
                <a:gd name="T40" fmla="*/ 807 w 2123"/>
                <a:gd name="T41" fmla="*/ 192 h 1696"/>
                <a:gd name="T42" fmla="*/ 1124 w 2123"/>
                <a:gd name="T43" fmla="*/ 0 h 1696"/>
                <a:gd name="T44" fmla="*/ 1070 w 2123"/>
                <a:gd name="T45" fmla="*/ 25 h 1696"/>
                <a:gd name="T46" fmla="*/ 995 w 2123"/>
                <a:gd name="T47" fmla="*/ 71 h 1696"/>
                <a:gd name="T48" fmla="*/ 843 w 2123"/>
                <a:gd name="T49" fmla="*/ 162 h 1696"/>
                <a:gd name="T50" fmla="*/ 661 w 2123"/>
                <a:gd name="T51" fmla="*/ 238 h 1696"/>
                <a:gd name="T52" fmla="*/ 625 w 2123"/>
                <a:gd name="T53" fmla="*/ 305 h 1696"/>
                <a:gd name="T54" fmla="*/ 299 w 2123"/>
                <a:gd name="T55" fmla="*/ 497 h 1696"/>
                <a:gd name="T56" fmla="*/ 0 w 2123"/>
                <a:gd name="T57" fmla="*/ 614 h 1696"/>
                <a:gd name="T58" fmla="*/ 0 w 2123"/>
                <a:gd name="T59" fmla="*/ 619 h 1696"/>
                <a:gd name="T60" fmla="*/ 0 w 2123"/>
                <a:gd name="T61" fmla="*/ 649 h 1696"/>
                <a:gd name="T62" fmla="*/ 293 w 2123"/>
                <a:gd name="T63" fmla="*/ 537 h 1696"/>
                <a:gd name="T64" fmla="*/ 583 w 2123"/>
                <a:gd name="T65" fmla="*/ 365 h 1696"/>
                <a:gd name="T66" fmla="*/ 499 w 2123"/>
                <a:gd name="T67" fmla="*/ 568 h 1696"/>
                <a:gd name="T68" fmla="*/ 517 w 2123"/>
                <a:gd name="T69" fmla="*/ 842 h 1696"/>
                <a:gd name="T70" fmla="*/ 454 w 2123"/>
                <a:gd name="T71" fmla="*/ 988 h 1696"/>
                <a:gd name="T72" fmla="*/ 323 w 2123"/>
                <a:gd name="T73" fmla="*/ 1252 h 1696"/>
                <a:gd name="T74" fmla="*/ 317 w 2123"/>
                <a:gd name="T75" fmla="*/ 1435 h 1696"/>
                <a:gd name="T76" fmla="*/ 323 w 2123"/>
                <a:gd name="T77" fmla="*/ 1435 h 1696"/>
                <a:gd name="T78" fmla="*/ 341 w 2123"/>
                <a:gd name="T79" fmla="*/ 1313 h 1696"/>
                <a:gd name="T80" fmla="*/ 571 w 2123"/>
                <a:gd name="T81" fmla="*/ 882 h 1696"/>
                <a:gd name="T82" fmla="*/ 571 w 2123"/>
                <a:gd name="T83" fmla="*/ 882 h 16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5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6 w 969"/>
                <a:gd name="T1" fmla="*/ 1195 h 1192"/>
                <a:gd name="T2" fmla="*/ 496 w 969"/>
                <a:gd name="T3" fmla="*/ 1201 h 1192"/>
                <a:gd name="T4" fmla="*/ 586 w 969"/>
                <a:gd name="T5" fmla="*/ 1159 h 1192"/>
                <a:gd name="T6" fmla="*/ 822 w 969"/>
                <a:gd name="T7" fmla="*/ 1094 h 1192"/>
                <a:gd name="T8" fmla="*/ 945 w 969"/>
                <a:gd name="T9" fmla="*/ 1064 h 1192"/>
                <a:gd name="T10" fmla="*/ 768 w 969"/>
                <a:gd name="T11" fmla="*/ 995 h 1192"/>
                <a:gd name="T12" fmla="*/ 562 w 969"/>
                <a:gd name="T13" fmla="*/ 959 h 1192"/>
                <a:gd name="T14" fmla="*/ 200 w 969"/>
                <a:gd name="T15" fmla="*/ 977 h 1192"/>
                <a:gd name="T16" fmla="*/ 302 w 969"/>
                <a:gd name="T17" fmla="*/ 899 h 1192"/>
                <a:gd name="T18" fmla="*/ 502 w 969"/>
                <a:gd name="T19" fmla="*/ 809 h 1192"/>
                <a:gd name="T20" fmla="*/ 703 w 969"/>
                <a:gd name="T21" fmla="*/ 677 h 1192"/>
                <a:gd name="T22" fmla="*/ 709 w 969"/>
                <a:gd name="T23" fmla="*/ 677 h 1192"/>
                <a:gd name="T24" fmla="*/ 721 w 969"/>
                <a:gd name="T25" fmla="*/ 671 h 1192"/>
                <a:gd name="T26" fmla="*/ 762 w 969"/>
                <a:gd name="T27" fmla="*/ 653 h 1192"/>
                <a:gd name="T28" fmla="*/ 786 w 969"/>
                <a:gd name="T29" fmla="*/ 647 h 1192"/>
                <a:gd name="T30" fmla="*/ 798 w 969"/>
                <a:gd name="T31" fmla="*/ 635 h 1192"/>
                <a:gd name="T32" fmla="*/ 804 w 969"/>
                <a:gd name="T33" fmla="*/ 623 h 1192"/>
                <a:gd name="T34" fmla="*/ 798 w 969"/>
                <a:gd name="T35" fmla="*/ 617 h 1192"/>
                <a:gd name="T36" fmla="*/ 792 w 969"/>
                <a:gd name="T37" fmla="*/ 605 h 1192"/>
                <a:gd name="T38" fmla="*/ 792 w 969"/>
                <a:gd name="T39" fmla="*/ 578 h 1192"/>
                <a:gd name="T40" fmla="*/ 804 w 969"/>
                <a:gd name="T41" fmla="*/ 548 h 1192"/>
                <a:gd name="T42" fmla="*/ 816 w 969"/>
                <a:gd name="T43" fmla="*/ 518 h 1192"/>
                <a:gd name="T44" fmla="*/ 834 w 969"/>
                <a:gd name="T45" fmla="*/ 488 h 1192"/>
                <a:gd name="T46" fmla="*/ 846 w 969"/>
                <a:gd name="T47" fmla="*/ 458 h 1192"/>
                <a:gd name="T48" fmla="*/ 853 w 969"/>
                <a:gd name="T49" fmla="*/ 440 h 1192"/>
                <a:gd name="T50" fmla="*/ 861 w 969"/>
                <a:gd name="T51" fmla="*/ 434 h 1192"/>
                <a:gd name="T52" fmla="*/ 861 w 969"/>
                <a:gd name="T53" fmla="*/ 350 h 1192"/>
                <a:gd name="T54" fmla="*/ 861 w 969"/>
                <a:gd name="T55" fmla="*/ 344 h 1192"/>
                <a:gd name="T56" fmla="*/ 867 w 969"/>
                <a:gd name="T57" fmla="*/ 338 h 1192"/>
                <a:gd name="T58" fmla="*/ 885 w 969"/>
                <a:gd name="T59" fmla="*/ 308 h 1192"/>
                <a:gd name="T60" fmla="*/ 897 w 969"/>
                <a:gd name="T61" fmla="*/ 272 h 1192"/>
                <a:gd name="T62" fmla="*/ 909 w 969"/>
                <a:gd name="T63" fmla="*/ 242 h 1192"/>
                <a:gd name="T64" fmla="*/ 915 w 969"/>
                <a:gd name="T65" fmla="*/ 230 h 1192"/>
                <a:gd name="T66" fmla="*/ 921 w 969"/>
                <a:gd name="T67" fmla="*/ 218 h 1192"/>
                <a:gd name="T68" fmla="*/ 939 w 969"/>
                <a:gd name="T69" fmla="*/ 173 h 1192"/>
                <a:gd name="T70" fmla="*/ 957 w 969"/>
                <a:gd name="T71" fmla="*/ 137 h 1192"/>
                <a:gd name="T72" fmla="*/ 963 w 969"/>
                <a:gd name="T73" fmla="*/ 125 h 1192"/>
                <a:gd name="T74" fmla="*/ 963 w 969"/>
                <a:gd name="T75" fmla="*/ 119 h 1192"/>
                <a:gd name="T76" fmla="*/ 981 w 969"/>
                <a:gd name="T77" fmla="*/ 0 h 1192"/>
                <a:gd name="T78" fmla="*/ 957 w 969"/>
                <a:gd name="T79" fmla="*/ 47 h 1192"/>
                <a:gd name="T80" fmla="*/ 792 w 969"/>
                <a:gd name="T81" fmla="*/ 113 h 1192"/>
                <a:gd name="T82" fmla="*/ 715 w 969"/>
                <a:gd name="T83" fmla="*/ 161 h 1192"/>
                <a:gd name="T84" fmla="*/ 466 w 969"/>
                <a:gd name="T85" fmla="*/ 236 h 1192"/>
                <a:gd name="T86" fmla="*/ 284 w 969"/>
                <a:gd name="T87" fmla="*/ 290 h 1192"/>
                <a:gd name="T88" fmla="*/ 176 w 969"/>
                <a:gd name="T89" fmla="*/ 296 h 1192"/>
                <a:gd name="T90" fmla="*/ 12 w 969"/>
                <a:gd name="T91" fmla="*/ 488 h 1192"/>
                <a:gd name="T92" fmla="*/ 0 w 969"/>
                <a:gd name="T93" fmla="*/ 512 h 1192"/>
                <a:gd name="T94" fmla="*/ 0 w 969"/>
                <a:gd name="T95" fmla="*/ 1195 h 1192"/>
                <a:gd name="T96" fmla="*/ 96 w 969"/>
                <a:gd name="T97" fmla="*/ 1189 h 1192"/>
                <a:gd name="T98" fmla="*/ 326 w 969"/>
                <a:gd name="T99" fmla="*/ 1195 h 1192"/>
                <a:gd name="T100" fmla="*/ 326 w 969"/>
                <a:gd name="T101" fmla="*/ 1195 h 11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6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7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46 w 2176"/>
                <a:gd name="T1" fmla="*/ 773 h 1505"/>
                <a:gd name="T2" fmla="*/ 1205 w 2176"/>
                <a:gd name="T3" fmla="*/ 1241 h 1505"/>
                <a:gd name="T4" fmla="*/ 968 w 2176"/>
                <a:gd name="T5" fmla="*/ 1199 h 1505"/>
                <a:gd name="T6" fmla="*/ 732 w 2176"/>
                <a:gd name="T7" fmla="*/ 1133 h 1505"/>
                <a:gd name="T8" fmla="*/ 448 w 2176"/>
                <a:gd name="T9" fmla="*/ 1115 h 1505"/>
                <a:gd name="T10" fmla="*/ 0 w 2176"/>
                <a:gd name="T11" fmla="*/ 1085 h 1505"/>
                <a:gd name="T12" fmla="*/ 30 w 2176"/>
                <a:gd name="T13" fmla="*/ 1121 h 1505"/>
                <a:gd name="T14" fmla="*/ 502 w 2176"/>
                <a:gd name="T15" fmla="*/ 1139 h 1505"/>
                <a:gd name="T16" fmla="*/ 786 w 2176"/>
                <a:gd name="T17" fmla="*/ 1193 h 1505"/>
                <a:gd name="T18" fmla="*/ 1145 w 2176"/>
                <a:gd name="T19" fmla="*/ 1310 h 1505"/>
                <a:gd name="T20" fmla="*/ 1082 w 2176"/>
                <a:gd name="T21" fmla="*/ 1328 h 1505"/>
                <a:gd name="T22" fmla="*/ 720 w 2176"/>
                <a:gd name="T23" fmla="*/ 1514 h 1505"/>
                <a:gd name="T24" fmla="*/ 774 w 2176"/>
                <a:gd name="T25" fmla="*/ 1490 h 1505"/>
                <a:gd name="T26" fmla="*/ 873 w 2176"/>
                <a:gd name="T27" fmla="*/ 1448 h 1505"/>
                <a:gd name="T28" fmla="*/ 1034 w 2176"/>
                <a:gd name="T29" fmla="*/ 1364 h 1505"/>
                <a:gd name="T30" fmla="*/ 1229 w 2176"/>
                <a:gd name="T31" fmla="*/ 1304 h 1505"/>
                <a:gd name="T32" fmla="*/ 1282 w 2176"/>
                <a:gd name="T33" fmla="*/ 1229 h 1505"/>
                <a:gd name="T34" fmla="*/ 1653 w 2176"/>
                <a:gd name="T35" fmla="*/ 1049 h 1505"/>
                <a:gd name="T36" fmla="*/ 1955 w 2176"/>
                <a:gd name="T37" fmla="*/ 959 h 1505"/>
                <a:gd name="T38" fmla="*/ 2203 w 2176"/>
                <a:gd name="T39" fmla="*/ 827 h 1505"/>
                <a:gd name="T40" fmla="*/ 1985 w 2176"/>
                <a:gd name="T41" fmla="*/ 917 h 1505"/>
                <a:gd name="T42" fmla="*/ 1677 w 2176"/>
                <a:gd name="T43" fmla="*/ 995 h 1505"/>
                <a:gd name="T44" fmla="*/ 1357 w 2176"/>
                <a:gd name="T45" fmla="*/ 1157 h 1505"/>
                <a:gd name="T46" fmla="*/ 1519 w 2176"/>
                <a:gd name="T47" fmla="*/ 911 h 1505"/>
                <a:gd name="T48" fmla="*/ 1641 w 2176"/>
                <a:gd name="T49" fmla="*/ 548 h 1505"/>
                <a:gd name="T50" fmla="*/ 1761 w 2176"/>
                <a:gd name="T51" fmla="*/ 375 h 1505"/>
                <a:gd name="T52" fmla="*/ 2003 w 2176"/>
                <a:gd name="T53" fmla="*/ 60 h 1505"/>
                <a:gd name="T54" fmla="*/ 2027 w 2176"/>
                <a:gd name="T55" fmla="*/ 0 h 1505"/>
                <a:gd name="T56" fmla="*/ 1997 w 2176"/>
                <a:gd name="T57" fmla="*/ 0 h 1505"/>
                <a:gd name="T58" fmla="*/ 1617 w 2176"/>
                <a:gd name="T59" fmla="*/ 483 h 1505"/>
                <a:gd name="T60" fmla="*/ 1495 w 2176"/>
                <a:gd name="T61" fmla="*/ 893 h 1505"/>
                <a:gd name="T62" fmla="*/ 1270 w 2176"/>
                <a:gd name="T63" fmla="*/ 1181 h 1505"/>
                <a:gd name="T64" fmla="*/ 1145 w 2176"/>
                <a:gd name="T65" fmla="*/ 911 h 1505"/>
                <a:gd name="T66" fmla="*/ 1022 w 2176"/>
                <a:gd name="T67" fmla="*/ 543 h 1505"/>
                <a:gd name="T68" fmla="*/ 897 w 2176"/>
                <a:gd name="T69" fmla="*/ 222 h 1505"/>
                <a:gd name="T70" fmla="*/ 798 w 2176"/>
                <a:gd name="T71" fmla="*/ 0 h 1505"/>
                <a:gd name="T72" fmla="*/ 762 w 2176"/>
                <a:gd name="T73" fmla="*/ 0 h 1505"/>
                <a:gd name="T74" fmla="*/ 915 w 2176"/>
                <a:gd name="T75" fmla="*/ 357 h 1505"/>
                <a:gd name="T76" fmla="*/ 1046 w 2176"/>
                <a:gd name="T77" fmla="*/ 773 h 1505"/>
                <a:gd name="T78" fmla="*/ 1046 w 2176"/>
                <a:gd name="T79" fmla="*/ 773 h 1505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8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4 w 813"/>
                <a:gd name="T1" fmla="*/ 567 h 804"/>
                <a:gd name="T2" fmla="*/ 332 w 813"/>
                <a:gd name="T3" fmla="*/ 441 h 804"/>
                <a:gd name="T4" fmla="*/ 652 w 813"/>
                <a:gd name="T5" fmla="*/ 219 h 804"/>
                <a:gd name="T6" fmla="*/ 822 w 813"/>
                <a:gd name="T7" fmla="*/ 0 h 804"/>
                <a:gd name="T8" fmla="*/ 684 w 813"/>
                <a:gd name="T9" fmla="*/ 150 h 804"/>
                <a:gd name="T10" fmla="*/ 147 w 813"/>
                <a:gd name="T11" fmla="*/ 507 h 804"/>
                <a:gd name="T12" fmla="*/ 0 w 813"/>
                <a:gd name="T13" fmla="*/ 738 h 804"/>
                <a:gd name="T14" fmla="*/ 0 w 813"/>
                <a:gd name="T15" fmla="*/ 810 h 804"/>
                <a:gd name="T16" fmla="*/ 164 w 813"/>
                <a:gd name="T17" fmla="*/ 567 h 804"/>
                <a:gd name="T18" fmla="*/ 164 w 813"/>
                <a:gd name="T19" fmla="*/ 567 h 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39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6 w 759"/>
                <a:gd name="T1" fmla="*/ 66 h 107"/>
                <a:gd name="T2" fmla="*/ 768 w 759"/>
                <a:gd name="T3" fmla="*/ 0 h 107"/>
                <a:gd name="T4" fmla="*/ 502 w 759"/>
                <a:gd name="T5" fmla="*/ 36 h 107"/>
                <a:gd name="T6" fmla="*/ 141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6 w 759"/>
                <a:gd name="T15" fmla="*/ 66 h 107"/>
                <a:gd name="T16" fmla="*/ 466 w 759"/>
                <a:gd name="T17" fmla="*/ 66 h 10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0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405 w 3169"/>
                <a:gd name="T1" fmla="*/ 242 h 743"/>
                <a:gd name="T2" fmla="*/ 1755 w 3169"/>
                <a:gd name="T3" fmla="*/ 236 h 743"/>
                <a:gd name="T4" fmla="*/ 2114 w 3169"/>
                <a:gd name="T5" fmla="*/ 254 h 743"/>
                <a:gd name="T6" fmla="*/ 2535 w 3169"/>
                <a:gd name="T7" fmla="*/ 236 h 743"/>
                <a:gd name="T8" fmla="*/ 3208 w 3169"/>
                <a:gd name="T9" fmla="*/ 207 h 743"/>
                <a:gd name="T10" fmla="*/ 3154 w 3169"/>
                <a:gd name="T11" fmla="*/ 189 h 743"/>
                <a:gd name="T12" fmla="*/ 2452 w 3169"/>
                <a:gd name="T13" fmla="*/ 224 h 743"/>
                <a:gd name="T14" fmla="*/ 2027 w 3169"/>
                <a:gd name="T15" fmla="*/ 224 h 743"/>
                <a:gd name="T16" fmla="*/ 1477 w 3169"/>
                <a:gd name="T17" fmla="*/ 189 h 743"/>
                <a:gd name="T18" fmla="*/ 1561 w 3169"/>
                <a:gd name="T19" fmla="*/ 168 h 743"/>
                <a:gd name="T20" fmla="*/ 2063 w 3169"/>
                <a:gd name="T21" fmla="*/ 0 h 743"/>
                <a:gd name="T22" fmla="*/ 1985 w 3169"/>
                <a:gd name="T23" fmla="*/ 24 h 743"/>
                <a:gd name="T24" fmla="*/ 1860 w 3169"/>
                <a:gd name="T25" fmla="*/ 66 h 743"/>
                <a:gd name="T26" fmla="*/ 1623 w 3169"/>
                <a:gd name="T27" fmla="*/ 138 h 743"/>
                <a:gd name="T28" fmla="*/ 1356 w 3169"/>
                <a:gd name="T29" fmla="*/ 201 h 743"/>
                <a:gd name="T30" fmla="*/ 1283 w 3169"/>
                <a:gd name="T31" fmla="*/ 254 h 743"/>
                <a:gd name="T32" fmla="*/ 774 w 3169"/>
                <a:gd name="T33" fmla="*/ 416 h 743"/>
                <a:gd name="T34" fmla="*/ 338 w 3169"/>
                <a:gd name="T35" fmla="*/ 506 h 743"/>
                <a:gd name="T36" fmla="*/ 0 w 3169"/>
                <a:gd name="T37" fmla="*/ 623 h 743"/>
                <a:gd name="T38" fmla="*/ 302 w 3169"/>
                <a:gd name="T39" fmla="*/ 542 h 743"/>
                <a:gd name="T40" fmla="*/ 744 w 3169"/>
                <a:gd name="T41" fmla="*/ 452 h 743"/>
                <a:gd name="T42" fmla="*/ 1193 w 3169"/>
                <a:gd name="T43" fmla="*/ 314 h 743"/>
                <a:gd name="T44" fmla="*/ 993 w 3169"/>
                <a:gd name="T45" fmla="*/ 494 h 743"/>
                <a:gd name="T46" fmla="*/ 879 w 3169"/>
                <a:gd name="T47" fmla="*/ 749 h 743"/>
                <a:gd name="T48" fmla="*/ 873 w 3169"/>
                <a:gd name="T49" fmla="*/ 749 h 743"/>
                <a:gd name="T50" fmla="*/ 945 w 3169"/>
                <a:gd name="T51" fmla="*/ 749 h 743"/>
                <a:gd name="T52" fmla="*/ 1034 w 3169"/>
                <a:gd name="T53" fmla="*/ 500 h 743"/>
                <a:gd name="T54" fmla="*/ 1312 w 3169"/>
                <a:gd name="T55" fmla="*/ 284 h 743"/>
                <a:gd name="T56" fmla="*/ 1549 w 3169"/>
                <a:gd name="T57" fmla="*/ 452 h 743"/>
                <a:gd name="T58" fmla="*/ 1791 w 3169"/>
                <a:gd name="T59" fmla="*/ 683 h 743"/>
                <a:gd name="T60" fmla="*/ 1878 w 3169"/>
                <a:gd name="T61" fmla="*/ 749 h 743"/>
                <a:gd name="T62" fmla="*/ 1943 w 3169"/>
                <a:gd name="T63" fmla="*/ 749 h 743"/>
                <a:gd name="T64" fmla="*/ 1713 w 3169"/>
                <a:gd name="T65" fmla="*/ 530 h 743"/>
                <a:gd name="T66" fmla="*/ 1405 w 3169"/>
                <a:gd name="T67" fmla="*/ 242 h 743"/>
                <a:gd name="T68" fmla="*/ 1405 w 3169"/>
                <a:gd name="T69" fmla="*/ 242 h 7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1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2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3262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3263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3264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6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7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53267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49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66 w 2153"/>
                <a:gd name="T1" fmla="*/ 857 h 1930"/>
                <a:gd name="T2" fmla="*/ 1961 w 2153"/>
                <a:gd name="T3" fmla="*/ 1025 h 1930"/>
                <a:gd name="T4" fmla="*/ 2078 w 2153"/>
                <a:gd name="T5" fmla="*/ 1174 h 1930"/>
                <a:gd name="T6" fmla="*/ 2144 w 2153"/>
                <a:gd name="T7" fmla="*/ 1255 h 1930"/>
                <a:gd name="T8" fmla="*/ 2180 w 2153"/>
                <a:gd name="T9" fmla="*/ 1303 h 1930"/>
                <a:gd name="T10" fmla="*/ 1913 w 2153"/>
                <a:gd name="T11" fmla="*/ 983 h 1930"/>
                <a:gd name="T12" fmla="*/ 1884 w 2153"/>
                <a:gd name="T13" fmla="*/ 935 h 1930"/>
                <a:gd name="T14" fmla="*/ 1804 w 2153"/>
                <a:gd name="T15" fmla="*/ 1249 h 1930"/>
                <a:gd name="T16" fmla="*/ 1791 w 2153"/>
                <a:gd name="T17" fmla="*/ 1495 h 1930"/>
                <a:gd name="T18" fmla="*/ 1842 w 2153"/>
                <a:gd name="T19" fmla="*/ 1918 h 1930"/>
                <a:gd name="T20" fmla="*/ 1811 w 2153"/>
                <a:gd name="T21" fmla="*/ 1942 h 1930"/>
                <a:gd name="T22" fmla="*/ 1767 w 2153"/>
                <a:gd name="T23" fmla="*/ 1543 h 1930"/>
                <a:gd name="T24" fmla="*/ 1749 w 2153"/>
                <a:gd name="T25" fmla="*/ 1297 h 1930"/>
                <a:gd name="T26" fmla="*/ 1785 w 2153"/>
                <a:gd name="T27" fmla="*/ 1091 h 1930"/>
                <a:gd name="T28" fmla="*/ 1791 w 2153"/>
                <a:gd name="T29" fmla="*/ 881 h 1930"/>
                <a:gd name="T30" fmla="*/ 1283 w 2153"/>
                <a:gd name="T31" fmla="*/ 1013 h 1930"/>
                <a:gd name="T32" fmla="*/ 834 w 2153"/>
                <a:gd name="T33" fmla="*/ 1138 h 1930"/>
                <a:gd name="T34" fmla="*/ 326 w 2153"/>
                <a:gd name="T35" fmla="*/ 1321 h 1930"/>
                <a:gd name="T36" fmla="*/ 18 w 2153"/>
                <a:gd name="T37" fmla="*/ 1429 h 1930"/>
                <a:gd name="T38" fmla="*/ 314 w 2153"/>
                <a:gd name="T39" fmla="*/ 1291 h 1930"/>
                <a:gd name="T40" fmla="*/ 691 w 2153"/>
                <a:gd name="T41" fmla="*/ 1150 h 1930"/>
                <a:gd name="T42" fmla="*/ 1034 w 2153"/>
                <a:gd name="T43" fmla="*/ 1043 h 1930"/>
                <a:gd name="T44" fmla="*/ 1429 w 2153"/>
                <a:gd name="T45" fmla="*/ 935 h 1930"/>
                <a:gd name="T46" fmla="*/ 1713 w 2153"/>
                <a:gd name="T47" fmla="*/ 821 h 1930"/>
                <a:gd name="T48" fmla="*/ 1351 w 2153"/>
                <a:gd name="T49" fmla="*/ 626 h 1930"/>
                <a:gd name="T50" fmla="*/ 873 w 2153"/>
                <a:gd name="T51" fmla="*/ 518 h 1930"/>
                <a:gd name="T52" fmla="*/ 230 w 2153"/>
                <a:gd name="T53" fmla="*/ 161 h 1930"/>
                <a:gd name="T54" fmla="*/ 0 w 2153"/>
                <a:gd name="T55" fmla="*/ 83 h 1930"/>
                <a:gd name="T56" fmla="*/ 332 w 2153"/>
                <a:gd name="T57" fmla="*/ 179 h 1930"/>
                <a:gd name="T58" fmla="*/ 721 w 2153"/>
                <a:gd name="T59" fmla="*/ 386 h 1930"/>
                <a:gd name="T60" fmla="*/ 945 w 2153"/>
                <a:gd name="T61" fmla="*/ 494 h 1930"/>
                <a:gd name="T62" fmla="*/ 1369 w 2153"/>
                <a:gd name="T63" fmla="*/ 596 h 1930"/>
                <a:gd name="T64" fmla="*/ 1671 w 2153"/>
                <a:gd name="T65" fmla="*/ 749 h 1930"/>
                <a:gd name="T66" fmla="*/ 1441 w 2153"/>
                <a:gd name="T67" fmla="*/ 464 h 1930"/>
                <a:gd name="T68" fmla="*/ 1301 w 2153"/>
                <a:gd name="T69" fmla="*/ 191 h 1930"/>
                <a:gd name="T70" fmla="*/ 1169 w 2153"/>
                <a:gd name="T71" fmla="*/ 0 h 1930"/>
                <a:gd name="T72" fmla="*/ 1357 w 2153"/>
                <a:gd name="T73" fmla="*/ 215 h 1930"/>
                <a:gd name="T74" fmla="*/ 1507 w 2153"/>
                <a:gd name="T75" fmla="*/ 488 h 1930"/>
                <a:gd name="T76" fmla="*/ 1767 w 2153"/>
                <a:gd name="T77" fmla="*/ 809 h 1930"/>
                <a:gd name="T78" fmla="*/ 1866 w 2153"/>
                <a:gd name="T79" fmla="*/ 857 h 1930"/>
                <a:gd name="T80" fmla="*/ 1866 w 2153"/>
                <a:gd name="T81" fmla="*/ 857 h 193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5326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327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327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327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327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D8D24086-9B3B-4C15-9673-951A6325D0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08" r:id="rId1"/>
    <p:sldLayoutId id="2147484076" r:id="rId2"/>
    <p:sldLayoutId id="2147484077" r:id="rId3"/>
    <p:sldLayoutId id="2147484078" r:id="rId4"/>
    <p:sldLayoutId id="2147484079" r:id="rId5"/>
    <p:sldLayoutId id="2147484080" r:id="rId6"/>
    <p:sldLayoutId id="2147484081" r:id="rId7"/>
    <p:sldLayoutId id="2147484082" r:id="rId8"/>
    <p:sldLayoutId id="2147484083" r:id="rId9"/>
    <p:sldLayoutId id="2147484084" r:id="rId10"/>
    <p:sldLayoutId id="2147484085" r:id="rId11"/>
    <p:sldLayoutId id="2147484086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56323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/>
              <a:ahLst/>
              <a:cxnLst>
                <a:cxn ang="0">
                  <a:pos x="4800" y="299"/>
                </a:cxn>
                <a:cxn ang="0">
                  <a:pos x="0" y="665"/>
                </a:cxn>
                <a:cxn ang="0">
                  <a:pos x="0" y="0"/>
                </a:cxn>
                <a:cxn ang="0">
                  <a:pos x="4806" y="1"/>
                </a:cxn>
                <a:cxn ang="0">
                  <a:pos x="4800" y="153"/>
                </a:cxn>
                <a:cxn ang="0">
                  <a:pos x="4800" y="299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2057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56325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6328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6329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56FE6D6F-EC4D-4791-A20C-416394C9D2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09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62467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81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82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83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84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85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2473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2474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88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89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90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91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2479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93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2481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95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2483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97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98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3099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195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2487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62488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2489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2490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2491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9F6E7662-FCB0-460E-B085-7B84F907E7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2492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110" r:id="rId1"/>
    <p:sldLayoutId id="2147484097" r:id="rId2"/>
    <p:sldLayoutId id="2147484098" r:id="rId3"/>
    <p:sldLayoutId id="2147484099" r:id="rId4"/>
    <p:sldLayoutId id="2147484100" r:id="rId5"/>
    <p:sldLayoutId id="2147484101" r:id="rId6"/>
    <p:sldLayoutId id="2147484102" r:id="rId7"/>
    <p:sldLayoutId id="2147484103" r:id="rId8"/>
    <p:sldLayoutId id="2147484104" r:id="rId9"/>
    <p:sldLayoutId id="2147484105" r:id="rId10"/>
    <p:sldLayoutId id="2147484106" r:id="rId11"/>
    <p:sldLayoutId id="214748410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 noChangeArrowheads="1"/>
          </p:cNvSpPr>
          <p:nvPr>
            <p:ph/>
          </p:nvPr>
        </p:nvSpPr>
        <p:spPr>
          <a:xfrm>
            <a:off x="468313" y="260350"/>
            <a:ext cx="8424862" cy="65976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cs-CZ" sz="20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endParaRPr lang="cs-CZ" sz="2000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Název školy: Základní škola Chomutov, Písečná 5144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Název materiálu: </a:t>
            </a:r>
            <a:r>
              <a:rPr lang="cs-CZ" sz="2000" dirty="0" smtClean="0">
                <a:effectLst/>
                <a:latin typeface="Arial" charset="0"/>
              </a:rPr>
              <a:t>VY_52_INOVACE_02_Státy_hlavní_města_ib2</a:t>
            </a:r>
            <a:endParaRPr lang="cs-CZ" sz="2000" dirty="0" smtClean="0"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Číslo projektu: CZ1.07/1.4.00/21.3355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Autor: Mgr. Ivana Benešová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Datum tvorby: 14.1.2012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Cílový ročník: pátý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Vzdělávací oblast/obor: Člověk a jeho </a:t>
            </a:r>
            <a:r>
              <a:rPr lang="cs-CZ" sz="2000" dirty="0" err="1" smtClean="0">
                <a:effectLst/>
                <a:latin typeface="Arial" charset="0"/>
              </a:rPr>
              <a:t>svět_Vlastivěda_Evropa</a:t>
            </a:r>
            <a:endParaRPr lang="cs-CZ" sz="2000" dirty="0" smtClean="0"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Klíčové slovo: hlavní město, Praha, historie, památky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Anotace: Prezentace je určena pro žáky 5. ročníku.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              Slouží k prezentaci nové látky učitelem,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2000" dirty="0" smtClean="0">
                <a:effectLst/>
                <a:latin typeface="Arial" charset="0"/>
              </a:rPr>
              <a:t>              procvičování a opakování učiva žáky.</a:t>
            </a:r>
          </a:p>
        </p:txBody>
      </p:sp>
      <p:sp>
        <p:nvSpPr>
          <p:cNvPr id="7171" name="TextovéPole 3"/>
          <p:cNvSpPr txBox="1">
            <a:spLocks noChangeArrowheads="1"/>
          </p:cNvSpPr>
          <p:nvPr/>
        </p:nvSpPr>
        <p:spPr bwMode="auto">
          <a:xfrm>
            <a:off x="714375" y="5373688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7172" name="TextovéPole 1"/>
          <p:cNvSpPr txBox="1">
            <a:spLocks noChangeArrowheads="1"/>
          </p:cNvSpPr>
          <p:nvPr/>
        </p:nvSpPr>
        <p:spPr bwMode="auto">
          <a:xfrm>
            <a:off x="6227763" y="5949950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pic>
        <p:nvPicPr>
          <p:cNvPr id="717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949950"/>
            <a:ext cx="2735263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TextovéPole 2"/>
          <p:cNvSpPr txBox="1">
            <a:spLocks noChangeArrowheads="1"/>
          </p:cNvSpPr>
          <p:nvPr/>
        </p:nvSpPr>
        <p:spPr bwMode="auto">
          <a:xfrm>
            <a:off x="539750" y="5997575"/>
            <a:ext cx="47529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 i="1" dirty="0">
                <a:cs typeface="Calibri" pitchFamily="34" charset="0"/>
              </a:rPr>
              <a:t>Autorem materiálu a všech jeho částí,</a:t>
            </a:r>
            <a:r>
              <a:rPr lang="cs-CZ" sz="1200" dirty="0">
                <a:cs typeface="Calibri" pitchFamily="34" charset="0"/>
              </a:rPr>
              <a:t> </a:t>
            </a:r>
            <a:r>
              <a:rPr lang="cs-CZ" sz="1200" i="1" dirty="0">
                <a:cs typeface="Calibri" pitchFamily="34" charset="0"/>
              </a:rPr>
              <a:t>není-li uvedeno jinak, je </a:t>
            </a:r>
          </a:p>
          <a:p>
            <a:pPr eaLnBrk="1" hangingPunct="1"/>
            <a:r>
              <a:rPr lang="cs-CZ" sz="1200" i="1" dirty="0">
                <a:cs typeface="Calibri" pitchFamily="34" charset="0"/>
              </a:rPr>
              <a:t>Mgr. Ivana Benešová.</a:t>
            </a:r>
          </a:p>
          <a:p>
            <a:pPr eaLnBrk="1" hangingPunct="1"/>
            <a:r>
              <a:rPr lang="cs-CZ" sz="1200" i="1" dirty="0"/>
              <a:t>Financováno z </a:t>
            </a:r>
            <a:r>
              <a:rPr lang="cs-CZ" sz="1200" i="1" dirty="0" smtClean="0"/>
              <a:t>ESF </a:t>
            </a:r>
            <a:r>
              <a:rPr lang="cs-CZ" sz="1200" i="1" dirty="0"/>
              <a:t>a státního rozpočtu.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400" b="0" dirty="0" smtClean="0">
                <a:solidFill>
                  <a:srgbClr val="990000"/>
                </a:solidFill>
                <a:latin typeface="Gungsuh" pitchFamily="18" charset="-127"/>
              </a:rPr>
              <a:t/>
            </a:r>
            <a:br>
              <a:rPr lang="cs-CZ" sz="4400" b="0" dirty="0" smtClean="0">
                <a:solidFill>
                  <a:srgbClr val="990000"/>
                </a:solidFill>
                <a:latin typeface="Gungsuh" pitchFamily="18" charset="-127"/>
              </a:rPr>
            </a:br>
            <a:r>
              <a:rPr lang="cs-CZ" sz="4400" b="0" dirty="0" smtClean="0">
                <a:solidFill>
                  <a:srgbClr val="990000"/>
                </a:solidFill>
                <a:latin typeface="Gungsuh" pitchFamily="18" charset="-127"/>
              </a:rPr>
              <a:t/>
            </a:r>
            <a:br>
              <a:rPr lang="cs-CZ" sz="4400" b="0" dirty="0" smtClean="0">
                <a:solidFill>
                  <a:srgbClr val="990000"/>
                </a:solidFill>
                <a:latin typeface="Gungsuh" pitchFamily="18" charset="-127"/>
              </a:rPr>
            </a:br>
            <a:r>
              <a:rPr lang="cs-CZ" sz="4400" dirty="0" smtClean="0">
                <a:solidFill>
                  <a:srgbClr val="660033"/>
                </a:solidFill>
                <a:effectLst/>
                <a:latin typeface="Gungsuh" pitchFamily="18" charset="-127"/>
              </a:rPr>
              <a:t>Státy a hlavní města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476250"/>
            <a:ext cx="8424863" cy="60086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 smtClean="0">
              <a:effectLst/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 smtClean="0">
              <a:effectLst/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effectLst/>
                <a:latin typeface="Arial" charset="0"/>
              </a:rPr>
              <a:t>Československá republika vznikla teprve po osvobození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effectLst/>
                <a:latin typeface="Arial" charset="0"/>
              </a:rPr>
              <a:t>zpod </a:t>
            </a:r>
            <a:r>
              <a:rPr lang="cs-CZ" sz="2400" dirty="0" smtClean="0">
                <a:effectLst/>
                <a:latin typeface="Arial" charset="0"/>
              </a:rPr>
              <a:t>R</a:t>
            </a:r>
            <a:r>
              <a:rPr lang="cs-CZ" sz="2400" dirty="0" smtClean="0">
                <a:effectLst/>
                <a:latin typeface="Arial" charset="0"/>
              </a:rPr>
              <a:t>akousko-uherské </a:t>
            </a:r>
            <a:r>
              <a:rPr lang="cs-CZ" sz="2400" dirty="0" smtClean="0">
                <a:effectLst/>
                <a:latin typeface="Arial" charset="0"/>
              </a:rPr>
              <a:t>nadvlády.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effectLst/>
                <a:latin typeface="Arial" charset="0"/>
              </a:rPr>
              <a:t>Bylo to v roce ……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latin typeface="Arial" charset="0"/>
              </a:rPr>
              <a:t>                                                                </a:t>
            </a:r>
            <a:r>
              <a:rPr lang="cs-CZ" sz="2400" dirty="0" smtClean="0">
                <a:solidFill>
                  <a:srgbClr val="FF0000"/>
                </a:solidFill>
                <a:effectLst/>
                <a:latin typeface="Arial" charset="0"/>
              </a:rPr>
              <a:t>1918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 smtClean="0">
              <a:solidFill>
                <a:srgbClr val="B2B2B2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B2B2B2"/>
                </a:solidFill>
                <a:effectLst/>
                <a:latin typeface="Arial" charset="0"/>
              </a:rPr>
              <a:t>Týž den vzniku samostatného československého státu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B2B2B2"/>
                </a:solidFill>
                <a:effectLst/>
                <a:latin typeface="Arial" charset="0"/>
              </a:rPr>
              <a:t>je vyhlášen </a:t>
            </a:r>
            <a:r>
              <a:rPr lang="cs-CZ" sz="2400" dirty="0" smtClean="0">
                <a:solidFill>
                  <a:srgbClr val="FF0000"/>
                </a:solidFill>
                <a:effectLst/>
                <a:latin typeface="Arial" charset="0"/>
              </a:rPr>
              <a:t>státním svátkem</a:t>
            </a:r>
            <a:r>
              <a:rPr lang="cs-CZ" sz="2400" dirty="0" smtClean="0">
                <a:solidFill>
                  <a:schemeClr val="folHlink"/>
                </a:solidFill>
                <a:effectLst/>
                <a:latin typeface="Arial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B2B2B2"/>
                </a:solidFill>
                <a:effectLst/>
                <a:latin typeface="Arial" charset="0"/>
              </a:rPr>
              <a:t>Je to……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dirty="0" smtClean="0">
                <a:solidFill>
                  <a:schemeClr val="folHlink"/>
                </a:solidFill>
                <a:effectLst/>
                <a:latin typeface="Arial" charset="0"/>
              </a:rPr>
              <a:t>                                                                                              </a:t>
            </a:r>
            <a:r>
              <a:rPr lang="cs-CZ" sz="2400" dirty="0" smtClean="0">
                <a:solidFill>
                  <a:srgbClr val="FF0000"/>
                </a:solidFill>
                <a:effectLst/>
                <a:latin typeface="Arial" charset="0"/>
              </a:rPr>
              <a:t>28. říjen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 smtClean="0">
              <a:solidFill>
                <a:srgbClr val="99CCFF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99CCFF"/>
                </a:solidFill>
                <a:effectLst/>
                <a:latin typeface="Arial" pitchFamily="34" charset="0"/>
              </a:rPr>
              <a:t>Slovensko si později vytvořilo samostatný slovenský </a:t>
            </a:r>
            <a:r>
              <a:rPr lang="cs-CZ" sz="2400" dirty="0" smtClean="0">
                <a:solidFill>
                  <a:srgbClr val="99CCFF"/>
                </a:solidFill>
                <a:latin typeface="Arial" pitchFamily="34" charset="0"/>
              </a:rPr>
              <a:t>stát a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99CCFF"/>
                </a:solidFill>
                <a:effectLst/>
                <a:latin typeface="Arial" pitchFamily="34" charset="0"/>
              </a:rPr>
              <a:t>po jeho odtržení vzniká </a:t>
            </a:r>
            <a:r>
              <a:rPr lang="cs-CZ" sz="2400" dirty="0" smtClean="0">
                <a:solidFill>
                  <a:srgbClr val="FF0000"/>
                </a:solidFill>
                <a:effectLst/>
                <a:latin typeface="Arial" pitchFamily="34" charset="0"/>
              </a:rPr>
              <a:t>Česká republika </a:t>
            </a:r>
            <a:r>
              <a:rPr lang="cs-CZ" sz="2400" dirty="0" smtClean="0">
                <a:solidFill>
                  <a:srgbClr val="99CCFF"/>
                </a:solidFill>
                <a:effectLst/>
                <a:latin typeface="Arial" pitchFamily="34" charset="0"/>
              </a:rPr>
              <a:t>roku ……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folHlink"/>
                </a:solidFill>
                <a:latin typeface="Arial" pitchFamily="34" charset="0"/>
              </a:rPr>
              <a:t>                                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600" dirty="0" smtClean="0">
                <a:solidFill>
                  <a:schemeClr val="folHlink"/>
                </a:solidFill>
                <a:latin typeface="Arial" charset="0"/>
              </a:rPr>
              <a:t>                                                                                      </a:t>
            </a:r>
            <a:r>
              <a:rPr lang="cs-CZ" sz="2000" dirty="0" smtClean="0">
                <a:solidFill>
                  <a:schemeClr val="folHlink"/>
                </a:solidFill>
                <a:latin typeface="Arial" charset="0"/>
              </a:rPr>
              <a:t>      </a:t>
            </a:r>
            <a:r>
              <a:rPr lang="cs-CZ" sz="2400" dirty="0" smtClean="0">
                <a:solidFill>
                  <a:srgbClr val="FF0000"/>
                </a:solidFill>
                <a:effectLst/>
                <a:latin typeface="Arial" charset="0"/>
              </a:rPr>
              <a:t>1993 </a:t>
            </a:r>
            <a:r>
              <a:rPr lang="cs-CZ" sz="2400" dirty="0" smtClean="0">
                <a:solidFill>
                  <a:schemeClr val="folHlink"/>
                </a:solidFill>
                <a:latin typeface="Arial" charset="0"/>
              </a:rPr>
              <a:t>    </a:t>
            </a:r>
            <a:r>
              <a:rPr lang="cs-CZ" sz="2000" dirty="0" smtClean="0">
                <a:solidFill>
                  <a:schemeClr val="folHlink"/>
                </a:solidFill>
                <a:latin typeface="Arial" charset="0"/>
              </a:rPr>
              <a:t>  </a:t>
            </a:r>
            <a:r>
              <a:rPr lang="cs-CZ" sz="1200" dirty="0" smtClean="0">
                <a:solidFill>
                  <a:schemeClr val="folHlink"/>
                </a:solidFill>
              </a:rPr>
              <a:t>                            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200" dirty="0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200" dirty="0" smtClean="0">
              <a:solidFill>
                <a:schemeClr val="folHlink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200" dirty="0" smtClean="0"/>
              <a:t>                                           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04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4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4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4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048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048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048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048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2048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dirty="0" smtClean="0">
                <a:solidFill>
                  <a:srgbClr val="FF6600"/>
                </a:solidFill>
              </a:rPr>
              <a:t>Sousední státy České republiky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44958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effectLst/>
              </a:rPr>
              <a:t>Česká republika sousedí se státy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 smtClean="0">
              <a:solidFill>
                <a:srgbClr val="000000"/>
              </a:solidFill>
              <a:effectLst/>
            </a:endParaRP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 smtClean="0">
              <a:solidFill>
                <a:srgbClr val="000000"/>
              </a:solidFill>
              <a:effectLst/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660033"/>
              </a:buClr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FF9933"/>
                </a:solidFill>
                <a:effectLst/>
              </a:rPr>
              <a:t>1.  Německo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660033"/>
              </a:buClr>
              <a:buFont typeface="Wingdings" pitchFamily="2" charset="2"/>
              <a:buAutoNum type="arabicPeriod"/>
              <a:defRPr/>
            </a:pPr>
            <a:endParaRPr lang="cs-CZ" sz="2800" b="1" dirty="0" smtClean="0">
              <a:solidFill>
                <a:srgbClr val="FF9933"/>
              </a:solidFill>
              <a:effectLst/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660033"/>
              </a:buClr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FF9933"/>
                </a:solidFill>
                <a:effectLst/>
              </a:rPr>
              <a:t>2.  Polsko  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660033"/>
              </a:buClr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FF9933"/>
                </a:solidFill>
                <a:effectLst/>
              </a:rPr>
              <a:t>             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660033"/>
              </a:buClr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FF9933"/>
                </a:solidFill>
                <a:effectLst/>
              </a:rPr>
              <a:t>3.  Slovensko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660033"/>
              </a:buClr>
              <a:buFont typeface="Wingdings" pitchFamily="2" charset="2"/>
              <a:buNone/>
              <a:defRPr/>
            </a:pPr>
            <a:endParaRPr lang="cs-CZ" sz="2800" b="1" dirty="0" smtClean="0">
              <a:solidFill>
                <a:srgbClr val="FF9933"/>
              </a:solidFill>
              <a:effectLst/>
            </a:endParaRPr>
          </a:p>
          <a:p>
            <a:pPr marL="609600" indent="-609600" eaLnBrk="1" hangingPunct="1">
              <a:lnSpc>
                <a:spcPct val="80000"/>
              </a:lnSpc>
              <a:buClr>
                <a:srgbClr val="660033"/>
              </a:buClr>
              <a:buFont typeface="Wingdings" pitchFamily="2" charset="2"/>
              <a:buNone/>
              <a:defRPr/>
            </a:pPr>
            <a:r>
              <a:rPr lang="cs-CZ" sz="2800" b="1" dirty="0" smtClean="0">
                <a:solidFill>
                  <a:srgbClr val="FF9933"/>
                </a:solidFill>
                <a:effectLst/>
              </a:rPr>
              <a:t>4.  Rakousko</a:t>
            </a:r>
          </a:p>
          <a:p>
            <a:pPr marL="609600" indent="-609600" eaLnBrk="1" hangingPunct="1">
              <a:lnSpc>
                <a:spcPct val="80000"/>
              </a:lnSpc>
              <a:buClr>
                <a:srgbClr val="660033"/>
              </a:buClr>
              <a:buFont typeface="Wingdings" pitchFamily="2" charset="2"/>
              <a:buNone/>
              <a:defRPr/>
            </a:pPr>
            <a:r>
              <a:rPr lang="cs-CZ" sz="2800" dirty="0" smtClean="0">
                <a:solidFill>
                  <a:srgbClr val="660033"/>
                </a:solidFill>
              </a:rPr>
              <a:t>                                                  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800" dirty="0" smtClean="0">
              <a:solidFill>
                <a:srgbClr val="800000"/>
              </a:solidFill>
            </a:endParaRPr>
          </a:p>
        </p:txBody>
      </p:sp>
      <p:pic>
        <p:nvPicPr>
          <p:cNvPr id="1024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205038"/>
            <a:ext cx="3887788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ovéPole 2"/>
          <p:cNvSpPr txBox="1">
            <a:spLocks noChangeArrowheads="1"/>
          </p:cNvSpPr>
          <p:nvPr/>
        </p:nvSpPr>
        <p:spPr bwMode="auto">
          <a:xfrm>
            <a:off x="4716463" y="2781300"/>
            <a:ext cx="3603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b="1">
                <a:solidFill>
                  <a:srgbClr val="FF6600"/>
                </a:solidFill>
              </a:rPr>
              <a:t>1</a:t>
            </a:r>
          </a:p>
        </p:txBody>
      </p:sp>
      <p:sp>
        <p:nvSpPr>
          <p:cNvPr id="10246" name="TextovéPole 3"/>
          <p:cNvSpPr txBox="1">
            <a:spLocks noChangeArrowheads="1"/>
          </p:cNvSpPr>
          <p:nvPr/>
        </p:nvSpPr>
        <p:spPr bwMode="auto">
          <a:xfrm>
            <a:off x="6732588" y="297973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b="1">
                <a:solidFill>
                  <a:srgbClr val="FF6600"/>
                </a:solidFill>
              </a:rPr>
              <a:t>2</a:t>
            </a:r>
          </a:p>
        </p:txBody>
      </p:sp>
      <p:sp>
        <p:nvSpPr>
          <p:cNvPr id="10247" name="TextovéPole 4"/>
          <p:cNvSpPr txBox="1">
            <a:spLocks noChangeArrowheads="1"/>
          </p:cNvSpPr>
          <p:nvPr/>
        </p:nvSpPr>
        <p:spPr bwMode="auto">
          <a:xfrm>
            <a:off x="5651500" y="5589588"/>
            <a:ext cx="328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b="1">
                <a:solidFill>
                  <a:srgbClr val="FF6600"/>
                </a:solidFill>
              </a:rPr>
              <a:t>4</a:t>
            </a:r>
          </a:p>
        </p:txBody>
      </p:sp>
      <p:sp>
        <p:nvSpPr>
          <p:cNvPr id="10248" name="TextovéPole 5"/>
          <p:cNvSpPr txBox="1">
            <a:spLocks noChangeArrowheads="1"/>
          </p:cNvSpPr>
          <p:nvPr/>
        </p:nvSpPr>
        <p:spPr bwMode="auto">
          <a:xfrm>
            <a:off x="7445375" y="4943475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b="1">
                <a:solidFill>
                  <a:srgbClr val="FF6600"/>
                </a:solidFill>
              </a:rPr>
              <a:t>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Hlavní města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258888" y="2492375"/>
            <a:ext cx="3319462" cy="36322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Česká republika            </a:t>
            </a:r>
          </a:p>
          <a:p>
            <a:pPr eaLnBrk="1" hangingPunct="1">
              <a:defRPr/>
            </a:pPr>
            <a:r>
              <a:rPr lang="cs-CZ" dirty="0" smtClean="0"/>
              <a:t>Polsko</a:t>
            </a:r>
          </a:p>
          <a:p>
            <a:pPr eaLnBrk="1" hangingPunct="1">
              <a:defRPr/>
            </a:pPr>
            <a:r>
              <a:rPr lang="cs-CZ" dirty="0" smtClean="0"/>
              <a:t>Německo</a:t>
            </a:r>
          </a:p>
          <a:p>
            <a:pPr eaLnBrk="1" hangingPunct="1">
              <a:defRPr/>
            </a:pPr>
            <a:r>
              <a:rPr lang="cs-CZ" dirty="0" smtClean="0"/>
              <a:t>Slovensko</a:t>
            </a:r>
          </a:p>
          <a:p>
            <a:pPr eaLnBrk="1" hangingPunct="1">
              <a:defRPr/>
            </a:pPr>
            <a:r>
              <a:rPr lang="cs-CZ" dirty="0" smtClean="0"/>
              <a:t>Rakousko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04048" y="2420888"/>
            <a:ext cx="3609975" cy="36036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PRAHA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VARŠAVA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BERLÍN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BRATISLAVA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>
                <a:solidFill>
                  <a:srgbClr val="FF0000"/>
                </a:solidFill>
              </a:rPr>
              <a:t>VÍDEŇ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93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93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93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93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93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-32724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z="3800" b="1" dirty="0" smtClean="0">
                <a:solidFill>
                  <a:srgbClr val="FF6600"/>
                </a:solidFill>
              </a:rPr>
              <a:t/>
            </a:r>
            <a:br>
              <a:rPr lang="cs-CZ" sz="3800" b="1" dirty="0" smtClean="0">
                <a:solidFill>
                  <a:srgbClr val="FF6600"/>
                </a:solidFill>
              </a:rPr>
            </a:br>
            <a:r>
              <a:rPr lang="cs-CZ" sz="3800" b="1" dirty="0" smtClean="0">
                <a:solidFill>
                  <a:srgbClr val="FF6600"/>
                </a:solidFill>
              </a:rPr>
              <a:t>PRAHA – </a:t>
            </a:r>
            <a:r>
              <a:rPr lang="cs-CZ" sz="3800" b="1" i="1" dirty="0" smtClean="0">
                <a:solidFill>
                  <a:srgbClr val="FF6600"/>
                </a:solidFill>
              </a:rPr>
              <a:t>historie</a:t>
            </a:r>
            <a:br>
              <a:rPr lang="cs-CZ" sz="3800" b="1" i="1" dirty="0" smtClean="0">
                <a:solidFill>
                  <a:srgbClr val="FF6600"/>
                </a:solidFill>
              </a:rPr>
            </a:br>
            <a:endParaRPr lang="cs-CZ" sz="3800" b="1" dirty="0" smtClean="0">
              <a:solidFill>
                <a:srgbClr val="FF6600"/>
              </a:solidFill>
            </a:endParaRP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052736"/>
            <a:ext cx="4321175" cy="6553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Praha vzniká v polovině…...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solidFill>
                <a:schemeClr val="tx2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Za </a:t>
            </a:r>
            <a:r>
              <a:rPr lang="cs-CZ" sz="2400" dirty="0" smtClean="0">
                <a:solidFill>
                  <a:schemeClr val="tx2"/>
                </a:solidFill>
                <a:effectLst/>
              </a:rPr>
              <a:t>vlády rodu……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solidFill>
                <a:schemeClr val="tx2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V </a:t>
            </a:r>
            <a:r>
              <a:rPr lang="cs-CZ" sz="2400" dirty="0" smtClean="0">
                <a:solidFill>
                  <a:schemeClr val="tx2"/>
                </a:solidFill>
                <a:effectLst/>
              </a:rPr>
              <a:t>té době stojí na opačných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březích Vltavy dva hrady……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Střeží obchodní stezky přes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řeku.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solidFill>
                <a:schemeClr val="tx2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Z </a:t>
            </a:r>
            <a:r>
              <a:rPr lang="cs-CZ" sz="2400" dirty="0" smtClean="0">
                <a:solidFill>
                  <a:schemeClr val="tx2"/>
                </a:solidFill>
                <a:effectLst/>
              </a:rPr>
              <a:t>příbytků kupců a řemeslníků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vznikají jednotlivá pražská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města……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solidFill>
                <a:schemeClr val="tx2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Největší </a:t>
            </a:r>
            <a:r>
              <a:rPr lang="cs-CZ" sz="2400" dirty="0" smtClean="0">
                <a:solidFill>
                  <a:schemeClr val="tx2"/>
                </a:solidFill>
                <a:effectLst/>
              </a:rPr>
              <a:t>rozkvět Prahy je za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vlády……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1800" dirty="0" smtClean="0">
              <a:solidFill>
                <a:schemeClr val="tx2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1800" dirty="0" smtClean="0">
                <a:solidFill>
                  <a:schemeClr val="tx2"/>
                </a:solidFill>
                <a:effectLst/>
              </a:rPr>
              <a:t>      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cs-CZ" sz="1800" dirty="0" smtClean="0">
                <a:solidFill>
                  <a:srgbClr val="FF6600"/>
                </a:solidFill>
                <a:effectLst/>
              </a:rPr>
              <a:t>                 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1800" dirty="0" smtClean="0">
              <a:solidFill>
                <a:srgbClr val="FF66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cs-CZ" sz="1800" dirty="0" smtClean="0">
              <a:solidFill>
                <a:srgbClr val="FF6600"/>
              </a:solidFill>
              <a:effectLst/>
            </a:endParaRPr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4644008" y="1052736"/>
            <a:ext cx="4038600" cy="53292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FF0000"/>
                </a:solidFill>
              </a:rPr>
              <a:t>9. století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FF0000"/>
                </a:solidFill>
              </a:rPr>
              <a:t>Habsburků</a:t>
            </a:r>
            <a:endParaRPr lang="cs-CZ" sz="24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solidFill>
                <a:schemeClr val="tx2"/>
              </a:solidFill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effectLst/>
              </a:rPr>
              <a:t>Dnešní</a:t>
            </a:r>
            <a:r>
              <a:rPr lang="cs-CZ" sz="2400" dirty="0" smtClean="0">
                <a:solidFill>
                  <a:schemeClr val="accent2"/>
                </a:solidFill>
                <a:effectLst/>
              </a:rPr>
              <a:t> </a:t>
            </a:r>
            <a:r>
              <a:rPr lang="cs-CZ" sz="2400" dirty="0" smtClean="0">
                <a:solidFill>
                  <a:schemeClr val="folHlink"/>
                </a:solidFill>
                <a:effectLst/>
              </a:rPr>
              <a:t>Hrad </a:t>
            </a:r>
            <a:r>
              <a:rPr lang="cs-CZ" sz="2400" dirty="0" smtClean="0">
                <a:solidFill>
                  <a:schemeClr val="tx2"/>
                </a:solidFill>
                <a:effectLst/>
              </a:rPr>
              <a:t>a</a:t>
            </a:r>
            <a:r>
              <a:rPr lang="cs-CZ" sz="2400" dirty="0" smtClean="0">
                <a:solidFill>
                  <a:srgbClr val="FF6600"/>
                </a:solidFill>
                <a:effectLst/>
              </a:rPr>
              <a:t> Vyšehrad</a:t>
            </a:r>
            <a:r>
              <a:rPr lang="cs-CZ" sz="2400" dirty="0" smtClean="0">
                <a:solidFill>
                  <a:srgbClr val="000000"/>
                </a:solidFill>
                <a:effectLst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400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400" dirty="0" smtClean="0">
              <a:solidFill>
                <a:srgbClr val="FF6600"/>
              </a:solidFill>
              <a:effectLst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FF6600"/>
                </a:solidFill>
                <a:effectLst/>
              </a:rPr>
              <a:t>Malá </a:t>
            </a:r>
            <a:r>
              <a:rPr lang="cs-CZ" sz="2400" dirty="0" smtClean="0">
                <a:solidFill>
                  <a:srgbClr val="FF6600"/>
                </a:solidFill>
                <a:effectLst/>
              </a:rPr>
              <a:t>Strana</a:t>
            </a:r>
            <a:r>
              <a:rPr lang="cs-CZ" sz="2400" dirty="0" smtClean="0">
                <a:solidFill>
                  <a:schemeClr val="tx2"/>
                </a:solidFill>
                <a:effectLst/>
              </a:rPr>
              <a:t>,</a:t>
            </a:r>
            <a:r>
              <a:rPr lang="cs-CZ" sz="2400" dirty="0" smtClean="0">
                <a:solidFill>
                  <a:schemeClr val="accent2"/>
                </a:solidFill>
                <a:effectLst/>
              </a:rPr>
              <a:t> </a:t>
            </a:r>
            <a:r>
              <a:rPr lang="cs-CZ" sz="2400" dirty="0" smtClean="0">
                <a:solidFill>
                  <a:srgbClr val="FF6600"/>
                </a:solidFill>
                <a:effectLst/>
              </a:rPr>
              <a:t>Staré Město </a:t>
            </a:r>
            <a:r>
              <a:rPr lang="cs-CZ" sz="2400" dirty="0" smtClean="0">
                <a:solidFill>
                  <a:srgbClr val="000000"/>
                </a:solidFill>
                <a:effectLst/>
              </a:rPr>
              <a:t>a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FF6600"/>
                </a:solidFill>
                <a:effectLst/>
              </a:rPr>
              <a:t>Hradčany</a:t>
            </a:r>
            <a:r>
              <a:rPr lang="cs-CZ" sz="2400" dirty="0" smtClean="0">
                <a:solidFill>
                  <a:schemeClr val="tx2"/>
                </a:solidFill>
                <a:effectLst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4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FF0000"/>
                </a:solidFill>
              </a:rPr>
              <a:t>Karla </a:t>
            </a:r>
            <a:r>
              <a:rPr lang="cs-CZ" sz="2400" dirty="0" smtClean="0">
                <a:solidFill>
                  <a:srgbClr val="FF0000"/>
                </a:solidFill>
              </a:rPr>
              <a:t>IV.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1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1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1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61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14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14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14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14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14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14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14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14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614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14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14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614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14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14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614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14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14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614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14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14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614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14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14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6144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614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614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6144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14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14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6144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614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614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614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614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614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0"/>
                                        <p:tgtEl>
                                          <p:spTgt spid="614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614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614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6144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144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144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6144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14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14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614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Rectangle 4"/>
          <p:cNvSpPr>
            <a:spLocks noGrp="1" noChangeArrowheads="1"/>
          </p:cNvSpPr>
          <p:nvPr>
            <p:ph/>
          </p:nvPr>
        </p:nvSpPr>
        <p:spPr>
          <a:xfrm>
            <a:off x="539750" y="260350"/>
            <a:ext cx="8229600" cy="67691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Krásu jí dává bohatost historických památek.</a:t>
            </a:r>
          </a:p>
        </p:txBody>
      </p:sp>
      <p:pic>
        <p:nvPicPr>
          <p:cNvPr id="70661" name="Picture 5" descr="23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924175"/>
            <a:ext cx="1728787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Text Box 12"/>
          <p:cNvSpPr txBox="1">
            <a:spLocks noChangeArrowheads="1"/>
          </p:cNvSpPr>
          <p:nvPr/>
        </p:nvSpPr>
        <p:spPr bwMode="auto">
          <a:xfrm>
            <a:off x="2195513" y="1628775"/>
            <a:ext cx="22320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>
                <a:solidFill>
                  <a:srgbClr val="FF6600"/>
                </a:solidFill>
              </a:rPr>
              <a:t>Karlův most</a:t>
            </a:r>
          </a:p>
        </p:txBody>
      </p:sp>
      <p:sp>
        <p:nvSpPr>
          <p:cNvPr id="13322" name="Text Box 13"/>
          <p:cNvSpPr txBox="1">
            <a:spLocks noChangeArrowheads="1"/>
          </p:cNvSpPr>
          <p:nvPr/>
        </p:nvSpPr>
        <p:spPr bwMode="auto">
          <a:xfrm>
            <a:off x="2268538" y="3429000"/>
            <a:ext cx="2232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>
                <a:solidFill>
                  <a:srgbClr val="FF6600"/>
                </a:solidFill>
              </a:rPr>
              <a:t>Katedrála sv. Víta</a:t>
            </a:r>
          </a:p>
        </p:txBody>
      </p:sp>
      <p:sp>
        <p:nvSpPr>
          <p:cNvPr id="13323" name="Text Box 14"/>
          <p:cNvSpPr txBox="1">
            <a:spLocks noChangeArrowheads="1"/>
          </p:cNvSpPr>
          <p:nvPr/>
        </p:nvSpPr>
        <p:spPr bwMode="auto">
          <a:xfrm>
            <a:off x="2124075" y="5516563"/>
            <a:ext cx="2447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>
                <a:solidFill>
                  <a:srgbClr val="FF6600"/>
                </a:solidFill>
              </a:rPr>
              <a:t> Národní divadlo</a:t>
            </a:r>
          </a:p>
        </p:txBody>
      </p:sp>
      <p:sp>
        <p:nvSpPr>
          <p:cNvPr id="13324" name="Text Box 15"/>
          <p:cNvSpPr txBox="1">
            <a:spLocks noChangeArrowheads="1"/>
          </p:cNvSpPr>
          <p:nvPr/>
        </p:nvSpPr>
        <p:spPr bwMode="auto">
          <a:xfrm>
            <a:off x="6156325" y="1557338"/>
            <a:ext cx="2987675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>
                <a:solidFill>
                  <a:srgbClr val="FF6600"/>
                </a:solidFill>
              </a:rPr>
              <a:t>Staroměstská radnice</a:t>
            </a:r>
          </a:p>
        </p:txBody>
      </p:sp>
      <p:sp>
        <p:nvSpPr>
          <p:cNvPr id="13325" name="Text Box 16"/>
          <p:cNvSpPr txBox="1">
            <a:spLocks noChangeArrowheads="1"/>
          </p:cNvSpPr>
          <p:nvPr/>
        </p:nvSpPr>
        <p:spPr bwMode="auto">
          <a:xfrm>
            <a:off x="6227763" y="3716338"/>
            <a:ext cx="22320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>
                <a:solidFill>
                  <a:srgbClr val="FF6600"/>
                </a:solidFill>
              </a:rPr>
              <a:t>Petřín</a:t>
            </a:r>
          </a:p>
        </p:txBody>
      </p:sp>
      <p:sp>
        <p:nvSpPr>
          <p:cNvPr id="13326" name="Text Box 17"/>
          <p:cNvSpPr txBox="1">
            <a:spLocks noChangeArrowheads="1"/>
          </p:cNvSpPr>
          <p:nvPr/>
        </p:nvSpPr>
        <p:spPr bwMode="auto">
          <a:xfrm>
            <a:off x="6227763" y="5516563"/>
            <a:ext cx="2592387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>
                <a:solidFill>
                  <a:srgbClr val="FF6600"/>
                </a:solidFill>
              </a:rPr>
              <a:t>Zlatá ulička</a:t>
            </a:r>
          </a:p>
          <a:p>
            <a:pPr eaLnBrk="1" hangingPunct="1"/>
            <a:endParaRPr lang="cs-CZ" b="1">
              <a:solidFill>
                <a:srgbClr val="FF6600"/>
              </a:solidFill>
            </a:endParaRPr>
          </a:p>
          <a:p>
            <a:pPr eaLnBrk="1" hangingPunct="1"/>
            <a:endParaRPr lang="cs-CZ" b="1">
              <a:solidFill>
                <a:srgbClr val="FF6600"/>
              </a:solidFill>
            </a:endParaRPr>
          </a:p>
          <a:p>
            <a:pPr eaLnBrk="1" hangingPunct="1"/>
            <a:endParaRPr lang="cs-CZ" sz="1000" b="1" i="1">
              <a:solidFill>
                <a:srgbClr val="FF6600"/>
              </a:solidFill>
            </a:endParaRPr>
          </a:p>
        </p:txBody>
      </p:sp>
      <p:pic>
        <p:nvPicPr>
          <p:cNvPr id="15" name="Obrázek 14" descr="karlův mos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81075"/>
            <a:ext cx="1728787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15" descr="národní divadl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941888"/>
            <a:ext cx="17272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 descr="Starom. radnic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836613"/>
            <a:ext cx="143986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17" descr="Petřín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924175"/>
            <a:ext cx="1260475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8" descr="Zlatá ulička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868863"/>
            <a:ext cx="1727200" cy="139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06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06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3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3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33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0" name="Rectangle 4"/>
          <p:cNvSpPr>
            <a:spLocks noGrp="1" noChangeArrowheads="1"/>
          </p:cNvSpPr>
          <p:nvPr>
            <p:ph/>
          </p:nvPr>
        </p:nvSpPr>
        <p:spPr>
          <a:xfrm>
            <a:off x="395288" y="404813"/>
            <a:ext cx="8497887" cy="611981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 sz="1800" dirty="0" smtClean="0"/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    Cizinecký ruch se soustřeďuje hlavně kolem</a:t>
            </a:r>
            <a:r>
              <a:rPr lang="cs-CZ" sz="1800" dirty="0" smtClean="0">
                <a:solidFill>
                  <a:schemeClr val="tx2"/>
                </a:solidFill>
                <a:effectLst/>
              </a:rPr>
              <a:t> </a:t>
            </a:r>
            <a:r>
              <a:rPr lang="cs-CZ" sz="2400" i="1" dirty="0" smtClean="0">
                <a:solidFill>
                  <a:srgbClr val="FF6600"/>
                </a:solidFill>
                <a:effectLst/>
                <a:latin typeface="Arial" pitchFamily="34" charset="0"/>
              </a:rPr>
              <a:t>Staroměstského náměstí,</a:t>
            </a:r>
            <a:r>
              <a:rPr lang="cs-CZ" sz="2400" dirty="0" smtClean="0"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kde stojí ……</a:t>
            </a:r>
          </a:p>
          <a:p>
            <a:pPr eaLnBrk="1" hangingPunct="1">
              <a:buFont typeface="Wingdings" pitchFamily="2" charset="2"/>
              <a:buNone/>
              <a:tabLst>
                <a:tab pos="2603500" algn="l"/>
              </a:tabLst>
              <a:defRPr/>
            </a:pPr>
            <a:r>
              <a:rPr lang="cs-CZ" sz="1800" dirty="0" smtClean="0">
                <a:solidFill>
                  <a:srgbClr val="000000"/>
                </a:solidFill>
                <a:effectLst/>
              </a:rPr>
              <a:t>                                                                      </a:t>
            </a: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Staroměstská radnice</a:t>
            </a:r>
          </a:p>
          <a:p>
            <a:pPr eaLnBrk="1" hangingPunct="1">
              <a:buFont typeface="Wingdings" pitchFamily="2" charset="2"/>
              <a:buNone/>
              <a:tabLst>
                <a:tab pos="2603500" algn="l"/>
              </a:tabLst>
              <a:defRPr/>
            </a:pP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                                         </a:t>
            </a: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se známým  	 </a:t>
            </a:r>
          </a:p>
          <a:p>
            <a:pPr eaLnBrk="1" hangingPunct="1">
              <a:buFont typeface="Wingdings" pitchFamily="2" charset="2"/>
              <a:buNone/>
              <a:tabLst>
                <a:tab pos="2603500" algn="l"/>
              </a:tabLst>
              <a:defRPr/>
            </a:pPr>
            <a:r>
              <a:rPr lang="cs-CZ" sz="2400" b="1" dirty="0" smtClean="0">
                <a:solidFill>
                  <a:schemeClr val="tx2"/>
                </a:solidFill>
                <a:effectLst/>
                <a:latin typeface="Arial" pitchFamily="34" charset="0"/>
              </a:rPr>
              <a:t>                                                           </a:t>
            </a: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Orlojem</a:t>
            </a: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  </a:t>
            </a:r>
            <a:r>
              <a:rPr lang="cs-CZ" sz="2400" dirty="0" smtClean="0">
                <a:solidFill>
                  <a:srgbClr val="000000"/>
                </a:solidFill>
                <a:effectLst/>
                <a:latin typeface="Arial" pitchFamily="34" charset="0"/>
              </a:rPr>
              <a:t>              </a:t>
            </a:r>
            <a:r>
              <a:rPr lang="cs-CZ" sz="2400" b="1" dirty="0" smtClean="0">
                <a:solidFill>
                  <a:srgbClr val="000000"/>
                </a:solidFill>
                <a:effectLst/>
                <a:latin typeface="Arial" pitchFamily="34" charset="0"/>
              </a:rPr>
              <a:t>                                                                 </a:t>
            </a:r>
            <a:endParaRPr lang="cs-CZ" sz="2400" b="1" dirty="0" smtClean="0">
              <a:solidFill>
                <a:srgbClr val="FFC000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  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    Na </a:t>
            </a:r>
            <a:r>
              <a:rPr lang="cs-CZ" sz="2400" i="1" dirty="0" smtClean="0">
                <a:solidFill>
                  <a:srgbClr val="FF6600"/>
                </a:solidFill>
                <a:effectLst/>
                <a:latin typeface="Arial" pitchFamily="34" charset="0"/>
              </a:rPr>
              <a:t>Pražském hradě</a:t>
            </a:r>
            <a:r>
              <a:rPr lang="cs-CZ" sz="2400" dirty="0" smtClean="0"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jsou velké fronty turistů na prohlídku</a:t>
            </a:r>
            <a:r>
              <a:rPr lang="cs-CZ" sz="2400" dirty="0" smtClean="0">
                <a:effectLst/>
                <a:latin typeface="Arial" pitchFamily="34" charset="0"/>
              </a:rPr>
              <a:t>……</a:t>
            </a: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tabLst>
                <a:tab pos="1346200" algn="l"/>
              </a:tabLst>
              <a:defRPr/>
            </a:pPr>
            <a:r>
              <a:rPr lang="cs-CZ" sz="1800" b="1" dirty="0" smtClean="0">
                <a:solidFill>
                  <a:srgbClr val="FF6600"/>
                </a:solidFill>
                <a:effectLst/>
              </a:rPr>
              <a:t>                                                                           </a:t>
            </a:r>
            <a:r>
              <a:rPr lang="cs-CZ" sz="2400" b="1" dirty="0" smtClean="0">
                <a:solidFill>
                  <a:srgbClr val="FF6600"/>
                </a:solidFill>
                <a:effectLst/>
                <a:latin typeface="Arial" pitchFamily="34" charset="0"/>
              </a:rPr>
              <a:t>chrámu sv. Víta</a:t>
            </a:r>
            <a:endParaRPr lang="cs-CZ" sz="2400" b="1" dirty="0" smtClean="0">
              <a:solidFill>
                <a:srgbClr val="000000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    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    Na vltavském nábřeží vyniká budova, která kvůli požáru dvakrát byla postavena „národem sobě“ ……  </a:t>
            </a: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b="1" dirty="0" smtClean="0">
                <a:solidFill>
                  <a:srgbClr val="FF6600"/>
                </a:solidFill>
                <a:effectLst/>
                <a:latin typeface="Arial" pitchFamily="34" charset="0"/>
              </a:rPr>
              <a:t>                                                            Národní divadlo</a:t>
            </a:r>
            <a:endParaRPr lang="cs-CZ" sz="2400" dirty="0" smtClean="0">
              <a:solidFill>
                <a:schemeClr val="tx2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Char char="Ø"/>
              <a:defRPr/>
            </a:pPr>
            <a:endParaRPr lang="cs-CZ" sz="1000" i="1" dirty="0" smtClean="0">
              <a:solidFill>
                <a:srgbClr val="000000"/>
              </a:solidFill>
              <a:effectLst/>
              <a:latin typeface="Arial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1800" b="1" dirty="0" smtClean="0">
                <a:solidFill>
                  <a:srgbClr val="FF6600"/>
                </a:solidFill>
                <a:effectLst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1800" dirty="0" smtClean="0">
              <a:solidFill>
                <a:schemeClr val="accent2"/>
              </a:solidFill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578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578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78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5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5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57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5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5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57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57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57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57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57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57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578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57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57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7578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578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578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7578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7578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578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578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539750" y="333375"/>
            <a:ext cx="8229600" cy="6191250"/>
          </a:xfrm>
        </p:spPr>
        <p:txBody>
          <a:bodyPr/>
          <a:lstStyle/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    Na</a:t>
            </a:r>
            <a:r>
              <a:rPr lang="cs-CZ" sz="2400" dirty="0" smtClean="0"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  <a:r>
              <a:rPr lang="cs-CZ" sz="2400" i="1" dirty="0">
                <a:solidFill>
                  <a:srgbClr val="FF6600"/>
                </a:solidFill>
                <a:effectLst/>
                <a:latin typeface="Arial" pitchFamily="34" charset="0"/>
              </a:rPr>
              <a:t>Václavském náměstí</a:t>
            </a:r>
            <a:r>
              <a:rPr lang="cs-CZ" sz="2400" dirty="0"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  <a:r>
              <a:rPr lang="cs-CZ" sz="2400" dirty="0">
                <a:solidFill>
                  <a:schemeClr val="tx2"/>
                </a:solidFill>
                <a:effectLst/>
                <a:latin typeface="Arial" pitchFamily="34" charset="0"/>
              </a:rPr>
              <a:t>se zastavíme u </a:t>
            </a:r>
            <a:r>
              <a:rPr lang="cs-CZ" sz="2400" i="1" dirty="0">
                <a:solidFill>
                  <a:srgbClr val="FF6600"/>
                </a:solidFill>
                <a:effectLst/>
                <a:latin typeface="Arial" pitchFamily="34" charset="0"/>
              </a:rPr>
              <a:t>sochy</a:t>
            </a:r>
            <a:r>
              <a:rPr lang="cs-CZ" sz="2400" dirty="0">
                <a:solidFill>
                  <a:schemeClr val="tx2"/>
                </a:solidFill>
                <a:effectLst/>
                <a:latin typeface="Arial" pitchFamily="34" charset="0"/>
              </a:rPr>
              <a:t>……</a:t>
            </a:r>
            <a:r>
              <a:rPr lang="cs-CZ" sz="2400" dirty="0"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b="1" dirty="0">
                <a:solidFill>
                  <a:srgbClr val="FF6600"/>
                </a:solidFill>
                <a:effectLst/>
              </a:rPr>
              <a:t>                                                         </a:t>
            </a: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sv</a:t>
            </a:r>
            <a:r>
              <a:rPr lang="cs-CZ" sz="2400" b="1" dirty="0">
                <a:solidFill>
                  <a:srgbClr val="FF9933"/>
                </a:solidFill>
                <a:effectLst/>
                <a:latin typeface="Arial" pitchFamily="34" charset="0"/>
              </a:rPr>
              <a:t>. Václava</a:t>
            </a:r>
            <a:r>
              <a:rPr lang="cs-CZ" sz="2400" dirty="0">
                <a:solidFill>
                  <a:srgbClr val="FF9933"/>
                </a:solidFill>
                <a:effectLst/>
                <a:latin typeface="Arial" pitchFamily="34" charset="0"/>
              </a:rPr>
              <a:t> </a:t>
            </a:r>
            <a:endParaRPr lang="cs-CZ" sz="2400" dirty="0" smtClean="0">
              <a:solidFill>
                <a:srgbClr val="FF9933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endParaRPr lang="cs-CZ" sz="2400" dirty="0" smtClean="0">
              <a:solidFill>
                <a:srgbClr val="FF6600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    Sbírky </a:t>
            </a:r>
            <a:r>
              <a:rPr lang="cs-CZ" sz="2400" dirty="0">
                <a:solidFill>
                  <a:schemeClr val="tx2"/>
                </a:solidFill>
                <a:effectLst/>
                <a:latin typeface="Arial" pitchFamily="34" charset="0"/>
              </a:rPr>
              <a:t>přírodovědné i historické jsou v budově……</a:t>
            </a: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b="1" dirty="0">
                <a:solidFill>
                  <a:schemeClr val="tx2"/>
                </a:solidFill>
                <a:effectLst/>
                <a:latin typeface="Arial" pitchFamily="34" charset="0"/>
              </a:rPr>
              <a:t>                                                            </a:t>
            </a: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Národního muzea</a:t>
            </a: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endParaRPr lang="cs-CZ" sz="2400" dirty="0">
              <a:solidFill>
                <a:srgbClr val="FF9933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FF6600"/>
                </a:solidFill>
                <a:effectLst/>
                <a:latin typeface="Arial" pitchFamily="34" charset="0"/>
              </a:rPr>
              <a:t>     Nejstarší</a:t>
            </a:r>
            <a:r>
              <a:rPr lang="cs-CZ" sz="2400" i="1" dirty="0" smtClean="0">
                <a:solidFill>
                  <a:srgbClr val="FF6600"/>
                </a:solidFill>
                <a:effectLst/>
                <a:latin typeface="Arial" pitchFamily="34" charset="0"/>
              </a:rPr>
              <a:t> </a:t>
            </a:r>
            <a:r>
              <a:rPr lang="cs-CZ" sz="2400" dirty="0">
                <a:solidFill>
                  <a:schemeClr val="tx2"/>
                </a:solidFill>
                <a:effectLst/>
                <a:latin typeface="Arial" pitchFamily="34" charset="0"/>
              </a:rPr>
              <a:t>ve střední Evropě, u nás </a:t>
            </a:r>
            <a:r>
              <a:rPr lang="cs-CZ" sz="2400" i="1" dirty="0">
                <a:solidFill>
                  <a:srgbClr val="FF6600"/>
                </a:solidFill>
                <a:effectLst/>
                <a:latin typeface="Arial" pitchFamily="34" charset="0"/>
              </a:rPr>
              <a:t>nejslavnější univerzita</a:t>
            </a:r>
            <a:r>
              <a:rPr lang="cs-CZ" sz="2400" dirty="0"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  <a:r>
              <a:rPr lang="cs-CZ" sz="2400" dirty="0">
                <a:solidFill>
                  <a:schemeClr val="tx2"/>
                </a:solidFill>
                <a:effectLst/>
                <a:latin typeface="Arial" pitchFamily="34" charset="0"/>
              </a:rPr>
              <a:t>je</a:t>
            </a: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…</a:t>
            </a:r>
            <a:r>
              <a:rPr lang="cs-CZ" sz="2400" dirty="0" smtClean="0">
                <a:solidFill>
                  <a:srgbClr val="000000"/>
                </a:solidFill>
                <a:effectLst/>
              </a:rPr>
              <a:t>                                                                              </a:t>
            </a:r>
            <a:endParaRPr lang="cs-CZ" sz="2400" dirty="0" smtClean="0">
              <a:solidFill>
                <a:srgbClr val="FF6600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FF6600"/>
                </a:solidFill>
                <a:effectLst/>
                <a:latin typeface="Arial" pitchFamily="34" charset="0"/>
              </a:rPr>
              <a:t>                                                            </a:t>
            </a:r>
            <a:r>
              <a:rPr lang="cs-CZ" sz="2400" dirty="0" smtClean="0">
                <a:solidFill>
                  <a:srgbClr val="FF9933"/>
                </a:solidFill>
                <a:effectLst/>
                <a:latin typeface="Arial" pitchFamily="34" charset="0"/>
              </a:rPr>
              <a:t>univerzita </a:t>
            </a: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Karlova</a:t>
            </a:r>
            <a:endParaRPr lang="cs-CZ" sz="2400" dirty="0">
              <a:solidFill>
                <a:srgbClr val="FF9933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dirty="0">
                <a:solidFill>
                  <a:srgbClr val="000000"/>
                </a:solidFill>
                <a:effectLst/>
                <a:latin typeface="Arial" pitchFamily="34" charset="0"/>
              </a:rPr>
              <a:t>    </a:t>
            </a:r>
            <a:endParaRPr lang="cs-CZ" sz="2400" dirty="0" smtClean="0">
              <a:solidFill>
                <a:srgbClr val="000000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solidFill>
                  <a:srgbClr val="000000"/>
                </a:solidFill>
                <a:effectLst/>
                <a:latin typeface="Arial" pitchFamily="34" charset="0"/>
              </a:rPr>
              <a:t>    </a:t>
            </a:r>
            <a:r>
              <a:rPr lang="cs-CZ" sz="2400" dirty="0">
                <a:solidFill>
                  <a:schemeClr val="tx2"/>
                </a:solidFill>
                <a:effectLst/>
                <a:latin typeface="Arial" pitchFamily="34" charset="0"/>
              </a:rPr>
              <a:t>Založil ji </a:t>
            </a:r>
            <a:r>
              <a:rPr lang="cs-CZ" sz="2400" i="1" dirty="0">
                <a:solidFill>
                  <a:srgbClr val="FF6600"/>
                </a:solidFill>
                <a:effectLst/>
                <a:latin typeface="Arial" pitchFamily="34" charset="0"/>
              </a:rPr>
              <a:t>panovník </a:t>
            </a:r>
            <a:r>
              <a:rPr lang="cs-CZ" sz="2400" dirty="0">
                <a:solidFill>
                  <a:schemeClr val="tx2"/>
                </a:solidFill>
                <a:effectLst/>
                <a:latin typeface="Arial" pitchFamily="34" charset="0"/>
              </a:rPr>
              <a:t>……</a:t>
            </a:r>
            <a:r>
              <a:rPr lang="cs-CZ" sz="2400" dirty="0"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  <a:endParaRPr lang="cs-CZ" sz="2400" dirty="0" smtClean="0">
              <a:solidFill>
                <a:srgbClr val="000000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                                                            Karel </a:t>
            </a:r>
            <a:r>
              <a:rPr lang="cs-CZ" sz="2400" b="1" dirty="0">
                <a:solidFill>
                  <a:srgbClr val="FF9933"/>
                </a:solidFill>
                <a:effectLst/>
                <a:latin typeface="Arial" pitchFamily="34" charset="0"/>
              </a:rPr>
              <a:t>IV. </a:t>
            </a:r>
            <a:endParaRPr lang="cs-CZ" sz="2400" b="1" dirty="0" smtClean="0">
              <a:solidFill>
                <a:srgbClr val="FF9933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    </a:t>
            </a:r>
            <a:r>
              <a:rPr lang="cs-CZ" sz="2400" dirty="0" smtClean="0">
                <a:solidFill>
                  <a:schemeClr val="tx2"/>
                </a:solidFill>
                <a:effectLst/>
                <a:latin typeface="Arial" pitchFamily="34" charset="0"/>
              </a:rPr>
              <a:t>roku</a:t>
            </a:r>
            <a:r>
              <a:rPr lang="cs-CZ" sz="2400" i="1" dirty="0" smtClean="0">
                <a:solidFill>
                  <a:srgbClr val="FF6600"/>
                </a:solidFill>
                <a:effectLst/>
                <a:latin typeface="Arial" pitchFamily="34" charset="0"/>
              </a:rPr>
              <a:t> </a:t>
            </a:r>
            <a:r>
              <a:rPr lang="cs-CZ" sz="2400" dirty="0">
                <a:solidFill>
                  <a:schemeClr val="tx2"/>
                </a:solidFill>
                <a:effectLst/>
                <a:latin typeface="Arial" pitchFamily="34" charset="0"/>
              </a:rPr>
              <a:t>……</a:t>
            </a:r>
            <a:r>
              <a:rPr lang="cs-CZ" sz="2400" dirty="0"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  <a:endParaRPr lang="cs-CZ" sz="2400" dirty="0" smtClean="0">
              <a:solidFill>
                <a:srgbClr val="000000"/>
              </a:solidFill>
              <a:effectLst/>
              <a:latin typeface="Arial" pitchFamily="34" charset="0"/>
            </a:endParaRPr>
          </a:p>
          <a:p>
            <a:pPr eaLnBrk="1" hangingPunct="1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cs-CZ" sz="2400" b="1" dirty="0" smtClean="0">
                <a:solidFill>
                  <a:srgbClr val="000000"/>
                </a:solidFill>
                <a:effectLst/>
                <a:latin typeface="Arial" pitchFamily="34" charset="0"/>
              </a:rPr>
              <a:t>                                                           </a:t>
            </a:r>
            <a:r>
              <a:rPr lang="cs-CZ" sz="2400" b="1" dirty="0" smtClean="0">
                <a:solidFill>
                  <a:srgbClr val="FF9933"/>
                </a:solidFill>
                <a:effectLst/>
                <a:latin typeface="Arial" pitchFamily="34" charset="0"/>
              </a:rPr>
              <a:t>1348</a:t>
            </a:r>
            <a:endParaRPr lang="cs-CZ" dirty="0">
              <a:solidFill>
                <a:srgbClr val="FF99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251520" y="260648"/>
            <a:ext cx="9144000" cy="6337300"/>
          </a:xfrm>
        </p:spPr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r>
              <a:rPr lang="cs-CZ" sz="2000" u="sng" dirty="0" smtClean="0">
                <a:effectLst/>
                <a:latin typeface="Arial" pitchFamily="34" charset="0"/>
              </a:rPr>
              <a:t>Materiál byl čerpán z následujících zdrojů:</a:t>
            </a: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cs-CZ" sz="1600" dirty="0" err="1" smtClean="0">
                <a:effectLst/>
                <a:latin typeface="Arial" charset="0"/>
              </a:rPr>
              <a:t>uč.Vlastivěda</a:t>
            </a:r>
            <a:r>
              <a:rPr lang="cs-CZ" sz="1600" dirty="0" smtClean="0">
                <a:effectLst/>
                <a:latin typeface="Arial" charset="0"/>
              </a:rPr>
              <a:t> </a:t>
            </a:r>
            <a:r>
              <a:rPr lang="cs-CZ" sz="1600" dirty="0" smtClean="0">
                <a:effectLst/>
                <a:latin typeface="Arial" charset="0"/>
              </a:rPr>
              <a:t>5, </a:t>
            </a:r>
            <a:r>
              <a:rPr lang="cs-CZ" sz="1600" i="1" dirty="0" err="1" smtClean="0">
                <a:effectLst/>
                <a:latin typeface="Arial" charset="0"/>
              </a:rPr>
              <a:t>Prodos</a:t>
            </a:r>
            <a:r>
              <a:rPr lang="cs-CZ" sz="1600" i="1" dirty="0" smtClean="0">
                <a:effectLst/>
                <a:latin typeface="Arial" charset="0"/>
              </a:rPr>
              <a:t>, </a:t>
            </a:r>
            <a:r>
              <a:rPr lang="cs-CZ" sz="1600" dirty="0" smtClean="0">
                <a:effectLst/>
                <a:latin typeface="Arial" charset="0"/>
              </a:rPr>
              <a:t>ISBN 80-85806-46-0,14.1.2012</a:t>
            </a: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cs-CZ" sz="1600" u="sng" dirty="0">
                <a:effectLst/>
                <a:latin typeface="Arial" charset="0"/>
              </a:rPr>
              <a:t>m</a:t>
            </a:r>
            <a:r>
              <a:rPr lang="cs-CZ" sz="1600" u="sng" dirty="0" smtClean="0">
                <a:effectLst/>
                <a:latin typeface="Arial" charset="0"/>
              </a:rPr>
              <a:t>apa ČR</a:t>
            </a:r>
            <a:endParaRPr lang="cs-CZ" sz="1600" u="sng" dirty="0" smtClean="0">
              <a:effectLst/>
              <a:latin typeface="Arial" charset="0"/>
            </a:endParaRP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cs-CZ" sz="1600" dirty="0" smtClean="0">
                <a:effectLst/>
                <a:latin typeface="Arial" pitchFamily="34" charset="0"/>
              </a:rPr>
              <a:t>http://wiki.rvp.cz/@api/deki/files/105/=600pxCzech_Republic_map_</a:t>
            </a: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cs-CZ" sz="1600" dirty="0" err="1" smtClean="0">
                <a:effectLst/>
                <a:latin typeface="Arial" pitchFamily="34" charset="0"/>
              </a:rPr>
              <a:t>modern.png?size</a:t>
            </a:r>
            <a:r>
              <a:rPr lang="cs-CZ" sz="1600" dirty="0" smtClean="0">
                <a:effectLst/>
                <a:latin typeface="Arial" pitchFamily="34" charset="0"/>
              </a:rPr>
              <a:t>=webview,14.1.2012</a:t>
            </a: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cs-CZ" sz="1600" u="sng" dirty="0" smtClean="0">
                <a:effectLst/>
                <a:latin typeface="Arial" pitchFamily="34" charset="0"/>
              </a:rPr>
              <a:t>Karlův most</a:t>
            </a: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>
                <a:effectLst/>
                <a:latin typeface="Arial" pitchFamily="34" charset="0"/>
              </a:rPr>
              <a:t>http://</a:t>
            </a:r>
            <a:r>
              <a:rPr lang="cs-CZ" sz="1600" dirty="0" smtClean="0">
                <a:effectLst/>
                <a:latin typeface="Arial" pitchFamily="34" charset="0"/>
              </a:rPr>
              <a:t>cs.wikipedia.org/wiki/Soubor:Karlsbruecke-bei-nacht-by-RalfR-3.jpg, 14.1.2012</a:t>
            </a: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u="sng" dirty="0" smtClean="0">
                <a:effectLst/>
                <a:latin typeface="Arial" pitchFamily="34" charset="0"/>
              </a:rPr>
              <a:t>Katedrála sv. Víta</a:t>
            </a:r>
            <a:endParaRPr lang="cs-CZ" sz="1600" u="sng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>
                <a:effectLst/>
                <a:latin typeface="Arial" pitchFamily="34" charset="0"/>
              </a:rPr>
              <a:t>http://cs.wikipedia.org/wiki/Soubor:Saint_Vitus_Cathedral_in_Prague,_</a:t>
            </a:r>
            <a:r>
              <a:rPr lang="cs-CZ" sz="1600" dirty="0" smtClean="0">
                <a:effectLst/>
                <a:latin typeface="Arial" pitchFamily="34" charset="0"/>
              </a:rPr>
              <a:t>Czech_Republic.jpg</a:t>
            </a: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>
                <a:effectLst/>
                <a:latin typeface="Arial" pitchFamily="34" charset="0"/>
              </a:rPr>
              <a:t>l</a:t>
            </a:r>
            <a:r>
              <a:rPr lang="cs-CZ" sz="1600" dirty="0" smtClean="0">
                <a:effectLst/>
                <a:latin typeface="Arial" pitchFamily="34" charset="0"/>
              </a:rPr>
              <a:t>icence: </a:t>
            </a:r>
            <a:r>
              <a:rPr lang="cs-CZ" sz="1600" dirty="0" err="1" smtClean="0">
                <a:effectLst/>
                <a:latin typeface="Arial" pitchFamily="34" charset="0"/>
              </a:rPr>
              <a:t>Creative</a:t>
            </a:r>
            <a:r>
              <a:rPr lang="cs-CZ" sz="1600" dirty="0" smtClean="0">
                <a:effectLst/>
                <a:latin typeface="Arial" pitchFamily="34" charset="0"/>
              </a:rPr>
              <a:t> </a:t>
            </a:r>
            <a:r>
              <a:rPr lang="cs-CZ" sz="1600" dirty="0" err="1" smtClean="0">
                <a:effectLst/>
                <a:latin typeface="Arial" pitchFamily="34" charset="0"/>
              </a:rPr>
              <a:t>Commons</a:t>
            </a:r>
            <a:r>
              <a:rPr lang="cs-CZ" sz="1600" dirty="0" smtClean="0">
                <a:effectLst/>
                <a:latin typeface="Arial" pitchFamily="34" charset="0"/>
              </a:rPr>
              <a:t>, autor: </a:t>
            </a:r>
            <a:r>
              <a:rPr lang="cs-CZ" sz="1600" dirty="0" err="1" smtClean="0">
                <a:effectLst/>
                <a:latin typeface="Arial" pitchFamily="34" charset="0"/>
              </a:rPr>
              <a:t>Eric</a:t>
            </a:r>
            <a:r>
              <a:rPr lang="cs-CZ" sz="1600" dirty="0" smtClean="0">
                <a:effectLst/>
                <a:latin typeface="Arial" pitchFamily="34" charset="0"/>
              </a:rPr>
              <a:t> </a:t>
            </a:r>
            <a:r>
              <a:rPr lang="cs-CZ" sz="1600" dirty="0" err="1" smtClean="0">
                <a:effectLst/>
                <a:latin typeface="Arial" pitchFamily="34" charset="0"/>
              </a:rPr>
              <a:t>Ward</a:t>
            </a:r>
            <a:r>
              <a:rPr lang="cs-CZ" sz="1600" dirty="0" smtClean="0">
                <a:effectLst/>
                <a:latin typeface="Arial" pitchFamily="34" charset="0"/>
              </a:rPr>
              <a:t>, </a:t>
            </a:r>
            <a:r>
              <a:rPr lang="cs-CZ" sz="1600" dirty="0" err="1" smtClean="0">
                <a:effectLst/>
                <a:latin typeface="Arial" pitchFamily="34" charset="0"/>
              </a:rPr>
              <a:t>from</a:t>
            </a:r>
            <a:r>
              <a:rPr lang="cs-CZ" sz="1600" dirty="0" smtClean="0">
                <a:effectLst/>
                <a:latin typeface="Arial" pitchFamily="34" charset="0"/>
              </a:rPr>
              <a:t> </a:t>
            </a:r>
            <a:r>
              <a:rPr lang="cs-CZ" sz="1600" dirty="0" err="1" smtClean="0">
                <a:effectLst/>
                <a:latin typeface="Arial" pitchFamily="34" charset="0"/>
              </a:rPr>
              <a:t>Provo</a:t>
            </a:r>
            <a:r>
              <a:rPr lang="cs-CZ" sz="1600" dirty="0" smtClean="0">
                <a:effectLst/>
                <a:latin typeface="Arial" pitchFamily="34" charset="0"/>
              </a:rPr>
              <a:t>, UT, USA,14.1.2012</a:t>
            </a:r>
            <a:endParaRPr lang="cs-CZ" sz="1600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cs-CZ" sz="1600" u="sng" dirty="0" smtClean="0">
                <a:effectLst/>
                <a:latin typeface="Arial" pitchFamily="34" charset="0"/>
              </a:rPr>
              <a:t>Národní divadlo</a:t>
            </a:r>
            <a:endParaRPr lang="cs-CZ" sz="1600" u="sng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>
                <a:effectLst/>
                <a:latin typeface="Arial" pitchFamily="34" charset="0"/>
              </a:rPr>
              <a:t>http://</a:t>
            </a:r>
            <a:r>
              <a:rPr lang="cs-CZ" sz="1600" dirty="0" smtClean="0">
                <a:effectLst/>
                <a:latin typeface="Arial" pitchFamily="34" charset="0"/>
              </a:rPr>
              <a:t>cs.wikipedia.org/wiki/</a:t>
            </a:r>
            <a:r>
              <a:rPr lang="cs-CZ" sz="1600" dirty="0" err="1" smtClean="0">
                <a:effectLst/>
                <a:latin typeface="Arial" pitchFamily="34" charset="0"/>
              </a:rPr>
              <a:t>Soubor:NationalTheatrePrague.jpg</a:t>
            </a:r>
            <a:r>
              <a:rPr lang="cs-CZ" sz="1600" dirty="0" smtClean="0">
                <a:effectLst/>
                <a:latin typeface="Arial" pitchFamily="34" charset="0"/>
              </a:rPr>
              <a:t>, licence: </a:t>
            </a:r>
            <a:r>
              <a:rPr lang="cs-CZ" sz="1600" dirty="0" err="1" smtClean="0">
                <a:effectLst/>
                <a:latin typeface="Arial" pitchFamily="34" charset="0"/>
              </a:rPr>
              <a:t>Creative</a:t>
            </a:r>
            <a:r>
              <a:rPr lang="cs-CZ" sz="1600" dirty="0" smtClean="0">
                <a:effectLst/>
                <a:latin typeface="Arial" pitchFamily="34" charset="0"/>
              </a:rPr>
              <a:t>  </a:t>
            </a:r>
            <a:r>
              <a:rPr lang="cs-CZ" sz="1600" dirty="0" err="1" smtClean="0">
                <a:effectLst/>
                <a:latin typeface="Arial" pitchFamily="34" charset="0"/>
              </a:rPr>
              <a:t>Commons</a:t>
            </a:r>
            <a:r>
              <a:rPr lang="cs-CZ" sz="1600" dirty="0" smtClean="0">
                <a:effectLst/>
                <a:latin typeface="Arial" pitchFamily="34" charset="0"/>
              </a:rPr>
              <a:t>,</a:t>
            </a: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>
                <a:effectLst/>
                <a:latin typeface="Arial" pitchFamily="34" charset="0"/>
              </a:rPr>
              <a:t>a</a:t>
            </a:r>
            <a:r>
              <a:rPr lang="cs-CZ" sz="1600" dirty="0" smtClean="0">
                <a:effectLst/>
                <a:latin typeface="Arial" pitchFamily="34" charset="0"/>
              </a:rPr>
              <a:t>utor: Adam </a:t>
            </a:r>
            <a:r>
              <a:rPr lang="cs-CZ" sz="1600" dirty="0" err="1" smtClean="0">
                <a:effectLst/>
                <a:latin typeface="Arial" pitchFamily="34" charset="0"/>
              </a:rPr>
              <a:t>Zivner</a:t>
            </a:r>
            <a:r>
              <a:rPr lang="cs-CZ" sz="1600" dirty="0" smtClean="0">
                <a:effectLst/>
                <a:latin typeface="Arial" pitchFamily="34" charset="0"/>
              </a:rPr>
              <a:t>, 14.1.2012</a:t>
            </a:r>
            <a:endParaRPr lang="cs-CZ" sz="1600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cs-CZ" sz="1600" u="sng" dirty="0" smtClean="0">
                <a:effectLst/>
                <a:latin typeface="Arial" pitchFamily="34" charset="0"/>
              </a:rPr>
              <a:t>Staroměstská radnice</a:t>
            </a:r>
            <a:endParaRPr lang="cs-CZ" sz="1600" u="sng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>
                <a:effectLst/>
                <a:latin typeface="Arial" pitchFamily="34" charset="0"/>
              </a:rPr>
              <a:t>http://</a:t>
            </a:r>
            <a:r>
              <a:rPr lang="cs-CZ" sz="1600" dirty="0" smtClean="0">
                <a:effectLst/>
                <a:latin typeface="Arial" pitchFamily="34" charset="0"/>
              </a:rPr>
              <a:t>cs.wikipedia.org/wiki/Soubor:Prag_Altstaedter_Ring_rathaus.jpg,licence: </a:t>
            </a:r>
            <a:r>
              <a:rPr lang="cs-CZ" sz="1600" dirty="0" err="1" smtClean="0">
                <a:effectLst/>
                <a:latin typeface="Arial" pitchFamily="34" charset="0"/>
              </a:rPr>
              <a:t>Creative</a:t>
            </a:r>
            <a:r>
              <a:rPr lang="cs-CZ" sz="1600" dirty="0" smtClean="0">
                <a:effectLst/>
                <a:latin typeface="Arial" pitchFamily="34" charset="0"/>
              </a:rPr>
              <a:t> </a:t>
            </a: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 err="1" smtClean="0">
                <a:effectLst/>
                <a:latin typeface="Arial" pitchFamily="34" charset="0"/>
              </a:rPr>
              <a:t>Commons</a:t>
            </a:r>
            <a:r>
              <a:rPr lang="cs-CZ" sz="1600" dirty="0" smtClean="0">
                <a:effectLst/>
                <a:latin typeface="Arial" pitchFamily="34" charset="0"/>
              </a:rPr>
              <a:t>, autor: Hans Peter </a:t>
            </a:r>
            <a:r>
              <a:rPr lang="cs-CZ" sz="1600" dirty="0" err="1" smtClean="0">
                <a:effectLst/>
                <a:latin typeface="Arial" pitchFamily="34" charset="0"/>
              </a:rPr>
              <a:t>Schaefer</a:t>
            </a:r>
            <a:r>
              <a:rPr lang="cs-CZ" sz="1600" dirty="0" smtClean="0">
                <a:effectLst/>
                <a:latin typeface="Arial" pitchFamily="34" charset="0"/>
              </a:rPr>
              <a:t>, http://www.reserv-a-rt.de,14.1.2012</a:t>
            </a:r>
            <a:endParaRPr lang="cs-CZ" sz="1600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r>
              <a:rPr lang="cs-CZ" sz="1600" u="sng" dirty="0" smtClean="0">
                <a:effectLst/>
                <a:latin typeface="Arial" pitchFamily="34" charset="0"/>
              </a:rPr>
              <a:t>Petřín</a:t>
            </a:r>
            <a:endParaRPr lang="cs-CZ" sz="1600" u="sng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>
                <a:effectLst/>
                <a:latin typeface="Arial" pitchFamily="34" charset="0"/>
              </a:rPr>
              <a:t>http://</a:t>
            </a:r>
            <a:r>
              <a:rPr lang="cs-CZ" sz="1600" dirty="0" smtClean="0">
                <a:effectLst/>
                <a:latin typeface="Arial" pitchFamily="34" charset="0"/>
              </a:rPr>
              <a:t>cs.wikipedia.org/wiki/</a:t>
            </a:r>
            <a:r>
              <a:rPr lang="cs-CZ" sz="1600" dirty="0" err="1" smtClean="0">
                <a:effectLst/>
                <a:latin typeface="Arial" pitchFamily="34" charset="0"/>
              </a:rPr>
              <a:t>Soubor:PetrinObservationTower.jpg</a:t>
            </a:r>
            <a:r>
              <a:rPr lang="cs-CZ" sz="1600" dirty="0" smtClean="0">
                <a:effectLst/>
                <a:latin typeface="Arial" pitchFamily="34" charset="0"/>
              </a:rPr>
              <a:t>, licence: </a:t>
            </a:r>
            <a:r>
              <a:rPr lang="cs-CZ" sz="1600" dirty="0" err="1" smtClean="0">
                <a:effectLst/>
                <a:latin typeface="Arial" pitchFamily="34" charset="0"/>
              </a:rPr>
              <a:t>Creative</a:t>
            </a:r>
            <a:endParaRPr lang="cs-CZ" sz="1600" dirty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 err="1" smtClean="0">
                <a:effectLst/>
                <a:latin typeface="Arial" pitchFamily="34" charset="0"/>
              </a:rPr>
              <a:t>Commons</a:t>
            </a:r>
            <a:r>
              <a:rPr lang="cs-CZ" sz="1600" dirty="0" smtClean="0">
                <a:effectLst/>
                <a:latin typeface="Arial" pitchFamily="34" charset="0"/>
              </a:rPr>
              <a:t>, autor: Rodge500,14.1.2012</a:t>
            </a:r>
            <a:endParaRPr lang="cs-CZ" sz="1600" dirty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u="sng" dirty="0" smtClean="0">
                <a:effectLst/>
                <a:latin typeface="Arial" pitchFamily="34" charset="0"/>
              </a:rPr>
              <a:t>Zlatá ulička</a:t>
            </a:r>
            <a:endParaRPr lang="cs-CZ" sz="1600" u="sng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>
                <a:effectLst/>
                <a:latin typeface="Arial" pitchFamily="34" charset="0"/>
              </a:rPr>
              <a:t>http://cs.wikipedia.org/wiki/</a:t>
            </a:r>
            <a:r>
              <a:rPr lang="cs-CZ" sz="1600" dirty="0" err="1">
                <a:effectLst/>
                <a:latin typeface="Arial" pitchFamily="34" charset="0"/>
              </a:rPr>
              <a:t>Soubor:Prague_-_</a:t>
            </a:r>
            <a:r>
              <a:rPr lang="cs-CZ" sz="1600" dirty="0" err="1" smtClean="0">
                <a:effectLst/>
                <a:latin typeface="Arial" pitchFamily="34" charset="0"/>
              </a:rPr>
              <a:t>Zlata_ulicka.jpg</a:t>
            </a:r>
            <a:r>
              <a:rPr lang="cs-CZ" sz="1600" dirty="0" smtClean="0">
                <a:effectLst/>
                <a:latin typeface="Arial" pitchFamily="34" charset="0"/>
              </a:rPr>
              <a:t>, autor: </a:t>
            </a:r>
            <a:r>
              <a:rPr lang="cs-CZ" sz="1600" dirty="0" err="1" smtClean="0">
                <a:effectLst/>
                <a:latin typeface="Arial" pitchFamily="34" charset="0"/>
              </a:rPr>
              <a:t>Maros</a:t>
            </a:r>
            <a:r>
              <a:rPr lang="cs-CZ" sz="1600" dirty="0" smtClean="0">
                <a:effectLst/>
                <a:latin typeface="Arial" pitchFamily="34" charset="0"/>
              </a:rPr>
              <a:t>  M r a z  (</a:t>
            </a:r>
            <a:r>
              <a:rPr lang="cs-CZ" sz="1600" dirty="0" err="1" smtClean="0">
                <a:effectLst/>
                <a:latin typeface="Arial" pitchFamily="34" charset="0"/>
              </a:rPr>
              <a:t>Maros</a:t>
            </a:r>
            <a:r>
              <a:rPr lang="cs-CZ" sz="1600" dirty="0" smtClean="0">
                <a:effectLst/>
                <a:latin typeface="Arial" pitchFamily="34" charset="0"/>
              </a:rPr>
              <a:t>)</a:t>
            </a:r>
          </a:p>
          <a:p>
            <a:pPr>
              <a:buClr>
                <a:schemeClr val="tx1"/>
              </a:buClr>
              <a:buSzPct val="100000"/>
              <a:buNone/>
              <a:defRPr/>
            </a:pPr>
            <a:r>
              <a:rPr lang="cs-CZ" sz="1600" dirty="0" smtClean="0">
                <a:effectLst/>
                <a:latin typeface="Arial" pitchFamily="34" charset="0"/>
              </a:rPr>
              <a:t>14.1.2012</a:t>
            </a:r>
            <a:endParaRPr lang="cs-CZ" sz="1600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endParaRPr lang="cs-CZ" sz="1600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endParaRPr lang="cs-CZ" sz="1600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endParaRPr lang="cs-CZ" sz="2000" dirty="0" smtClean="0">
              <a:effectLst/>
              <a:latin typeface="Arial" pitchFamily="34" charset="0"/>
            </a:endParaRPr>
          </a:p>
          <a:p>
            <a:pPr>
              <a:buClr>
                <a:schemeClr val="tx1"/>
              </a:buClr>
              <a:buSzPct val="100000"/>
              <a:buFont typeface="Wingdings" pitchFamily="2" charset="2"/>
              <a:buNone/>
              <a:defRPr/>
            </a:pPr>
            <a:endParaRPr lang="cs-CZ" sz="2000" dirty="0"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avor">
  <a:themeElements>
    <a:clrScheme name="Javor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Javor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avor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vor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Štěrbina">
  <a:themeElements>
    <a:clrScheme name="Štěrbin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Štěrbina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těrbin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těrbin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pona">
  <a:themeElements>
    <a:clrScheme name="Opona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Opona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pona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ona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741</TotalTime>
  <Words>478</Words>
  <Application>Microsoft Office PowerPoint</Application>
  <PresentationFormat>Předvádění na obrazovce (4:3)</PresentationFormat>
  <Paragraphs>154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Javor</vt:lpstr>
      <vt:lpstr>Štěrbina</vt:lpstr>
      <vt:lpstr>Opona</vt:lpstr>
      <vt:lpstr>Prezentace aplikace PowerPoint</vt:lpstr>
      <vt:lpstr>  Státy a hlavní města</vt:lpstr>
      <vt:lpstr>Prezentace aplikace PowerPoint</vt:lpstr>
      <vt:lpstr>Sousední státy České republiky</vt:lpstr>
      <vt:lpstr>Hlavní města</vt:lpstr>
      <vt:lpstr> PRAHA – historie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Státy a hlavní města</dc:title>
  <dc:creator>Karel</dc:creator>
  <cp:lastModifiedBy>Karel</cp:lastModifiedBy>
  <cp:revision>142</cp:revision>
  <dcterms:created xsi:type="dcterms:W3CDTF">2012-01-29T18:21:17Z</dcterms:created>
  <dcterms:modified xsi:type="dcterms:W3CDTF">2012-10-02T13:06:00Z</dcterms:modified>
</cp:coreProperties>
</file>