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2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92929"/>
    <a:srgbClr val="F02510"/>
    <a:srgbClr val="800000"/>
    <a:srgbClr val="CC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303" autoAdjust="0"/>
    <p:restoredTop sz="94660"/>
  </p:normalViewPr>
  <p:slideViewPr>
    <p:cSldViewPr>
      <p:cViewPr>
        <p:scale>
          <a:sx n="66" d="100"/>
          <a:sy n="66" d="100"/>
        </p:scale>
        <p:origin x="-696" y="-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ECFCB05C-1058-4B92-80FD-33E05725DA16}" type="datetimeFigureOut">
              <a:rPr lang="cs-CZ"/>
              <a:pPr>
                <a:defRPr/>
              </a:pPr>
              <a:t>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300A42D8-F610-4D38-BD88-3124F40B09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5485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AB9F4AC-CEA2-48FD-9C87-6612E901D0AF}" type="slidenum">
              <a:rPr lang="cs-CZ" sz="1200"/>
              <a:pPr eaLnBrk="1" hangingPunct="1"/>
              <a:t>6</a:t>
            </a:fld>
            <a:endParaRPr lang="cs-CZ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25956E-FB00-4357-A6BA-592140D50D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902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D77DB3-F784-43D3-B0F3-97DE77D824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5740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643F4-2163-4C9B-B834-FCDE0ED120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1410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E6D24-E6E8-47D0-BA47-8C97A0C673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38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FCC770-6292-4CAD-A146-C61D8CEF9F6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2770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AB1A5-ABF4-4ACB-8DA1-38A1FB0CF6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894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28C82-88D5-4568-B8F7-B11F1F6296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64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E9620-A684-4E40-B688-81527047B3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8236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AC7EB-A0DF-4BBE-B69B-3F937BF09F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3545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54C16-B5D9-498B-8404-FDC36601A5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012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6C937-2553-4258-94C7-B27694D658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748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7D58A-C065-4CEB-B462-B678967B18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1248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910877-22C8-4488-9CF2-EB70F87377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866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F1107"/>
            </a:gs>
            <a:gs pos="50000">
              <a:srgbClr val="F02510"/>
            </a:gs>
            <a:gs pos="100000">
              <a:srgbClr val="6F1107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BC67717-F0CC-49B5-9AC7-E373F8FC06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9"/>
          <p:cNvSpPr>
            <a:spLocks noGrp="1" noChangeArrowheads="1"/>
          </p:cNvSpPr>
          <p:nvPr>
            <p:ph/>
          </p:nvPr>
        </p:nvSpPr>
        <p:spPr>
          <a:xfrm>
            <a:off x="539750" y="260350"/>
            <a:ext cx="7993063" cy="6408738"/>
          </a:xfrm>
        </p:spPr>
        <p:txBody>
          <a:bodyPr/>
          <a:lstStyle/>
          <a:p>
            <a:pPr eaLnBrk="1" hangingPunct="1">
              <a:buFontTx/>
              <a:buNone/>
            </a:pPr>
            <a:endParaRPr lang="cs-CZ" sz="2400" smtClean="0"/>
          </a:p>
          <a:p>
            <a:pPr eaLnBrk="1" hangingPunct="1">
              <a:buFontTx/>
              <a:buNone/>
            </a:pPr>
            <a:endParaRPr lang="cs-CZ" sz="2000" smtClean="0"/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Název školy: Základní škola Chomutov, Písečná 5144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Název materiálu: VY_52_INOVACE_05_Britské_souostroví_ib2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Číslo projektu: CZ1.07/1.4.00/21.3355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Autor: Mgr. Ivana Benešová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Datum vyhotovení: 18.1.2012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Cílový ročník: pátý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Vzdělávací oblast/obor: Člověk a jeho svět_Vlastivěda_Evropa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Klíčové slovo: spojené království, Tower Bridge, královna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                        Alžběta II., Buckingham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Anotace: Prezentace je určena pro žáky 5. ročníku.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               Slouží k prezentaci nové látky učitelem,</a:t>
            </a:r>
          </a:p>
          <a:p>
            <a:pPr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               procvičování a opakování učiva žáky.</a:t>
            </a:r>
          </a:p>
        </p:txBody>
      </p:sp>
      <p:sp>
        <p:nvSpPr>
          <p:cNvPr id="2051" name="TextovéPole 2"/>
          <p:cNvSpPr txBox="1">
            <a:spLocks noChangeArrowheads="1"/>
          </p:cNvSpPr>
          <p:nvPr/>
        </p:nvSpPr>
        <p:spPr bwMode="auto">
          <a:xfrm>
            <a:off x="684213" y="5805488"/>
            <a:ext cx="4535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9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cs-CZ" sz="1200" i="1" dirty="0">
                <a:solidFill>
                  <a:schemeClr val="bg1"/>
                </a:solidFill>
                <a:cs typeface="Calibri" pitchFamily="34" charset="0"/>
              </a:rPr>
              <a:t>Autorem materiálu a všech jeho částí,</a:t>
            </a:r>
            <a:r>
              <a:rPr lang="cs-CZ" sz="1200" dirty="0">
                <a:solidFill>
                  <a:schemeClr val="bg1"/>
                </a:solidFill>
                <a:cs typeface="Calibri" pitchFamily="34" charset="0"/>
              </a:rPr>
              <a:t> </a:t>
            </a:r>
            <a:r>
              <a:rPr lang="cs-CZ" sz="1200" i="1" dirty="0">
                <a:solidFill>
                  <a:schemeClr val="bg1"/>
                </a:solidFill>
                <a:cs typeface="Calibri" pitchFamily="34" charset="0"/>
              </a:rPr>
              <a:t>není-li uvedeno jinak, je </a:t>
            </a:r>
          </a:p>
          <a:p>
            <a:r>
              <a:rPr lang="cs-CZ" sz="1200" i="1" dirty="0">
                <a:solidFill>
                  <a:schemeClr val="bg1"/>
                </a:solidFill>
                <a:cs typeface="Calibri" pitchFamily="34" charset="0"/>
              </a:rPr>
              <a:t>Mgr. Ivana Benešová.</a:t>
            </a:r>
          </a:p>
          <a:p>
            <a:r>
              <a:rPr lang="cs-CZ" sz="1200" i="1" dirty="0">
                <a:solidFill>
                  <a:schemeClr val="bg1"/>
                </a:solidFill>
              </a:rPr>
              <a:t>Financováno z </a:t>
            </a:r>
            <a:r>
              <a:rPr lang="cs-CZ" sz="1200" i="1" dirty="0" smtClean="0">
                <a:solidFill>
                  <a:schemeClr val="bg1"/>
                </a:solidFill>
              </a:rPr>
              <a:t>ESF a </a:t>
            </a:r>
            <a:r>
              <a:rPr lang="cs-CZ" sz="1200" i="1" dirty="0">
                <a:solidFill>
                  <a:schemeClr val="bg1"/>
                </a:solidFill>
              </a:rPr>
              <a:t>státního rozpočtu.</a:t>
            </a:r>
            <a:endParaRPr lang="cs-CZ" sz="1200" dirty="0">
              <a:solidFill>
                <a:schemeClr val="bg1"/>
              </a:solidFill>
            </a:endParaRPr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5805488"/>
            <a:ext cx="30241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250825" y="274638"/>
            <a:ext cx="8435975" cy="5851525"/>
          </a:xfrm>
        </p:spPr>
        <p:txBody>
          <a:bodyPr/>
          <a:lstStyle/>
          <a:p>
            <a:pPr>
              <a:buFontTx/>
              <a:buNone/>
            </a:pPr>
            <a:endParaRPr lang="cs-CZ" smtClean="0"/>
          </a:p>
          <a:p>
            <a:pPr>
              <a:buFontTx/>
              <a:buNone/>
            </a:pPr>
            <a:r>
              <a:rPr lang="cs-CZ" sz="36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Spojené království Velké Británie a Irsko</a:t>
            </a:r>
          </a:p>
          <a:p>
            <a:pPr>
              <a:buFontTx/>
              <a:buNone/>
            </a:pPr>
            <a:r>
              <a:rPr lang="cs-CZ" sz="36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</a:t>
            </a:r>
            <a:r>
              <a:rPr lang="cs-CZ" sz="3600" i="1" smtClean="0">
                <a:solidFill>
                  <a:srgbClr val="0070C0"/>
                </a:solidFill>
                <a:latin typeface="Tahoma" pitchFamily="34" charset="0"/>
                <a:cs typeface="Tahoma" pitchFamily="34" charset="0"/>
              </a:rPr>
              <a:t>Britské souostroví</a:t>
            </a:r>
          </a:p>
          <a:p>
            <a:pPr>
              <a:buFontTx/>
              <a:buNone/>
            </a:pPr>
            <a:endParaRPr lang="cs-CZ" sz="3600" i="1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565400"/>
            <a:ext cx="3455988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/>
          </p:nvPr>
        </p:nvSpPr>
        <p:spPr>
          <a:xfrm>
            <a:off x="827088" y="115888"/>
            <a:ext cx="7870825" cy="65532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None/>
            </a:pPr>
            <a:endParaRPr lang="cs-CZ" sz="2000" i="1" smtClean="0"/>
          </a:p>
          <a:p>
            <a:pPr marL="609600" indent="-609600" eaLnBrk="1" hangingPunct="1">
              <a:buFont typeface="Wingdings" pitchFamily="2" charset="2"/>
              <a:buNone/>
            </a:pPr>
            <a:endParaRPr lang="cs-CZ" sz="2000" i="1" smtClean="0">
              <a:latin typeface="Tahoma" pitchFamily="34" charset="0"/>
              <a:cs typeface="Tahoma" pitchFamily="34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Spojené království zahrnuje ostrov…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latin typeface="Tahoma" pitchFamily="34" charset="0"/>
                <a:cs typeface="Tahoma" pitchFamily="34" charset="0"/>
              </a:rPr>
              <a:t>                                                           </a:t>
            </a:r>
            <a:r>
              <a:rPr lang="cs-CZ" sz="20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Velká Británie, Irsko</a:t>
            </a:r>
            <a:endParaRPr lang="cs-CZ" sz="2000" i="1" smtClean="0">
              <a:latin typeface="Tahoma" pitchFamily="34" charset="0"/>
              <a:cs typeface="Tahoma" pitchFamily="34" charset="0"/>
            </a:endParaRP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Je ohraničeno oceánem…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latin typeface="Tahoma" pitchFamily="34" charset="0"/>
                <a:cs typeface="Tahoma" pitchFamily="34" charset="0"/>
              </a:rPr>
              <a:t>                                                          </a:t>
            </a:r>
            <a:r>
              <a:rPr lang="cs-CZ" sz="20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 Atlantským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Oblévá jej moře…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latin typeface="Tahoma" pitchFamily="34" charset="0"/>
                <a:cs typeface="Tahoma" pitchFamily="34" charset="0"/>
              </a:rPr>
              <a:t>                                                          </a:t>
            </a:r>
            <a:r>
              <a:rPr lang="cs-CZ" sz="20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 Severní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 kontinentální Evropou je spojeno podmořským tunelem…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latin typeface="Tahoma" pitchFamily="34" charset="0"/>
                <a:cs typeface="Tahoma" pitchFamily="34" charset="0"/>
              </a:rPr>
              <a:t>                                                           </a:t>
            </a:r>
            <a:r>
              <a:rPr lang="cs-CZ" sz="20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Lamanšským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Je parlamentní monarchií složenou ze čtyř zemí…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latin typeface="Tahoma" pitchFamily="34" charset="0"/>
                <a:cs typeface="Tahoma" pitchFamily="34" charset="0"/>
              </a:rPr>
              <a:t>                                                           </a:t>
            </a:r>
            <a:r>
              <a:rPr lang="cs-CZ" sz="20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Anglie, Severní Irsko, 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                                                           Skotsko, Wales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Hlavním městem Velké Británie je…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latin typeface="Tahoma" pitchFamily="34" charset="0"/>
                <a:cs typeface="Tahoma" pitchFamily="34" charset="0"/>
              </a:rPr>
              <a:t>                                                           </a:t>
            </a:r>
            <a:r>
              <a:rPr lang="cs-CZ" sz="20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Londýn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Patří mezi největší města světa,leží na řece…</a:t>
            </a:r>
          </a:p>
          <a:p>
            <a:pPr marL="609600" indent="-609600" eaLnBrk="1" hangingPunct="1">
              <a:buFont typeface="Wingdings" pitchFamily="2" charset="2"/>
              <a:buNone/>
            </a:pPr>
            <a:r>
              <a:rPr lang="cs-CZ" sz="2000" i="1" smtClean="0">
                <a:latin typeface="Tahoma" pitchFamily="34" charset="0"/>
                <a:cs typeface="Tahoma" pitchFamily="34" charset="0"/>
              </a:rPr>
              <a:t>                                                           </a:t>
            </a:r>
            <a:r>
              <a:rPr lang="cs-CZ" sz="20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Temži      </a:t>
            </a:r>
            <a:endParaRPr lang="cs-CZ" sz="2000" i="1" smtClean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1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1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41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1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1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41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41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41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1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1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/>
                                        <p:tgtEl>
                                          <p:spTgt spid="410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41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41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410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410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410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410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1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1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410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410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410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0"/>
                                        <p:tgtEl>
                                          <p:spTgt spid="410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10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10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410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410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410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0"/>
                                        <p:tgtEl>
                                          <p:spTgt spid="410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/>
          </p:nvPr>
        </p:nvSpPr>
        <p:spPr>
          <a:xfrm>
            <a:off x="468313" y="260350"/>
            <a:ext cx="8229600" cy="659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Nejslavnější londýnský most přes tuto řeku se jmenuje…</a:t>
            </a:r>
          </a:p>
          <a:p>
            <a:pPr eaLnBrk="1" hangingPunct="1">
              <a:buFontTx/>
              <a:buNone/>
            </a:pPr>
            <a:r>
              <a:rPr lang="cs-CZ" sz="24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                                                           </a:t>
            </a:r>
          </a:p>
          <a:p>
            <a:pPr eaLnBrk="1" hangingPunct="1">
              <a:buFontTx/>
              <a:buNone/>
            </a:pPr>
            <a:r>
              <a:rPr lang="cs-CZ" sz="24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                                         Tower Bridge</a:t>
            </a:r>
          </a:p>
          <a:p>
            <a:pPr eaLnBrk="1" hangingPunct="1">
              <a:buFontTx/>
              <a:buNone/>
            </a:pPr>
            <a:endParaRPr lang="cs-CZ" sz="2400" i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endParaRPr lang="cs-CZ" sz="2400" i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endParaRPr lang="cs-CZ" sz="2400" i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endParaRPr lang="cs-CZ" sz="2400" i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cs-CZ" sz="24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Hlavou státu je… </a:t>
            </a:r>
          </a:p>
          <a:p>
            <a:pPr eaLnBrk="1" hangingPunct="1">
              <a:buFontTx/>
              <a:buNone/>
            </a:pPr>
            <a:r>
              <a:rPr lang="cs-CZ" sz="2400" i="1" smtClean="0"/>
              <a:t>                                                                </a:t>
            </a:r>
            <a:r>
              <a:rPr lang="cs-CZ" sz="24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královna Alžběta II.</a:t>
            </a:r>
          </a:p>
          <a:p>
            <a:pPr eaLnBrk="1" hangingPunct="1">
              <a:buFontTx/>
              <a:buNone/>
            </a:pPr>
            <a:r>
              <a:rPr lang="cs-CZ" sz="24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Anglická královská rodina je jednou z nejbohatších na</a:t>
            </a:r>
          </a:p>
          <a:p>
            <a:pPr eaLnBrk="1" hangingPunct="1">
              <a:buFontTx/>
              <a:buNone/>
            </a:pPr>
            <a:r>
              <a:rPr lang="cs-CZ" sz="24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světě, sídlí v paláci…</a:t>
            </a:r>
          </a:p>
          <a:p>
            <a:pPr eaLnBrk="1" hangingPunct="1">
              <a:buFontTx/>
              <a:buNone/>
            </a:pPr>
            <a:r>
              <a:rPr lang="cs-CZ" sz="2400" i="1" smtClean="0"/>
              <a:t>                                                                  </a:t>
            </a:r>
            <a:r>
              <a:rPr lang="cs-CZ" sz="2400" i="1" smtClean="0">
                <a:solidFill>
                  <a:srgbClr val="0000FF"/>
                </a:solidFill>
                <a:latin typeface="Tahoma" pitchFamily="34" charset="0"/>
                <a:cs typeface="Tahoma" pitchFamily="34" charset="0"/>
              </a:rPr>
              <a:t>Buckingham</a:t>
            </a:r>
          </a:p>
          <a:p>
            <a:pPr eaLnBrk="1" hangingPunct="1">
              <a:buFontTx/>
              <a:buNone/>
            </a:pPr>
            <a:endParaRPr lang="cs-CZ" sz="2400" i="1" smtClean="0">
              <a:solidFill>
                <a:srgbClr val="0000FF"/>
              </a:solidFill>
            </a:endParaRPr>
          </a:p>
        </p:txBody>
      </p:sp>
      <p:pic>
        <p:nvPicPr>
          <p:cNvPr id="5124" name="Obrázek 6" descr="královna Alžbět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636838"/>
            <a:ext cx="1439863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Obrázek 7" descr="Buckingha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5013325"/>
            <a:ext cx="2592387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766763"/>
            <a:ext cx="33845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922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922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2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2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922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2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2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922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92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92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922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/>
          </p:nvPr>
        </p:nvSpPr>
        <p:spPr>
          <a:xfrm>
            <a:off x="395288" y="260350"/>
            <a:ext cx="8640762" cy="65976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i="1" smtClean="0"/>
              <a:t>        </a:t>
            </a:r>
            <a:r>
              <a:rPr lang="cs-CZ" sz="2800" i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Znáš nejznámější členy královské rodiny?</a:t>
            </a:r>
          </a:p>
          <a:p>
            <a:pPr eaLnBrk="1" hangingPunct="1">
              <a:buFontTx/>
              <a:buNone/>
            </a:pPr>
            <a:endParaRPr lang="cs-CZ" sz="2800" i="1" smtClean="0"/>
          </a:p>
          <a:p>
            <a:pPr eaLnBrk="1" hangingPunct="1">
              <a:buFontTx/>
              <a:buNone/>
            </a:pPr>
            <a:endParaRPr lang="cs-CZ" sz="2800" i="1" smtClean="0"/>
          </a:p>
          <a:p>
            <a:pPr eaLnBrk="1" hangingPunct="1">
              <a:buFontTx/>
              <a:buNone/>
            </a:pPr>
            <a:endParaRPr lang="cs-CZ" sz="2800" i="1" smtClean="0"/>
          </a:p>
          <a:p>
            <a:pPr eaLnBrk="1" hangingPunct="1">
              <a:buFontTx/>
              <a:buNone/>
            </a:pPr>
            <a:endParaRPr lang="cs-CZ" sz="2800" i="1" smtClean="0"/>
          </a:p>
          <a:p>
            <a:pPr eaLnBrk="1" hangingPunct="1">
              <a:buFontTx/>
              <a:buNone/>
            </a:pPr>
            <a:endParaRPr lang="cs-CZ" sz="2800" i="1" smtClean="0"/>
          </a:p>
          <a:p>
            <a:pPr eaLnBrk="1" hangingPunct="1">
              <a:buFontTx/>
              <a:buNone/>
            </a:pPr>
            <a:endParaRPr lang="cs-CZ" sz="2800" i="1" smtClean="0"/>
          </a:p>
          <a:p>
            <a:pPr eaLnBrk="1" hangingPunct="1">
              <a:buFontTx/>
              <a:buNone/>
            </a:pPr>
            <a:endParaRPr lang="cs-CZ" sz="2800" i="1" smtClean="0"/>
          </a:p>
          <a:p>
            <a:pPr eaLnBrk="1" hangingPunct="1">
              <a:buFontTx/>
              <a:buNone/>
            </a:pPr>
            <a:endParaRPr lang="cs-CZ" sz="2800" i="1" smtClean="0"/>
          </a:p>
          <a:p>
            <a:pPr eaLnBrk="1" hangingPunct="1">
              <a:buFontTx/>
              <a:buNone/>
            </a:pPr>
            <a:endParaRPr lang="cs-CZ" sz="2800" i="1" smtClean="0"/>
          </a:p>
          <a:p>
            <a:pPr eaLnBrk="1" hangingPunct="1">
              <a:buFontTx/>
              <a:buNone/>
            </a:pPr>
            <a:endParaRPr lang="cs-CZ" sz="900" i="1" smtClean="0"/>
          </a:p>
          <a:p>
            <a:pPr eaLnBrk="1" hangingPunct="1">
              <a:buFontTx/>
              <a:buNone/>
            </a:pPr>
            <a:r>
              <a:rPr lang="cs-CZ" sz="900" smtClean="0"/>
              <a:t>       </a:t>
            </a:r>
            <a:endParaRPr lang="cs-CZ" sz="1200" smtClean="0"/>
          </a:p>
        </p:txBody>
      </p:sp>
      <p:pic>
        <p:nvPicPr>
          <p:cNvPr id="6147" name="Obrázek 4" descr="Charl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2513"/>
            <a:ext cx="237648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Obrázek 5" descr="Dian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068638"/>
            <a:ext cx="1701800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Obrázek 6" descr="princ William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068638"/>
            <a:ext cx="2376487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Obrázek 7" descr="Harry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3141663"/>
            <a:ext cx="215900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 descr="Kate manželka prince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628775"/>
            <a:ext cx="2160587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1"/>
          <p:cNvSpPr>
            <a:spLocks noGrp="1"/>
          </p:cNvSpPr>
          <p:nvPr>
            <p:ph/>
          </p:nvPr>
        </p:nvSpPr>
        <p:spPr>
          <a:xfrm>
            <a:off x="107950" y="476250"/>
            <a:ext cx="9036050" cy="6913563"/>
          </a:xfrm>
        </p:spPr>
        <p:txBody>
          <a:bodyPr/>
          <a:lstStyle/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Materiál byl čerpán z následujících zdrojů:</a:t>
            </a:r>
          </a:p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Britské souostroví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http://cs.wikipedia.org/wiki/Soubor:Britske_ostrovy_01.PNG, originál zdroj: http://www.aquarius.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Geomar.de/make map.html, autor: Miaow Miaow, 8.9.2012</a:t>
            </a:r>
          </a:p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Tower Bridge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http://cs.wikipedia.org/wiki/Soubor:Tower_Bridge_Day.JPG, 8.9.2012</a:t>
            </a:r>
          </a:p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Královna Alžběta II</a:t>
            </a:r>
            <a:r>
              <a:rPr lang="cs-CZ" sz="1600" u="sng" smtClean="0">
                <a:solidFill>
                  <a:schemeClr val="bg1"/>
                </a:solidFill>
              </a:rPr>
              <a:t>.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http://cs.wikipedia.org/wiki/Soubor:Elizabeth_II_greets_NASA_GSFC_employees,_May_8,_2007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edit.jpg, 8.9.2012</a:t>
            </a:r>
          </a:p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Buckingham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http://cs.wikipedia.org/wiki/Soubor:Buck_palace_%2B_change_guards_028.jpg, 8.9.2012</a:t>
            </a:r>
          </a:p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Princ Charles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http://cs.wikipedia.org/wiki/Soubor:1Princ_Charles_v_Praze.JPG, licence: Creative Commons,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autor: VitVit, 8.9.2012</a:t>
            </a:r>
          </a:p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Princezna Diana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http://cs.wikipedia.org/wiki/Soubor:Princess_diana_bristol_1987_01.jpg,8.9.2012</a:t>
            </a:r>
            <a:endParaRPr lang="cs-CZ" sz="160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Princ William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http://cs.wikipedia.org/wiki/Soubor:Prince_William_2011.jpg, licence: Creative Commons, 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zdroj: Shannon, July 1, 2011, autor: Pat Pilon, 8.9.2012</a:t>
            </a:r>
          </a:p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Princezna Kate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http://cs.wikipedia.org/wiki/Soubor:Kate_in_Ottawa_for_Canada_Day2011croped.jpg</a:t>
            </a:r>
            <a:r>
              <a:rPr lang="cs-CZ" sz="1600" smtClean="0">
                <a:solidFill>
                  <a:schemeClr val="bg1"/>
                </a:solidFill>
              </a:rPr>
              <a:t>,</a:t>
            </a:r>
            <a:r>
              <a:rPr lang="cs-CZ" sz="1400" smtClean="0">
                <a:solidFill>
                  <a:schemeClr val="bg1"/>
                </a:solidFill>
              </a:rPr>
              <a:t>autor:Pat Pilon,8.9.2012</a:t>
            </a:r>
          </a:p>
          <a:p>
            <a:pPr>
              <a:buFontTx/>
              <a:buNone/>
            </a:pPr>
            <a:r>
              <a:rPr lang="cs-CZ" sz="1400" u="sng" smtClean="0">
                <a:solidFill>
                  <a:schemeClr val="bg1"/>
                </a:solidFill>
              </a:rPr>
              <a:t>Princ Harry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http://cs.wikipedia.org/wiki/Soubor:Harry_Wales_2008.jpg,autor:Photo:Billpolo,derivative work: Maximus 0970</a:t>
            </a:r>
          </a:p>
          <a:p>
            <a:pPr>
              <a:buFontTx/>
              <a:buNone/>
            </a:pPr>
            <a:r>
              <a:rPr lang="cs-CZ" sz="1400" smtClean="0">
                <a:solidFill>
                  <a:schemeClr val="bg1"/>
                </a:solidFill>
              </a:rPr>
              <a:t>(talk),8.9.2012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538</TotalTime>
  <Words>351</Words>
  <Application>Microsoft Office PowerPoint</Application>
  <PresentationFormat>Předvádění na obrazovce (4:3)</PresentationFormat>
  <Paragraphs>86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Výchozí návrh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Britské souostroví</dc:title>
  <dc:creator>Karel</dc:creator>
  <cp:lastModifiedBy>Karel</cp:lastModifiedBy>
  <cp:revision>79</cp:revision>
  <dcterms:created xsi:type="dcterms:W3CDTF">2012-02-01T18:38:59Z</dcterms:created>
  <dcterms:modified xsi:type="dcterms:W3CDTF">2012-10-01T13:21:50Z</dcterms:modified>
</cp:coreProperties>
</file>