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61" r:id="rId3"/>
    <p:sldId id="257" r:id="rId4"/>
    <p:sldId id="258" r:id="rId5"/>
    <p:sldId id="259" r:id="rId6"/>
    <p:sldId id="263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99"/>
    <a:srgbClr val="FF5050"/>
    <a:srgbClr val="FF3399"/>
    <a:srgbClr val="CC0099"/>
    <a:srgbClr val="0000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64" autoAdjust="0"/>
    <p:restoredTop sz="91358" autoAdjust="0"/>
  </p:normalViewPr>
  <p:slideViewPr>
    <p:cSldViewPr>
      <p:cViewPr>
        <p:scale>
          <a:sx n="66" d="100"/>
          <a:sy n="66" d="100"/>
        </p:scale>
        <p:origin x="-1974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20 w 1722"/>
                <a:gd name="T1" fmla="*/ 65 h 66"/>
                <a:gd name="T2" fmla="*/ 1720 w 1722"/>
                <a:gd name="T3" fmla="*/ 59 h 66"/>
                <a:gd name="T4" fmla="*/ 0 w 1722"/>
                <a:gd name="T5" fmla="*/ 0 h 66"/>
                <a:gd name="T6" fmla="*/ 0 w 1722"/>
                <a:gd name="T7" fmla="*/ 47 h 66"/>
                <a:gd name="T8" fmla="*/ 1720 w 1722"/>
                <a:gd name="T9" fmla="*/ 65 h 66"/>
                <a:gd name="T10" fmla="*/ 1720 w 1722"/>
                <a:gd name="T11" fmla="*/ 65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4 w 975"/>
                <a:gd name="T1" fmla="*/ 48 h 101"/>
                <a:gd name="T2" fmla="*/ 974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4 w 975"/>
                <a:gd name="T9" fmla="*/ 48 h 101"/>
                <a:gd name="T10" fmla="*/ 974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9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9 w 2141"/>
                <a:gd name="T7" fmla="*/ 0 h 198"/>
                <a:gd name="T8" fmla="*/ 2139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9 w 2517"/>
                <a:gd name="T1" fmla="*/ 276 h 276"/>
                <a:gd name="T2" fmla="*/ 2514 w 2517"/>
                <a:gd name="T3" fmla="*/ 204 h 276"/>
                <a:gd name="T4" fmla="*/ 2257 w 2517"/>
                <a:gd name="T5" fmla="*/ 0 h 276"/>
                <a:gd name="T6" fmla="*/ 0 w 2517"/>
                <a:gd name="T7" fmla="*/ 276 h 276"/>
                <a:gd name="T8" fmla="*/ 2179 w 2517"/>
                <a:gd name="T9" fmla="*/ 276 h 276"/>
                <a:gd name="T10" fmla="*/ 2179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8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8 w 729"/>
                <a:gd name="T7" fmla="*/ 240 h 240"/>
                <a:gd name="T8" fmla="*/ 728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8 w 729"/>
                <a:gd name="T1" fmla="*/ 318 h 318"/>
                <a:gd name="T2" fmla="*/ 728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8 w 729"/>
                <a:gd name="T9" fmla="*/ 318 h 318"/>
                <a:gd name="T10" fmla="*/ 728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4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1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1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3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7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41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42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3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6186" name="Rectangle 4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600200"/>
            <a:ext cx="8229600" cy="1828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187" name="Rectangle 4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36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4" name="Rectangle 4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5" name="Rectangle 4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6" name="Rectangle 4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51D4E-3A18-4C17-B5F0-AB8169DD8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5798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713D6A-AE2F-4B97-9E5F-72F83B522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749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6758EB-D2B0-4C85-BE58-616C01759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284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BC9F32-F4C8-4CD0-91E4-24CA8CB2BA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5881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A2E297-715D-49E2-ABBA-6DC65AD8A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366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00B340-5751-4836-A51D-227EB4E7A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904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5C0126-512F-48AB-9DB0-F4419B25F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694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D0F317-8FE7-436B-8A67-EC70DEAB8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DF33DB-33F5-4F82-9361-7A29E18CBF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817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5D9D83-0B25-4387-AA31-674B73B3A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18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7B05AB-2086-4BA8-BAC8-3EEED863C6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9407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BB1205-8FDB-4EEC-9303-4F6BD8B972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924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14D3BE-E33F-4ADE-A953-090F40A6E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76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57647"/>
                <a:invGamma/>
              </a:schemeClr>
            </a:gs>
            <a:gs pos="100000">
              <a:schemeClr val="bg1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6413"/>
            <a:chOff x="0" y="0"/>
            <a:chExt cx="5760" cy="4319"/>
          </a:xfrm>
        </p:grpSpPr>
        <p:sp>
          <p:nvSpPr>
            <p:cNvPr id="5123" name="Freeform 3"/>
            <p:cNvSpPr>
              <a:spLocks/>
            </p:cNvSpPr>
            <p:nvPr/>
          </p:nvSpPr>
          <p:spPr bwMode="hidden">
            <a:xfrm>
              <a:off x="0" y="12"/>
              <a:ext cx="5758" cy="3273"/>
            </a:xfrm>
            <a:custGeom>
              <a:avLst/>
              <a:gdLst/>
              <a:ahLst/>
              <a:cxnLst>
                <a:cxn ang="0">
                  <a:pos x="3193" y="1816"/>
                </a:cxn>
                <a:cxn ang="0">
                  <a:pos x="0" y="0"/>
                </a:cxn>
                <a:cxn ang="0">
                  <a:pos x="0" y="522"/>
                </a:cxn>
                <a:cxn ang="0">
                  <a:pos x="3037" y="1978"/>
                </a:cxn>
                <a:cxn ang="0">
                  <a:pos x="5740" y="3273"/>
                </a:cxn>
                <a:cxn ang="0">
                  <a:pos x="5740" y="3267"/>
                </a:cxn>
                <a:cxn ang="0">
                  <a:pos x="3193" y="1816"/>
                </a:cxn>
                <a:cxn ang="0">
                  <a:pos x="3193" y="1816"/>
                </a:cxn>
              </a:cxnLst>
              <a:rect l="0" t="0" r="r" b="b"/>
              <a:pathLst>
                <a:path w="5740" h="3273">
                  <a:moveTo>
                    <a:pt x="3193" y="1816"/>
                  </a:moveTo>
                  <a:lnTo>
                    <a:pt x="0" y="0"/>
                  </a:lnTo>
                  <a:lnTo>
                    <a:pt x="0" y="522"/>
                  </a:lnTo>
                  <a:lnTo>
                    <a:pt x="3037" y="1978"/>
                  </a:lnTo>
                  <a:lnTo>
                    <a:pt x="5740" y="3273"/>
                  </a:lnTo>
                  <a:lnTo>
                    <a:pt x="5740" y="3267"/>
                  </a:lnTo>
                  <a:lnTo>
                    <a:pt x="3193" y="1816"/>
                  </a:lnTo>
                  <a:lnTo>
                    <a:pt x="3193" y="181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3529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24" name="Freeform 4"/>
            <p:cNvSpPr>
              <a:spLocks/>
            </p:cNvSpPr>
            <p:nvPr/>
          </p:nvSpPr>
          <p:spPr bwMode="hidden">
            <a:xfrm>
              <a:off x="149" y="0"/>
              <a:ext cx="5609" cy="3243"/>
            </a:xfrm>
            <a:custGeom>
              <a:avLst/>
              <a:gdLst/>
              <a:ahLst/>
              <a:cxnLst>
                <a:cxn ang="0">
                  <a:pos x="3163" y="1714"/>
                </a:cxn>
                <a:cxn ang="0">
                  <a:pos x="431" y="0"/>
                </a:cxn>
                <a:cxn ang="0">
                  <a:pos x="0" y="0"/>
                </a:cxn>
                <a:cxn ang="0">
                  <a:pos x="3086" y="1786"/>
                </a:cxn>
                <a:cxn ang="0">
                  <a:pos x="5591" y="3243"/>
                </a:cxn>
                <a:cxn ang="0">
                  <a:pos x="5591" y="3237"/>
                </a:cxn>
                <a:cxn ang="0">
                  <a:pos x="3163" y="1714"/>
                </a:cxn>
                <a:cxn ang="0">
                  <a:pos x="3163" y="1714"/>
                </a:cxn>
              </a:cxnLst>
              <a:rect l="0" t="0" r="r" b="b"/>
              <a:pathLst>
                <a:path w="5591" h="3243">
                  <a:moveTo>
                    <a:pt x="3163" y="1714"/>
                  </a:moveTo>
                  <a:lnTo>
                    <a:pt x="431" y="0"/>
                  </a:lnTo>
                  <a:lnTo>
                    <a:pt x="0" y="0"/>
                  </a:lnTo>
                  <a:lnTo>
                    <a:pt x="3086" y="1786"/>
                  </a:lnTo>
                  <a:lnTo>
                    <a:pt x="5591" y="3243"/>
                  </a:lnTo>
                  <a:lnTo>
                    <a:pt x="5591" y="3237"/>
                  </a:lnTo>
                  <a:lnTo>
                    <a:pt x="3163" y="1714"/>
                  </a:lnTo>
                  <a:lnTo>
                    <a:pt x="3163" y="1714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25" name="Freeform 5"/>
            <p:cNvSpPr>
              <a:spLocks/>
            </p:cNvSpPr>
            <p:nvPr/>
          </p:nvSpPr>
          <p:spPr bwMode="hidden">
            <a:xfrm>
              <a:off x="0" y="3433"/>
              <a:ext cx="4038" cy="191"/>
            </a:xfrm>
            <a:custGeom>
              <a:avLst/>
              <a:gdLst/>
              <a:ahLst/>
              <a:cxnLst>
                <a:cxn ang="0">
                  <a:pos x="0" y="156"/>
                </a:cxn>
                <a:cxn ang="0">
                  <a:pos x="4042" y="192"/>
                </a:cxn>
                <a:cxn ang="0">
                  <a:pos x="4042" y="144"/>
                </a:cxn>
                <a:cxn ang="0">
                  <a:pos x="0" y="0"/>
                </a:cxn>
                <a:cxn ang="0">
                  <a:pos x="0" y="156"/>
                </a:cxn>
                <a:cxn ang="0">
                  <a:pos x="0" y="156"/>
                </a:cxn>
              </a:cxnLst>
              <a:rect l="0" t="0" r="r" b="b"/>
              <a:pathLst>
                <a:path w="4042" h="192">
                  <a:moveTo>
                    <a:pt x="0" y="156"/>
                  </a:moveTo>
                  <a:lnTo>
                    <a:pt x="4042" y="192"/>
                  </a:lnTo>
                  <a:lnTo>
                    <a:pt x="4042" y="144"/>
                  </a:lnTo>
                  <a:lnTo>
                    <a:pt x="0" y="0"/>
                  </a:lnTo>
                  <a:lnTo>
                    <a:pt x="0" y="156"/>
                  </a:lnTo>
                  <a:lnTo>
                    <a:pt x="0" y="15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5686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4038" y="3577"/>
              <a:ext cx="1720" cy="65"/>
            </a:xfrm>
            <a:custGeom>
              <a:avLst/>
              <a:gdLst>
                <a:gd name="T0" fmla="*/ 1720 w 1722"/>
                <a:gd name="T1" fmla="*/ 65 h 66"/>
                <a:gd name="T2" fmla="*/ 1720 w 1722"/>
                <a:gd name="T3" fmla="*/ 59 h 66"/>
                <a:gd name="T4" fmla="*/ 0 w 1722"/>
                <a:gd name="T5" fmla="*/ 0 h 66"/>
                <a:gd name="T6" fmla="*/ 0 w 1722"/>
                <a:gd name="T7" fmla="*/ 47 h 66"/>
                <a:gd name="T8" fmla="*/ 1720 w 1722"/>
                <a:gd name="T9" fmla="*/ 65 h 66"/>
                <a:gd name="T10" fmla="*/ 1720 w 1722"/>
                <a:gd name="T11" fmla="*/ 65 h 6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22" h="66">
                  <a:moveTo>
                    <a:pt x="1722" y="66"/>
                  </a:moveTo>
                  <a:lnTo>
                    <a:pt x="1722" y="60"/>
                  </a:lnTo>
                  <a:lnTo>
                    <a:pt x="0" y="0"/>
                  </a:lnTo>
                  <a:lnTo>
                    <a:pt x="0" y="48"/>
                  </a:lnTo>
                  <a:lnTo>
                    <a:pt x="172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27" name="Freeform 7"/>
            <p:cNvSpPr>
              <a:spLocks/>
            </p:cNvSpPr>
            <p:nvPr/>
          </p:nvSpPr>
          <p:spPr bwMode="hidden">
            <a:xfrm>
              <a:off x="0" y="3726"/>
              <a:ext cx="4784" cy="329"/>
            </a:xfrm>
            <a:custGeom>
              <a:avLst/>
              <a:gdLst/>
              <a:ahLst/>
              <a:cxnLst>
                <a:cxn ang="0">
                  <a:pos x="0" y="329"/>
                </a:cxn>
                <a:cxn ang="0">
                  <a:pos x="4789" y="77"/>
                </a:cxn>
                <a:cxn ang="0">
                  <a:pos x="4789" y="0"/>
                </a:cxn>
                <a:cxn ang="0">
                  <a:pos x="0" y="107"/>
                </a:cxn>
                <a:cxn ang="0">
                  <a:pos x="0" y="329"/>
                </a:cxn>
                <a:cxn ang="0">
                  <a:pos x="0" y="329"/>
                </a:cxn>
              </a:cxnLst>
              <a:rect l="0" t="0" r="r" b="b"/>
              <a:pathLst>
                <a:path w="4789" h="329">
                  <a:moveTo>
                    <a:pt x="0" y="329"/>
                  </a:moveTo>
                  <a:lnTo>
                    <a:pt x="4789" y="77"/>
                  </a:lnTo>
                  <a:lnTo>
                    <a:pt x="4789" y="0"/>
                  </a:lnTo>
                  <a:lnTo>
                    <a:pt x="0" y="107"/>
                  </a:lnTo>
                  <a:lnTo>
                    <a:pt x="0" y="329"/>
                  </a:lnTo>
                  <a:lnTo>
                    <a:pt x="0" y="329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1961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4784" y="3702"/>
              <a:ext cx="974" cy="101"/>
            </a:xfrm>
            <a:custGeom>
              <a:avLst/>
              <a:gdLst>
                <a:gd name="T0" fmla="*/ 974 w 975"/>
                <a:gd name="T1" fmla="*/ 48 h 101"/>
                <a:gd name="T2" fmla="*/ 974 w 975"/>
                <a:gd name="T3" fmla="*/ 0 h 101"/>
                <a:gd name="T4" fmla="*/ 0 w 975"/>
                <a:gd name="T5" fmla="*/ 24 h 101"/>
                <a:gd name="T6" fmla="*/ 0 w 975"/>
                <a:gd name="T7" fmla="*/ 101 h 101"/>
                <a:gd name="T8" fmla="*/ 974 w 975"/>
                <a:gd name="T9" fmla="*/ 48 h 101"/>
                <a:gd name="T10" fmla="*/ 974 w 975"/>
                <a:gd name="T11" fmla="*/ 48 h 10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975" h="101">
                  <a:moveTo>
                    <a:pt x="975" y="48"/>
                  </a:moveTo>
                  <a:lnTo>
                    <a:pt x="975" y="0"/>
                  </a:lnTo>
                  <a:lnTo>
                    <a:pt x="0" y="24"/>
                  </a:lnTo>
                  <a:lnTo>
                    <a:pt x="0" y="101"/>
                  </a:lnTo>
                  <a:lnTo>
                    <a:pt x="975" y="4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3619" y="3815"/>
              <a:ext cx="2139" cy="198"/>
            </a:xfrm>
            <a:custGeom>
              <a:avLst/>
              <a:gdLst>
                <a:gd name="T0" fmla="*/ 2139 w 2141"/>
                <a:gd name="T1" fmla="*/ 0 h 198"/>
                <a:gd name="T2" fmla="*/ 0 w 2141"/>
                <a:gd name="T3" fmla="*/ 156 h 198"/>
                <a:gd name="T4" fmla="*/ 0 w 2141"/>
                <a:gd name="T5" fmla="*/ 198 h 198"/>
                <a:gd name="T6" fmla="*/ 2139 w 2141"/>
                <a:gd name="T7" fmla="*/ 0 h 198"/>
                <a:gd name="T8" fmla="*/ 2139 w 2141"/>
                <a:gd name="T9" fmla="*/ 0 h 19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141" h="198">
                  <a:moveTo>
                    <a:pt x="2141" y="0"/>
                  </a:moveTo>
                  <a:lnTo>
                    <a:pt x="0" y="156"/>
                  </a:lnTo>
                  <a:lnTo>
                    <a:pt x="0" y="198"/>
                  </a:lnTo>
                  <a:lnTo>
                    <a:pt x="2141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0" name="Freeform 10"/>
            <p:cNvSpPr>
              <a:spLocks/>
            </p:cNvSpPr>
            <p:nvPr/>
          </p:nvSpPr>
          <p:spPr bwMode="hidden">
            <a:xfrm>
              <a:off x="0" y="3971"/>
              <a:ext cx="3619" cy="348"/>
            </a:xfrm>
            <a:custGeom>
              <a:avLst/>
              <a:gdLst/>
              <a:ahLst/>
              <a:cxnLst>
                <a:cxn ang="0">
                  <a:pos x="0" y="348"/>
                </a:cxn>
                <a:cxn ang="0">
                  <a:pos x="311" y="348"/>
                </a:cxn>
                <a:cxn ang="0">
                  <a:pos x="3623" y="42"/>
                </a:cxn>
                <a:cxn ang="0">
                  <a:pos x="3623" y="0"/>
                </a:cxn>
                <a:cxn ang="0">
                  <a:pos x="0" y="264"/>
                </a:cxn>
                <a:cxn ang="0">
                  <a:pos x="0" y="348"/>
                </a:cxn>
                <a:cxn ang="0">
                  <a:pos x="0" y="348"/>
                </a:cxn>
              </a:cxnLst>
              <a:rect l="0" t="0" r="r" b="b"/>
              <a:pathLst>
                <a:path w="3623" h="348">
                  <a:moveTo>
                    <a:pt x="0" y="348"/>
                  </a:moveTo>
                  <a:lnTo>
                    <a:pt x="311" y="348"/>
                  </a:lnTo>
                  <a:lnTo>
                    <a:pt x="3623" y="42"/>
                  </a:lnTo>
                  <a:lnTo>
                    <a:pt x="3623" y="0"/>
                  </a:lnTo>
                  <a:lnTo>
                    <a:pt x="0" y="264"/>
                  </a:lnTo>
                  <a:lnTo>
                    <a:pt x="0" y="348"/>
                  </a:lnTo>
                  <a:lnTo>
                    <a:pt x="0" y="3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097" y="4043"/>
              <a:ext cx="2514" cy="276"/>
            </a:xfrm>
            <a:custGeom>
              <a:avLst/>
              <a:gdLst>
                <a:gd name="T0" fmla="*/ 2179 w 2517"/>
                <a:gd name="T1" fmla="*/ 276 h 276"/>
                <a:gd name="T2" fmla="*/ 2514 w 2517"/>
                <a:gd name="T3" fmla="*/ 204 h 276"/>
                <a:gd name="T4" fmla="*/ 2257 w 2517"/>
                <a:gd name="T5" fmla="*/ 0 h 276"/>
                <a:gd name="T6" fmla="*/ 0 w 2517"/>
                <a:gd name="T7" fmla="*/ 276 h 276"/>
                <a:gd name="T8" fmla="*/ 2179 w 2517"/>
                <a:gd name="T9" fmla="*/ 276 h 276"/>
                <a:gd name="T10" fmla="*/ 2179 w 2517"/>
                <a:gd name="T11" fmla="*/ 276 h 27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517" h="276">
                  <a:moveTo>
                    <a:pt x="2182" y="276"/>
                  </a:moveTo>
                  <a:lnTo>
                    <a:pt x="2517" y="204"/>
                  </a:lnTo>
                  <a:lnTo>
                    <a:pt x="2260" y="0"/>
                  </a:lnTo>
                  <a:lnTo>
                    <a:pt x="0" y="276"/>
                  </a:lnTo>
                  <a:lnTo>
                    <a:pt x="2182" y="276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2" name="Freeform 12"/>
            <p:cNvSpPr>
              <a:spLocks/>
            </p:cNvSpPr>
            <p:nvPr/>
          </p:nvSpPr>
          <p:spPr bwMode="hidden">
            <a:xfrm>
              <a:off x="4354" y="3869"/>
              <a:ext cx="1404" cy="378"/>
            </a:xfrm>
            <a:custGeom>
              <a:avLst/>
              <a:gdLst/>
              <a:ahLst/>
              <a:cxnLst>
                <a:cxn ang="0">
                  <a:pos x="1405" y="126"/>
                </a:cxn>
                <a:cxn ang="0">
                  <a:pos x="1405" y="0"/>
                </a:cxn>
                <a:cxn ang="0">
                  <a:pos x="0" y="174"/>
                </a:cxn>
                <a:cxn ang="0">
                  <a:pos x="257" y="378"/>
                </a:cxn>
                <a:cxn ang="0">
                  <a:pos x="1405" y="126"/>
                </a:cxn>
                <a:cxn ang="0">
                  <a:pos x="1405" y="126"/>
                </a:cxn>
              </a:cxnLst>
              <a:rect l="0" t="0" r="r" b="b"/>
              <a:pathLst>
                <a:path w="1405" h="378">
                  <a:moveTo>
                    <a:pt x="1405" y="126"/>
                  </a:moveTo>
                  <a:lnTo>
                    <a:pt x="1405" y="0"/>
                  </a:lnTo>
                  <a:lnTo>
                    <a:pt x="0" y="174"/>
                  </a:lnTo>
                  <a:lnTo>
                    <a:pt x="257" y="378"/>
                  </a:lnTo>
                  <a:lnTo>
                    <a:pt x="1405" y="126"/>
                  </a:lnTo>
                  <a:lnTo>
                    <a:pt x="1405" y="12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6863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2" name="Freeform 13"/>
            <p:cNvSpPr>
              <a:spLocks/>
            </p:cNvSpPr>
            <p:nvPr/>
          </p:nvSpPr>
          <p:spPr bwMode="hidden">
            <a:xfrm>
              <a:off x="5030" y="3151"/>
              <a:ext cx="728" cy="240"/>
            </a:xfrm>
            <a:custGeom>
              <a:avLst/>
              <a:gdLst>
                <a:gd name="T0" fmla="*/ 728 w 729"/>
                <a:gd name="T1" fmla="*/ 240 h 240"/>
                <a:gd name="T2" fmla="*/ 0 w 729"/>
                <a:gd name="T3" fmla="*/ 0 h 240"/>
                <a:gd name="T4" fmla="*/ 0 w 729"/>
                <a:gd name="T5" fmla="*/ 6 h 240"/>
                <a:gd name="T6" fmla="*/ 728 w 729"/>
                <a:gd name="T7" fmla="*/ 240 h 240"/>
                <a:gd name="T8" fmla="*/ 728 w 729"/>
                <a:gd name="T9" fmla="*/ 240 h 24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29" h="240">
                  <a:moveTo>
                    <a:pt x="729" y="240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729" y="24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4" name="Freeform 14"/>
            <p:cNvSpPr>
              <a:spLocks/>
            </p:cNvSpPr>
            <p:nvPr/>
          </p:nvSpPr>
          <p:spPr bwMode="hidden">
            <a:xfrm>
              <a:off x="0" y="1486"/>
              <a:ext cx="5030" cy="1671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5035" y="1672"/>
                </a:cxn>
                <a:cxn ang="0">
                  <a:pos x="5035" y="1666"/>
                </a:cxn>
                <a:cxn ang="0">
                  <a:pos x="0" y="0"/>
                </a:cxn>
                <a:cxn ang="0">
                  <a:pos x="0" y="72"/>
                </a:cxn>
                <a:cxn ang="0">
                  <a:pos x="0" y="72"/>
                </a:cxn>
              </a:cxnLst>
              <a:rect l="0" t="0" r="r" b="b"/>
              <a:pathLst>
                <a:path w="5035" h="1672">
                  <a:moveTo>
                    <a:pt x="0" y="72"/>
                  </a:moveTo>
                  <a:lnTo>
                    <a:pt x="5035" y="1672"/>
                  </a:lnTo>
                  <a:lnTo>
                    <a:pt x="5035" y="1666"/>
                  </a:lnTo>
                  <a:lnTo>
                    <a:pt x="0" y="0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451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4" name="Freeform 15"/>
            <p:cNvSpPr>
              <a:spLocks/>
            </p:cNvSpPr>
            <p:nvPr/>
          </p:nvSpPr>
          <p:spPr bwMode="hidden">
            <a:xfrm>
              <a:off x="5030" y="3049"/>
              <a:ext cx="728" cy="318"/>
            </a:xfrm>
            <a:custGeom>
              <a:avLst/>
              <a:gdLst>
                <a:gd name="T0" fmla="*/ 728 w 729"/>
                <a:gd name="T1" fmla="*/ 318 h 318"/>
                <a:gd name="T2" fmla="*/ 728 w 729"/>
                <a:gd name="T3" fmla="*/ 312 h 318"/>
                <a:gd name="T4" fmla="*/ 0 w 729"/>
                <a:gd name="T5" fmla="*/ 0 h 318"/>
                <a:gd name="T6" fmla="*/ 0 w 729"/>
                <a:gd name="T7" fmla="*/ 54 h 318"/>
                <a:gd name="T8" fmla="*/ 728 w 729"/>
                <a:gd name="T9" fmla="*/ 318 h 318"/>
                <a:gd name="T10" fmla="*/ 728 w 729"/>
                <a:gd name="T11" fmla="*/ 318 h 31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29" h="318">
                  <a:moveTo>
                    <a:pt x="729" y="318"/>
                  </a:moveTo>
                  <a:lnTo>
                    <a:pt x="729" y="312"/>
                  </a:lnTo>
                  <a:lnTo>
                    <a:pt x="0" y="0"/>
                  </a:lnTo>
                  <a:lnTo>
                    <a:pt x="0" y="54"/>
                  </a:lnTo>
                  <a:lnTo>
                    <a:pt x="729" y="3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36" name="Freeform 16"/>
            <p:cNvSpPr>
              <a:spLocks/>
            </p:cNvSpPr>
            <p:nvPr/>
          </p:nvSpPr>
          <p:spPr bwMode="hidden">
            <a:xfrm>
              <a:off x="0" y="916"/>
              <a:ext cx="5030" cy="2187"/>
            </a:xfrm>
            <a:custGeom>
              <a:avLst/>
              <a:gdLst/>
              <a:ahLst/>
              <a:cxnLst>
                <a:cxn ang="0">
                  <a:pos x="0" y="396"/>
                </a:cxn>
                <a:cxn ang="0">
                  <a:pos x="5035" y="2188"/>
                </a:cxn>
                <a:cxn ang="0">
                  <a:pos x="5035" y="2134"/>
                </a:cxn>
                <a:cxn ang="0">
                  <a:pos x="0" y="0"/>
                </a:cxn>
                <a:cxn ang="0">
                  <a:pos x="0" y="396"/>
                </a:cxn>
                <a:cxn ang="0">
                  <a:pos x="0" y="396"/>
                </a:cxn>
              </a:cxnLst>
              <a:rect l="0" t="0" r="r" b="b"/>
              <a:pathLst>
                <a:path w="5035" h="2188">
                  <a:moveTo>
                    <a:pt x="0" y="396"/>
                  </a:moveTo>
                  <a:lnTo>
                    <a:pt x="5035" y="2188"/>
                  </a:lnTo>
                  <a:lnTo>
                    <a:pt x="5035" y="2134"/>
                  </a:lnTo>
                  <a:lnTo>
                    <a:pt x="0" y="0"/>
                  </a:lnTo>
                  <a:lnTo>
                    <a:pt x="0" y="396"/>
                  </a:lnTo>
                  <a:lnTo>
                    <a:pt x="0" y="396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37" name="Freeform 17"/>
            <p:cNvSpPr>
              <a:spLocks/>
            </p:cNvSpPr>
            <p:nvPr/>
          </p:nvSpPr>
          <p:spPr bwMode="hidden">
            <a:xfrm>
              <a:off x="2294" y="0"/>
              <a:ext cx="3159" cy="27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145" y="2727"/>
                </a:cxn>
                <a:cxn ang="0">
                  <a:pos x="3163" y="2704"/>
                </a:cxn>
                <a:cxn ang="0">
                  <a:pos x="10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63" h="2727">
                  <a:moveTo>
                    <a:pt x="0" y="0"/>
                  </a:moveTo>
                  <a:lnTo>
                    <a:pt x="3145" y="2727"/>
                  </a:lnTo>
                  <a:lnTo>
                    <a:pt x="3163" y="2704"/>
                  </a:lnTo>
                  <a:lnTo>
                    <a:pt x="10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980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38" name="Freeform 18"/>
            <p:cNvSpPr>
              <a:spLocks/>
            </p:cNvSpPr>
            <p:nvPr/>
          </p:nvSpPr>
          <p:spPr bwMode="hidden">
            <a:xfrm>
              <a:off x="5435" y="2702"/>
              <a:ext cx="323" cy="299"/>
            </a:xfrm>
            <a:custGeom>
              <a:avLst/>
              <a:gdLst/>
              <a:ahLst/>
              <a:cxnLst>
                <a:cxn ang="0">
                  <a:pos x="323" y="299"/>
                </a:cxn>
                <a:cxn ang="0">
                  <a:pos x="323" y="263"/>
                </a:cxn>
                <a:cxn ang="0">
                  <a:pos x="18" y="0"/>
                </a:cxn>
                <a:cxn ang="0">
                  <a:pos x="0" y="23"/>
                </a:cxn>
                <a:cxn ang="0">
                  <a:pos x="323" y="299"/>
                </a:cxn>
                <a:cxn ang="0">
                  <a:pos x="323" y="299"/>
                </a:cxn>
              </a:cxnLst>
              <a:rect l="0" t="0" r="r" b="b"/>
              <a:pathLst>
                <a:path w="323" h="299">
                  <a:moveTo>
                    <a:pt x="323" y="299"/>
                  </a:moveTo>
                  <a:lnTo>
                    <a:pt x="323" y="263"/>
                  </a:lnTo>
                  <a:lnTo>
                    <a:pt x="18" y="0"/>
                  </a:lnTo>
                  <a:lnTo>
                    <a:pt x="0" y="23"/>
                  </a:lnTo>
                  <a:lnTo>
                    <a:pt x="323" y="299"/>
                  </a:lnTo>
                  <a:lnTo>
                    <a:pt x="323" y="29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4118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8" name="Freeform 19"/>
            <p:cNvSpPr>
              <a:spLocks/>
            </p:cNvSpPr>
            <p:nvPr/>
          </p:nvSpPr>
          <p:spPr bwMode="hidden">
            <a:xfrm>
              <a:off x="5477" y="2588"/>
              <a:ext cx="281" cy="335"/>
            </a:xfrm>
            <a:custGeom>
              <a:avLst/>
              <a:gdLst>
                <a:gd name="T0" fmla="*/ 281 w 281"/>
                <a:gd name="T1" fmla="*/ 335 h 335"/>
                <a:gd name="T2" fmla="*/ 281 w 281"/>
                <a:gd name="T3" fmla="*/ 173 h 335"/>
                <a:gd name="T4" fmla="*/ 96 w 281"/>
                <a:gd name="T5" fmla="*/ 0 h 335"/>
                <a:gd name="T6" fmla="*/ 0 w 281"/>
                <a:gd name="T7" fmla="*/ 90 h 335"/>
                <a:gd name="T8" fmla="*/ 281 w 281"/>
                <a:gd name="T9" fmla="*/ 335 h 335"/>
                <a:gd name="T10" fmla="*/ 281 w 281"/>
                <a:gd name="T11" fmla="*/ 335 h 335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81" h="335">
                  <a:moveTo>
                    <a:pt x="281" y="335"/>
                  </a:moveTo>
                  <a:lnTo>
                    <a:pt x="281" y="173"/>
                  </a:lnTo>
                  <a:lnTo>
                    <a:pt x="96" y="0"/>
                  </a:lnTo>
                  <a:lnTo>
                    <a:pt x="0" y="90"/>
                  </a:lnTo>
                  <a:lnTo>
                    <a:pt x="281" y="33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40" name="Freeform 20"/>
            <p:cNvSpPr>
              <a:spLocks/>
            </p:cNvSpPr>
            <p:nvPr/>
          </p:nvSpPr>
          <p:spPr bwMode="hidden">
            <a:xfrm>
              <a:off x="2454" y="0"/>
              <a:ext cx="3119" cy="267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3026" y="2680"/>
                </a:cxn>
                <a:cxn ang="0">
                  <a:pos x="3122" y="2590"/>
                </a:cxn>
                <a:cxn ang="0">
                  <a:pos x="383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122" h="2680">
                  <a:moveTo>
                    <a:pt x="0" y="0"/>
                  </a:moveTo>
                  <a:lnTo>
                    <a:pt x="3026" y="2680"/>
                  </a:lnTo>
                  <a:lnTo>
                    <a:pt x="3122" y="2590"/>
                  </a:lnTo>
                  <a:lnTo>
                    <a:pt x="383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0" name="Freeform 21"/>
            <p:cNvSpPr>
              <a:spLocks/>
            </p:cNvSpPr>
            <p:nvPr/>
          </p:nvSpPr>
          <p:spPr bwMode="hidden">
            <a:xfrm>
              <a:off x="5626" y="2534"/>
              <a:ext cx="132" cy="132"/>
            </a:xfrm>
            <a:custGeom>
              <a:avLst/>
              <a:gdLst>
                <a:gd name="T0" fmla="*/ 132 w 132"/>
                <a:gd name="T1" fmla="*/ 132 h 132"/>
                <a:gd name="T2" fmla="*/ 0 w 132"/>
                <a:gd name="T3" fmla="*/ 0 h 132"/>
                <a:gd name="T4" fmla="*/ 0 w 132"/>
                <a:gd name="T5" fmla="*/ 0 h 132"/>
                <a:gd name="T6" fmla="*/ 132 w 132"/>
                <a:gd name="T7" fmla="*/ 132 h 132"/>
                <a:gd name="T8" fmla="*/ 132 w 132"/>
                <a:gd name="T9" fmla="*/ 132 h 13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32" h="132">
                  <a:moveTo>
                    <a:pt x="132" y="132"/>
                  </a:moveTo>
                  <a:lnTo>
                    <a:pt x="0" y="0"/>
                  </a:lnTo>
                  <a:lnTo>
                    <a:pt x="132" y="132"/>
                  </a:lnTo>
                  <a:close/>
                </a:path>
              </a:pathLst>
            </a:custGeom>
            <a:solidFill>
              <a:srgbClr val="FF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42" name="Freeform 22"/>
            <p:cNvSpPr>
              <a:spLocks/>
            </p:cNvSpPr>
            <p:nvPr/>
          </p:nvSpPr>
          <p:spPr bwMode="hidden">
            <a:xfrm>
              <a:off x="3112" y="0"/>
              <a:ext cx="2514" cy="253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517" y="2536"/>
                </a:cxn>
                <a:cxn ang="0">
                  <a:pos x="2517" y="2536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7" h="2536">
                  <a:moveTo>
                    <a:pt x="0" y="0"/>
                  </a:moveTo>
                  <a:lnTo>
                    <a:pt x="2517" y="2536"/>
                  </a:lnTo>
                  <a:lnTo>
                    <a:pt x="2517" y="2536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1373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43" name="Freeform 23"/>
            <p:cNvSpPr>
              <a:spLocks/>
            </p:cNvSpPr>
            <p:nvPr/>
          </p:nvSpPr>
          <p:spPr bwMode="hidden">
            <a:xfrm>
              <a:off x="3488" y="0"/>
              <a:ext cx="2198" cy="248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188" y="2482"/>
                </a:cxn>
                <a:cxn ang="0">
                  <a:pos x="2200" y="2476"/>
                </a:cxn>
                <a:cxn ang="0">
                  <a:pos x="31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200" h="2482">
                  <a:moveTo>
                    <a:pt x="0" y="0"/>
                  </a:moveTo>
                  <a:lnTo>
                    <a:pt x="2188" y="2482"/>
                  </a:lnTo>
                  <a:lnTo>
                    <a:pt x="2200" y="2476"/>
                  </a:lnTo>
                  <a:lnTo>
                    <a:pt x="31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44" name="Freeform 24"/>
            <p:cNvSpPr>
              <a:spLocks/>
            </p:cNvSpPr>
            <p:nvPr/>
          </p:nvSpPr>
          <p:spPr bwMode="hidden">
            <a:xfrm>
              <a:off x="5674" y="2474"/>
              <a:ext cx="84" cy="96"/>
            </a:xfrm>
            <a:custGeom>
              <a:avLst/>
              <a:gdLst/>
              <a:ahLst/>
              <a:cxnLst>
                <a:cxn ang="0">
                  <a:pos x="84" y="96"/>
                </a:cxn>
                <a:cxn ang="0">
                  <a:pos x="84" y="90"/>
                </a:cxn>
                <a:cxn ang="0">
                  <a:pos x="12" y="0"/>
                </a:cxn>
                <a:cxn ang="0">
                  <a:pos x="0" y="6"/>
                </a:cxn>
                <a:cxn ang="0">
                  <a:pos x="84" y="96"/>
                </a:cxn>
                <a:cxn ang="0">
                  <a:pos x="84" y="96"/>
                </a:cxn>
              </a:cxnLst>
              <a:rect l="0" t="0" r="r" b="b"/>
              <a:pathLst>
                <a:path w="84" h="96">
                  <a:moveTo>
                    <a:pt x="84" y="96"/>
                  </a:moveTo>
                  <a:lnTo>
                    <a:pt x="84" y="90"/>
                  </a:lnTo>
                  <a:lnTo>
                    <a:pt x="12" y="0"/>
                  </a:lnTo>
                  <a:lnTo>
                    <a:pt x="0" y="6"/>
                  </a:lnTo>
                  <a:lnTo>
                    <a:pt x="84" y="96"/>
                  </a:lnTo>
                  <a:lnTo>
                    <a:pt x="84" y="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tint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4" name="Freeform 25"/>
            <p:cNvSpPr>
              <a:spLocks/>
            </p:cNvSpPr>
            <p:nvPr/>
          </p:nvSpPr>
          <p:spPr bwMode="hidden">
            <a:xfrm>
              <a:off x="5603" y="850"/>
              <a:ext cx="155" cy="516"/>
            </a:xfrm>
            <a:custGeom>
              <a:avLst/>
              <a:gdLst>
                <a:gd name="T0" fmla="*/ 155 w 155"/>
                <a:gd name="T1" fmla="*/ 516 h 516"/>
                <a:gd name="T2" fmla="*/ 155 w 155"/>
                <a:gd name="T3" fmla="*/ 204 h 516"/>
                <a:gd name="T4" fmla="*/ 77 w 155"/>
                <a:gd name="T5" fmla="*/ 0 h 516"/>
                <a:gd name="T6" fmla="*/ 0 w 155"/>
                <a:gd name="T7" fmla="*/ 192 h 516"/>
                <a:gd name="T8" fmla="*/ 155 w 155"/>
                <a:gd name="T9" fmla="*/ 516 h 516"/>
                <a:gd name="T10" fmla="*/ 155 w 155"/>
                <a:gd name="T11" fmla="*/ 516 h 51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5" h="516">
                  <a:moveTo>
                    <a:pt x="155" y="516"/>
                  </a:moveTo>
                  <a:lnTo>
                    <a:pt x="155" y="204"/>
                  </a:lnTo>
                  <a:lnTo>
                    <a:pt x="77" y="0"/>
                  </a:lnTo>
                  <a:lnTo>
                    <a:pt x="0" y="192"/>
                  </a:lnTo>
                  <a:lnTo>
                    <a:pt x="155" y="5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46" name="Freeform 26"/>
            <p:cNvSpPr>
              <a:spLocks/>
            </p:cNvSpPr>
            <p:nvPr/>
          </p:nvSpPr>
          <p:spPr bwMode="hidden">
            <a:xfrm>
              <a:off x="5107" y="0"/>
              <a:ext cx="573" cy="104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97" y="1043"/>
                </a:cxn>
                <a:cxn ang="0">
                  <a:pos x="574" y="851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" h="1043">
                  <a:moveTo>
                    <a:pt x="0" y="0"/>
                  </a:moveTo>
                  <a:lnTo>
                    <a:pt x="497" y="1043"/>
                  </a:lnTo>
                  <a:lnTo>
                    <a:pt x="574" y="851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47" name="Freeform 27"/>
            <p:cNvSpPr>
              <a:spLocks/>
            </p:cNvSpPr>
            <p:nvPr/>
          </p:nvSpPr>
          <p:spPr bwMode="hidden">
            <a:xfrm>
              <a:off x="5411" y="0"/>
              <a:ext cx="341" cy="796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0" y="0"/>
                </a:cxn>
                <a:cxn ang="0">
                  <a:pos x="287" y="797"/>
                </a:cxn>
                <a:cxn ang="0">
                  <a:pos x="341" y="653"/>
                </a:cxn>
                <a:cxn ang="0">
                  <a:pos x="144" y="0"/>
                </a:cxn>
                <a:cxn ang="0">
                  <a:pos x="144" y="0"/>
                </a:cxn>
              </a:cxnLst>
              <a:rect l="0" t="0" r="r" b="b"/>
              <a:pathLst>
                <a:path w="341" h="797">
                  <a:moveTo>
                    <a:pt x="144" y="0"/>
                  </a:moveTo>
                  <a:lnTo>
                    <a:pt x="0" y="0"/>
                  </a:lnTo>
                  <a:lnTo>
                    <a:pt x="287" y="797"/>
                  </a:lnTo>
                  <a:lnTo>
                    <a:pt x="341" y="653"/>
                  </a:lnTo>
                  <a:lnTo>
                    <a:pt x="144" y="0"/>
                  </a:lnTo>
                  <a:lnTo>
                    <a:pt x="144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6980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7" name="Freeform 28"/>
            <p:cNvSpPr>
              <a:spLocks/>
            </p:cNvSpPr>
            <p:nvPr/>
          </p:nvSpPr>
          <p:spPr bwMode="hidden">
            <a:xfrm>
              <a:off x="5698" y="653"/>
              <a:ext cx="60" cy="311"/>
            </a:xfrm>
            <a:custGeom>
              <a:avLst/>
              <a:gdLst>
                <a:gd name="T0" fmla="*/ 0 w 60"/>
                <a:gd name="T1" fmla="*/ 144 h 312"/>
                <a:gd name="T2" fmla="*/ 60 w 60"/>
                <a:gd name="T3" fmla="*/ 311 h 312"/>
                <a:gd name="T4" fmla="*/ 60 w 60"/>
                <a:gd name="T5" fmla="*/ 6 h 312"/>
                <a:gd name="T6" fmla="*/ 54 w 60"/>
                <a:gd name="T7" fmla="*/ 0 h 312"/>
                <a:gd name="T8" fmla="*/ 0 w 60"/>
                <a:gd name="T9" fmla="*/ 144 h 312"/>
                <a:gd name="T10" fmla="*/ 0 w 60"/>
                <a:gd name="T11" fmla="*/ 144 h 31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" h="312">
                  <a:moveTo>
                    <a:pt x="0" y="144"/>
                  </a:moveTo>
                  <a:lnTo>
                    <a:pt x="60" y="312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0" y="14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49" name="Freeform 29"/>
            <p:cNvSpPr>
              <a:spLocks/>
            </p:cNvSpPr>
            <p:nvPr/>
          </p:nvSpPr>
          <p:spPr bwMode="hidden">
            <a:xfrm>
              <a:off x="2" y="1601"/>
              <a:ext cx="5752" cy="1864"/>
            </a:xfrm>
            <a:custGeom>
              <a:avLst/>
              <a:gdLst/>
              <a:ahLst/>
              <a:cxnLst>
                <a:cxn ang="0">
                  <a:pos x="0" y="371"/>
                </a:cxn>
                <a:cxn ang="0">
                  <a:pos x="5740" y="1864"/>
                </a:cxn>
                <a:cxn ang="0">
                  <a:pos x="5740" y="1834"/>
                </a:cxn>
                <a:cxn ang="0">
                  <a:pos x="0" y="0"/>
                </a:cxn>
                <a:cxn ang="0">
                  <a:pos x="0" y="371"/>
                </a:cxn>
                <a:cxn ang="0">
                  <a:pos x="0" y="371"/>
                </a:cxn>
              </a:cxnLst>
              <a:rect l="0" t="0" r="r" b="b"/>
              <a:pathLst>
                <a:path w="5740" h="1864">
                  <a:moveTo>
                    <a:pt x="0" y="371"/>
                  </a:moveTo>
                  <a:lnTo>
                    <a:pt x="5740" y="1864"/>
                  </a:lnTo>
                  <a:lnTo>
                    <a:pt x="5740" y="1834"/>
                  </a:lnTo>
                  <a:lnTo>
                    <a:pt x="0" y="0"/>
                  </a:lnTo>
                  <a:lnTo>
                    <a:pt x="0" y="371"/>
                  </a:lnTo>
                  <a:lnTo>
                    <a:pt x="0" y="371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352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9" name="Freeform 30"/>
            <p:cNvSpPr>
              <a:spLocks/>
            </p:cNvSpPr>
            <p:nvPr/>
          </p:nvSpPr>
          <p:spPr bwMode="hidden">
            <a:xfrm>
              <a:off x="5754" y="3483"/>
              <a:ext cx="6" cy="6"/>
            </a:xfrm>
            <a:custGeom>
              <a:avLst/>
              <a:gdLst>
                <a:gd name="T0" fmla="*/ 6 w 6"/>
                <a:gd name="T1" fmla="*/ 6 h 6"/>
                <a:gd name="T2" fmla="*/ 0 w 6"/>
                <a:gd name="T3" fmla="*/ 0 h 6"/>
                <a:gd name="T4" fmla="*/ 0 w 6"/>
                <a:gd name="T5" fmla="*/ 6 h 6"/>
                <a:gd name="T6" fmla="*/ 6 w 6"/>
                <a:gd name="T7" fmla="*/ 6 h 6"/>
                <a:gd name="T8" fmla="*/ 6 w 6"/>
                <a:gd name="T9" fmla="*/ 6 h 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" h="6">
                  <a:moveTo>
                    <a:pt x="6" y="6"/>
                  </a:moveTo>
                  <a:lnTo>
                    <a:pt x="0" y="0"/>
                  </a:lnTo>
                  <a:lnTo>
                    <a:pt x="0" y="6"/>
                  </a:lnTo>
                  <a:lnTo>
                    <a:pt x="6" y="6"/>
                  </a:lnTo>
                  <a:close/>
                </a:path>
              </a:pathLst>
            </a:custGeom>
            <a:solidFill>
              <a:srgbClr val="18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151" name="Freeform 31"/>
            <p:cNvSpPr>
              <a:spLocks/>
            </p:cNvSpPr>
            <p:nvPr/>
          </p:nvSpPr>
          <p:spPr bwMode="hidden">
            <a:xfrm>
              <a:off x="2" y="2152"/>
              <a:ext cx="5752" cy="1337"/>
            </a:xfrm>
            <a:custGeom>
              <a:avLst/>
              <a:gdLst/>
              <a:ahLst/>
              <a:cxnLst>
                <a:cxn ang="0">
                  <a:pos x="0" y="366"/>
                </a:cxn>
                <a:cxn ang="0">
                  <a:pos x="5740" y="1337"/>
                </a:cxn>
                <a:cxn ang="0">
                  <a:pos x="5740" y="1331"/>
                </a:cxn>
                <a:cxn ang="0">
                  <a:pos x="0" y="0"/>
                </a:cxn>
                <a:cxn ang="0">
                  <a:pos x="0" y="366"/>
                </a:cxn>
                <a:cxn ang="0">
                  <a:pos x="0" y="366"/>
                </a:cxn>
              </a:cxnLst>
              <a:rect l="0" t="0" r="r" b="b"/>
              <a:pathLst>
                <a:path w="5740" h="1337">
                  <a:moveTo>
                    <a:pt x="0" y="366"/>
                  </a:moveTo>
                  <a:lnTo>
                    <a:pt x="5740" y="1337"/>
                  </a:lnTo>
                  <a:lnTo>
                    <a:pt x="5740" y="1331"/>
                  </a:lnTo>
                  <a:lnTo>
                    <a:pt x="0" y="0"/>
                  </a:lnTo>
                  <a:lnTo>
                    <a:pt x="0" y="366"/>
                  </a:lnTo>
                  <a:lnTo>
                    <a:pt x="0" y="36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6078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2" name="Freeform 32"/>
            <p:cNvSpPr>
              <a:spLocks/>
            </p:cNvSpPr>
            <p:nvPr/>
          </p:nvSpPr>
          <p:spPr bwMode="hidden">
            <a:xfrm>
              <a:off x="2" y="3177"/>
              <a:ext cx="5752" cy="414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5740" y="414"/>
                </a:cxn>
                <a:cxn ang="0">
                  <a:pos x="5740" y="402"/>
                </a:cxn>
                <a:cxn ang="0">
                  <a:pos x="0" y="0"/>
                </a:cxn>
                <a:cxn ang="0">
                  <a:pos x="0" y="48"/>
                </a:cxn>
                <a:cxn ang="0">
                  <a:pos x="0" y="48"/>
                </a:cxn>
              </a:cxnLst>
              <a:rect l="0" t="0" r="r" b="b"/>
              <a:pathLst>
                <a:path w="5740" h="414">
                  <a:moveTo>
                    <a:pt x="0" y="48"/>
                  </a:moveTo>
                  <a:lnTo>
                    <a:pt x="5740" y="414"/>
                  </a:lnTo>
                  <a:lnTo>
                    <a:pt x="5740" y="402"/>
                  </a:lnTo>
                  <a:lnTo>
                    <a:pt x="0" y="0"/>
                  </a:lnTo>
                  <a:lnTo>
                    <a:pt x="0" y="48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3" name="Freeform 33"/>
            <p:cNvSpPr>
              <a:spLocks/>
            </p:cNvSpPr>
            <p:nvPr/>
          </p:nvSpPr>
          <p:spPr bwMode="hidden">
            <a:xfrm>
              <a:off x="1297" y="0"/>
              <a:ext cx="4457" cy="317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448" y="3177"/>
                </a:cxn>
                <a:cxn ang="0">
                  <a:pos x="4448" y="3153"/>
                </a:cxn>
                <a:cxn ang="0">
                  <a:pos x="125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448" h="3177">
                  <a:moveTo>
                    <a:pt x="0" y="0"/>
                  </a:moveTo>
                  <a:lnTo>
                    <a:pt x="4448" y="3177"/>
                  </a:lnTo>
                  <a:lnTo>
                    <a:pt x="4448" y="3153"/>
                  </a:lnTo>
                  <a:lnTo>
                    <a:pt x="125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862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4" name="Freeform 34"/>
            <p:cNvSpPr>
              <a:spLocks/>
            </p:cNvSpPr>
            <p:nvPr/>
          </p:nvSpPr>
          <p:spPr bwMode="hidden">
            <a:xfrm>
              <a:off x="3321" y="0"/>
              <a:ext cx="2433" cy="261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28" y="2614"/>
                </a:cxn>
                <a:cxn ang="0">
                  <a:pos x="2428" y="2608"/>
                </a:cxn>
                <a:cxn ang="0">
                  <a:pos x="6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428" h="2614">
                  <a:moveTo>
                    <a:pt x="0" y="0"/>
                  </a:moveTo>
                  <a:lnTo>
                    <a:pt x="2428" y="2614"/>
                  </a:lnTo>
                  <a:lnTo>
                    <a:pt x="2428" y="2608"/>
                  </a:lnTo>
                  <a:lnTo>
                    <a:pt x="6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5" name="Freeform 35"/>
            <p:cNvSpPr>
              <a:spLocks/>
            </p:cNvSpPr>
            <p:nvPr/>
          </p:nvSpPr>
          <p:spPr bwMode="hidden">
            <a:xfrm>
              <a:off x="3950" y="0"/>
              <a:ext cx="1804" cy="2464"/>
            </a:xfrm>
            <a:custGeom>
              <a:avLst/>
              <a:gdLst/>
              <a:ahLst/>
              <a:cxnLst>
                <a:cxn ang="0">
                  <a:pos x="485" y="0"/>
                </a:cxn>
                <a:cxn ang="0">
                  <a:pos x="0" y="0"/>
                </a:cxn>
                <a:cxn ang="0">
                  <a:pos x="1800" y="2464"/>
                </a:cxn>
                <a:cxn ang="0">
                  <a:pos x="1800" y="2248"/>
                </a:cxn>
                <a:cxn ang="0">
                  <a:pos x="1794" y="2248"/>
                </a:cxn>
                <a:cxn ang="0">
                  <a:pos x="485" y="0"/>
                </a:cxn>
                <a:cxn ang="0">
                  <a:pos x="485" y="0"/>
                </a:cxn>
              </a:cxnLst>
              <a:rect l="0" t="0" r="r" b="b"/>
              <a:pathLst>
                <a:path w="1800" h="2464">
                  <a:moveTo>
                    <a:pt x="485" y="0"/>
                  </a:moveTo>
                  <a:lnTo>
                    <a:pt x="0" y="0"/>
                  </a:lnTo>
                  <a:lnTo>
                    <a:pt x="1800" y="2464"/>
                  </a:lnTo>
                  <a:lnTo>
                    <a:pt x="1800" y="2248"/>
                  </a:lnTo>
                  <a:lnTo>
                    <a:pt x="1794" y="2248"/>
                  </a:lnTo>
                  <a:lnTo>
                    <a:pt x="485" y="0"/>
                  </a:lnTo>
                  <a:lnTo>
                    <a:pt x="485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78824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6" name="Freeform 36"/>
            <p:cNvSpPr>
              <a:spLocks/>
            </p:cNvSpPr>
            <p:nvPr/>
          </p:nvSpPr>
          <p:spPr bwMode="hidden">
            <a:xfrm>
              <a:off x="4519" y="0"/>
              <a:ext cx="1235" cy="207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232" y="2074"/>
                </a:cxn>
                <a:cxn ang="0">
                  <a:pos x="1232" y="2038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32" h="2074">
                  <a:moveTo>
                    <a:pt x="0" y="0"/>
                  </a:moveTo>
                  <a:lnTo>
                    <a:pt x="1232" y="2074"/>
                  </a:lnTo>
                  <a:lnTo>
                    <a:pt x="1232" y="2038"/>
                  </a:lnTo>
                  <a:lnTo>
                    <a:pt x="4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57647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7" name="Freeform 37"/>
            <p:cNvSpPr>
              <a:spLocks/>
            </p:cNvSpPr>
            <p:nvPr/>
          </p:nvSpPr>
          <p:spPr bwMode="hidden">
            <a:xfrm>
              <a:off x="4694" y="0"/>
              <a:ext cx="1060" cy="19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58" y="1936"/>
                </a:cxn>
                <a:cxn ang="0">
                  <a:pos x="1058" y="1930"/>
                </a:cxn>
                <a:cxn ang="0">
                  <a:pos x="54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058" h="1936">
                  <a:moveTo>
                    <a:pt x="0" y="0"/>
                  </a:moveTo>
                  <a:lnTo>
                    <a:pt x="1058" y="1936"/>
                  </a:lnTo>
                  <a:lnTo>
                    <a:pt x="1058" y="1930"/>
                  </a:lnTo>
                  <a:lnTo>
                    <a:pt x="54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2549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58" name="Freeform 38"/>
            <p:cNvSpPr>
              <a:spLocks/>
            </p:cNvSpPr>
            <p:nvPr/>
          </p:nvSpPr>
          <p:spPr bwMode="hidden">
            <a:xfrm>
              <a:off x="4981" y="0"/>
              <a:ext cx="773" cy="1487"/>
            </a:xfrm>
            <a:custGeom>
              <a:avLst/>
              <a:gdLst/>
              <a:ahLst/>
              <a:cxnLst>
                <a:cxn ang="0">
                  <a:pos x="771" y="1433"/>
                </a:cxn>
                <a:cxn ang="0">
                  <a:pos x="42" y="0"/>
                </a:cxn>
                <a:cxn ang="0">
                  <a:pos x="0" y="0"/>
                </a:cxn>
                <a:cxn ang="0">
                  <a:pos x="771" y="1487"/>
                </a:cxn>
                <a:cxn ang="0">
                  <a:pos x="771" y="1433"/>
                </a:cxn>
                <a:cxn ang="0">
                  <a:pos x="771" y="1433"/>
                </a:cxn>
              </a:cxnLst>
              <a:rect l="0" t="0" r="r" b="b"/>
              <a:pathLst>
                <a:path w="771" h="1487">
                  <a:moveTo>
                    <a:pt x="771" y="1433"/>
                  </a:moveTo>
                  <a:lnTo>
                    <a:pt x="42" y="0"/>
                  </a:lnTo>
                  <a:lnTo>
                    <a:pt x="0" y="0"/>
                  </a:lnTo>
                  <a:lnTo>
                    <a:pt x="771" y="1487"/>
                  </a:lnTo>
                  <a:lnTo>
                    <a:pt x="771" y="1433"/>
                  </a:lnTo>
                  <a:lnTo>
                    <a:pt x="771" y="1433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78824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68" name="Group 39"/>
            <p:cNvGrpSpPr>
              <a:grpSpLocks/>
            </p:cNvGrpSpPr>
            <p:nvPr userDrawn="1"/>
          </p:nvGrpSpPr>
          <p:grpSpPr bwMode="auto">
            <a:xfrm>
              <a:off x="0" y="1632"/>
              <a:ext cx="5758" cy="1858"/>
              <a:chOff x="0" y="1632"/>
              <a:chExt cx="5758" cy="1858"/>
            </a:xfrm>
          </p:grpSpPr>
          <p:sp>
            <p:nvSpPr>
              <p:cNvPr id="5160" name="Freeform 40"/>
              <p:cNvSpPr>
                <a:spLocks/>
              </p:cNvSpPr>
              <p:nvPr/>
            </p:nvSpPr>
            <p:spPr bwMode="hidden">
              <a:xfrm>
                <a:off x="0" y="1632"/>
                <a:ext cx="3670" cy="13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66"/>
                  </a:cxn>
                  <a:cxn ang="0">
                    <a:pos x="3635" y="1313"/>
                  </a:cxn>
                  <a:cxn ang="0">
                    <a:pos x="3647" y="1235"/>
                  </a:cxn>
                  <a:cxn ang="0">
                    <a:pos x="3659" y="1163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3659" h="1313">
                    <a:moveTo>
                      <a:pt x="0" y="0"/>
                    </a:moveTo>
                    <a:lnTo>
                      <a:pt x="0" y="366"/>
                    </a:lnTo>
                    <a:lnTo>
                      <a:pt x="3635" y="1313"/>
                    </a:lnTo>
                    <a:lnTo>
                      <a:pt x="3647" y="1235"/>
                    </a:lnTo>
                    <a:lnTo>
                      <a:pt x="3659" y="1163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72549"/>
                      <a:invGamma/>
                    </a:schemeClr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5161" name="Freeform 41"/>
              <p:cNvSpPr>
                <a:spLocks/>
              </p:cNvSpPr>
              <p:nvPr/>
            </p:nvSpPr>
            <p:spPr bwMode="hidden">
              <a:xfrm>
                <a:off x="3646" y="2795"/>
                <a:ext cx="2112" cy="695"/>
              </a:xfrm>
              <a:custGeom>
                <a:avLst/>
                <a:gdLst/>
                <a:ahLst/>
                <a:cxnLst>
                  <a:cxn ang="0">
                    <a:pos x="2105" y="665"/>
                  </a:cxn>
                  <a:cxn ang="0">
                    <a:pos x="24" y="0"/>
                  </a:cxn>
                  <a:cxn ang="0">
                    <a:pos x="12" y="72"/>
                  </a:cxn>
                  <a:cxn ang="0">
                    <a:pos x="0" y="150"/>
                  </a:cxn>
                  <a:cxn ang="0">
                    <a:pos x="2105" y="695"/>
                  </a:cxn>
                  <a:cxn ang="0">
                    <a:pos x="2105" y="665"/>
                  </a:cxn>
                  <a:cxn ang="0">
                    <a:pos x="2105" y="665"/>
                  </a:cxn>
                </a:cxnLst>
                <a:rect l="0" t="0" r="r" b="b"/>
                <a:pathLst>
                  <a:path w="2105" h="695">
                    <a:moveTo>
                      <a:pt x="2105" y="665"/>
                    </a:moveTo>
                    <a:lnTo>
                      <a:pt x="24" y="0"/>
                    </a:lnTo>
                    <a:lnTo>
                      <a:pt x="12" y="72"/>
                    </a:lnTo>
                    <a:lnTo>
                      <a:pt x="0" y="150"/>
                    </a:lnTo>
                    <a:lnTo>
                      <a:pt x="2105" y="695"/>
                    </a:lnTo>
                    <a:lnTo>
                      <a:pt x="2105" y="665"/>
                    </a:lnTo>
                    <a:lnTo>
                      <a:pt x="2105" y="66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tint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5162" name="Rectangle 4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63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64" name="Rectangle 4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65" name="Rectangle 4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166" name="Rectangle 4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94DD1ECA-E2BA-42B2-B858-59C8D4C266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1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1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1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62" grpId="0"/>
      <p:bldP spid="5163" grpId="0" build="p">
        <p:tmplLst>
          <p:tmpl lvl="1">
            <p:tnLst>
              <p:par>
                <p:cTn presetID="2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16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16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16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16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16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516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90000"/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Blip>
          <a:blip r:embed="rId16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Blip>
          <a:blip r:embed="rId17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3" name="Rectangle 15"/>
          <p:cNvSpPr>
            <a:spLocks noGrp="1" noChangeArrowheads="1"/>
          </p:cNvSpPr>
          <p:nvPr>
            <p:ph/>
          </p:nvPr>
        </p:nvSpPr>
        <p:spPr>
          <a:xfrm>
            <a:off x="179512" y="260350"/>
            <a:ext cx="8712200" cy="65976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Název školy: Základní škola Chomutov, Písečná 5144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Název materiálu: VY_52_INOVACE_08_Apeninský_ poloostrov_ib2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Číslo projektu: CZ1.07/1.4.00/21.3355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Autor: Mgr. Ivana Benešová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Datum vyhotovení: 29.1.2012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Cílový ročník: pátý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Vzdělávací oblast/obor: Člověk a jeho svět_Vlastivěda_Evropa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Klíčové slovo: Itálie, Vatikán, Řím, Benátky, Vesuv, Pompeje, Koloseum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Anotace: Prezentace je určena pro žáky 5. ročníku.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                Slouží k prezentaci nové látky učitelem,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b="1" dirty="0" smtClean="0">
                <a:solidFill>
                  <a:srgbClr val="FFFF00"/>
                </a:solidFill>
                <a:effectLst/>
              </a:rPr>
              <a:t>                procvičování a opakování učiva žáky.</a:t>
            </a:r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-1421" y="188640"/>
            <a:ext cx="8964612" cy="63817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                 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1200" i="1" dirty="0" smtClean="0">
                <a:solidFill>
                  <a:srgbClr val="FFFF00"/>
                </a:solidFill>
                <a:effectLst/>
                <a:cs typeface="Calibri" pitchFamily="34" charset="0"/>
              </a:rPr>
              <a:t>   Autorem materiálu a všech jeho částí,</a:t>
            </a:r>
            <a:r>
              <a:rPr lang="cs-CZ" sz="1200" dirty="0" smtClean="0">
                <a:solidFill>
                  <a:srgbClr val="FFFF00"/>
                </a:solidFill>
                <a:effectLst/>
                <a:cs typeface="Calibri" pitchFamily="34" charset="0"/>
              </a:rPr>
              <a:t> </a:t>
            </a:r>
            <a:r>
              <a:rPr lang="cs-CZ" sz="1200" i="1" dirty="0" smtClean="0">
                <a:solidFill>
                  <a:srgbClr val="FFFF00"/>
                </a:solidFill>
                <a:effectLst/>
                <a:cs typeface="Calibri" pitchFamily="34" charset="0"/>
              </a:rPr>
              <a:t>není-li uvedeno jinak, je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200" i="1" dirty="0" smtClean="0">
                <a:solidFill>
                  <a:srgbClr val="FFFF00"/>
                </a:solidFill>
                <a:effectLst/>
                <a:cs typeface="Calibri" pitchFamily="34" charset="0"/>
              </a:rPr>
              <a:t>   Mgr. Ivana Benešová.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1200" i="1" dirty="0" smtClean="0">
                <a:solidFill>
                  <a:srgbClr val="FFFF00"/>
                </a:solidFill>
                <a:effectLst/>
              </a:rPr>
              <a:t>   Financováno z ESF a státního rozpočtu.</a:t>
            </a:r>
            <a:endParaRPr lang="cs-CZ" sz="1200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000" dirty="0" smtClean="0"/>
          </a:p>
        </p:txBody>
      </p:sp>
      <p:pic>
        <p:nvPicPr>
          <p:cNvPr id="307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5516563"/>
            <a:ext cx="3024188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0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0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0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0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0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06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06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06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/>
          </p:nvPr>
        </p:nvSpPr>
        <p:spPr>
          <a:xfrm>
            <a:off x="395288" y="0"/>
            <a:ext cx="8497887" cy="58531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b="1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b="1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FFFF00"/>
                </a:solidFill>
                <a:effectLst/>
              </a:rPr>
              <a:t>Území státu jihu Evropy se tvarem podobá botě – holínce</a:t>
            </a:r>
            <a:endParaRPr lang="cs-CZ" sz="24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b="1" i="1" dirty="0" smtClean="0">
                <a:solidFill>
                  <a:srgbClr val="FFFF00"/>
                </a:solidFill>
                <a:effectLst/>
              </a:rPr>
              <a:t>Je to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3600" b="1" i="1" dirty="0" smtClean="0"/>
              <a:t>            ITÁLIE</a:t>
            </a: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defRPr/>
            </a:pPr>
            <a:endParaRPr lang="cs-CZ" sz="900" b="1" i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1200" b="1" dirty="0" smtClean="0">
              <a:effectLst/>
            </a:endParaRP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260350"/>
            <a:ext cx="8229600" cy="9366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6699"/>
                </a:solidFill>
              </a:rPr>
              <a:t>Apeninský poloostrov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400" b="1" i="1" dirty="0" smtClean="0">
                <a:solidFill>
                  <a:srgbClr val="FFFF00"/>
                </a:solidFill>
              </a:rPr>
              <a:t/>
            </a:r>
            <a:br>
              <a:rPr lang="cs-CZ" sz="2400" b="1" i="1" dirty="0" smtClean="0">
                <a:solidFill>
                  <a:srgbClr val="FFFF00"/>
                </a:solidFill>
              </a:rPr>
            </a:br>
            <a:r>
              <a:rPr lang="cs-CZ" sz="2400" b="1" i="1" dirty="0" smtClean="0">
                <a:solidFill>
                  <a:srgbClr val="FFFF00"/>
                </a:solidFill>
              </a:rPr>
              <a:t/>
            </a:r>
            <a:br>
              <a:rPr lang="cs-CZ" sz="2400" b="1" i="1" dirty="0" smtClean="0">
                <a:solidFill>
                  <a:srgbClr val="FFFF00"/>
                </a:solidFill>
              </a:rPr>
            </a:br>
            <a:r>
              <a:rPr lang="cs-CZ" sz="2400" b="1" i="1" dirty="0" smtClean="0">
                <a:solidFill>
                  <a:srgbClr val="FFFF00"/>
                </a:solidFill>
              </a:rPr>
              <a:t/>
            </a:r>
            <a:br>
              <a:rPr lang="cs-CZ" sz="2400" b="1" i="1" dirty="0" smtClean="0">
                <a:solidFill>
                  <a:srgbClr val="FFFF00"/>
                </a:solidFill>
              </a:rPr>
            </a:br>
            <a:endParaRPr lang="cs-CZ" sz="4000" dirty="0" smtClean="0">
              <a:solidFill>
                <a:srgbClr val="FFFF00"/>
              </a:solidFill>
            </a:endParaRPr>
          </a:p>
        </p:txBody>
      </p:sp>
      <p:pic>
        <p:nvPicPr>
          <p:cNvPr id="5" name="Obrázek 4" descr="apeninský pol.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2492375"/>
            <a:ext cx="3014662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1331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277813"/>
            <a:ext cx="7129463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b="1" i="1" dirty="0" smtClean="0">
                <a:solidFill>
                  <a:srgbClr val="FF3399"/>
                </a:solidFill>
              </a:rPr>
              <a:t/>
            </a:r>
            <a:br>
              <a:rPr lang="cs-CZ" b="1" i="1" dirty="0" smtClean="0">
                <a:solidFill>
                  <a:srgbClr val="FF3399"/>
                </a:solidFill>
              </a:rPr>
            </a:br>
            <a:r>
              <a:rPr lang="cs-CZ" b="1" i="1" dirty="0" smtClean="0">
                <a:solidFill>
                  <a:srgbClr val="FF3399"/>
                </a:solidFill>
              </a:rPr>
              <a:t>Itálie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205038"/>
            <a:ext cx="8229600" cy="446405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i="1" dirty="0" smtClean="0">
                <a:solidFill>
                  <a:srgbClr val="FF6699"/>
                </a:solidFill>
                <a:effectLst/>
              </a:rPr>
              <a:t>Země přímo přeplněná historií a památkami</a:t>
            </a:r>
            <a:r>
              <a:rPr lang="cs-CZ" sz="2800" i="1" dirty="0" smtClean="0">
                <a:solidFill>
                  <a:srgbClr val="FF6699"/>
                </a:solidFill>
              </a:rPr>
              <a:t>.</a:t>
            </a:r>
          </a:p>
          <a:p>
            <a:pPr eaLnBrk="1" hangingPunct="1">
              <a:defRPr/>
            </a:pPr>
            <a:r>
              <a:rPr lang="cs-CZ" sz="2800" i="1" dirty="0" smtClean="0">
                <a:solidFill>
                  <a:srgbClr val="FF6699"/>
                </a:solidFill>
                <a:effectLst/>
              </a:rPr>
              <a:t>Sjíždějí se sem turisté z celého světa.</a:t>
            </a: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defRPr/>
            </a:pPr>
            <a:endParaRPr lang="cs-CZ" sz="2800" i="1" dirty="0" smtClean="0">
              <a:solidFill>
                <a:srgbClr val="FF6699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rgbClr val="FF6699"/>
                </a:solidFill>
              </a:rPr>
              <a:t>  </a:t>
            </a:r>
            <a:endParaRPr lang="cs-CZ" sz="1200" dirty="0" smtClean="0">
              <a:solidFill>
                <a:srgbClr val="FF6699"/>
              </a:solidFill>
              <a:effectLst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solidFill>
                <a:srgbClr val="FF6699"/>
              </a:solidFill>
            </a:endParaRPr>
          </a:p>
        </p:txBody>
      </p:sp>
      <p:pic>
        <p:nvPicPr>
          <p:cNvPr id="5" name="Obrázek 4" descr="vlajka Itáli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3860800"/>
            <a:ext cx="33115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>
                <a:solidFill>
                  <a:srgbClr val="FFFF00"/>
                </a:solidFill>
                <a:effectLst/>
              </a:rPr>
              <a:t>Hlavním městem je</a:t>
            </a:r>
            <a:r>
              <a:rPr lang="cs-CZ" sz="3600" b="1" smtClean="0">
                <a:effectLst/>
              </a:rPr>
              <a:t> </a:t>
            </a:r>
            <a:br>
              <a:rPr lang="cs-CZ" sz="3600" b="1" smtClean="0">
                <a:effectLst/>
              </a:rPr>
            </a:br>
            <a:endParaRPr lang="cs-CZ" sz="3600" b="1" smtClean="0">
              <a:effectLst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1196975"/>
            <a:ext cx="8229600" cy="58769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i="1" dirty="0" smtClean="0"/>
              <a:t> </a:t>
            </a:r>
            <a:r>
              <a:rPr lang="cs-CZ" sz="4000" b="1" i="1" dirty="0" smtClean="0">
                <a:solidFill>
                  <a:srgbClr val="CC0099"/>
                </a:solidFill>
                <a:effectLst/>
              </a:rPr>
              <a:t>Řím – „věčné město“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i="1" dirty="0" smtClean="0">
                <a:solidFill>
                  <a:srgbClr val="FFFF00"/>
                </a:solidFill>
                <a:effectLst/>
              </a:rPr>
              <a:t>Součástí města je nejmenší stát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i="1" dirty="0" smtClean="0">
                <a:solidFill>
                  <a:srgbClr val="FF5050"/>
                </a:solidFill>
                <a:effectLst/>
              </a:rPr>
              <a:t>                                              Vatikán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i="1" dirty="0" smtClean="0">
                <a:solidFill>
                  <a:srgbClr val="FFFF00"/>
                </a:solidFill>
                <a:effectLst/>
              </a:rPr>
              <a:t>sídlo papeže – hlava římskokatolické církve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i="1" dirty="0" smtClean="0">
                <a:solidFill>
                  <a:srgbClr val="FFFF00"/>
                </a:solidFill>
                <a:effectLst/>
              </a:rPr>
              <a:t>Současný papež se jmenuje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000" i="1" dirty="0" smtClean="0">
                <a:solidFill>
                  <a:srgbClr val="FFFF00"/>
                </a:solidFill>
                <a:effectLst/>
              </a:rPr>
              <a:t>                               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4000" i="1" dirty="0" smtClean="0">
                <a:solidFill>
                  <a:srgbClr val="FF5050"/>
                </a:solidFill>
                <a:effectLst/>
              </a:rPr>
              <a:t>                     </a:t>
            </a:r>
            <a:r>
              <a:rPr lang="cs-CZ" sz="2800" dirty="0" smtClean="0">
                <a:solidFill>
                  <a:srgbClr val="FF5050"/>
                </a:solidFill>
                <a:effectLst/>
              </a:rPr>
              <a:t>Benedikt XVI.</a:t>
            </a:r>
            <a:endParaRPr lang="cs-CZ" sz="4000" i="1" dirty="0" smtClean="0">
              <a:solidFill>
                <a:srgbClr val="FF5050"/>
              </a:solidFill>
              <a:effectLst/>
            </a:endParaRPr>
          </a:p>
        </p:txBody>
      </p:sp>
      <p:pic>
        <p:nvPicPr>
          <p:cNvPr id="6" name="Obrázek 5" descr="papež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141663"/>
            <a:ext cx="2276475" cy="352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FFFF00"/>
                </a:solidFill>
                <a:effectLst/>
              </a:rPr>
              <a:t>Země je známá: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125538"/>
            <a:ext cx="8229600" cy="57324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>
              <a:solidFill>
                <a:srgbClr val="FF5050"/>
              </a:solidFill>
            </a:endParaRP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2800" dirty="0" smtClean="0">
                <a:solidFill>
                  <a:srgbClr val="FF5050"/>
                </a:solidFill>
                <a:effectLst/>
              </a:rPr>
              <a:t>Jedním z nejvíce navštěvovaných měst na světě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>
                <a:solidFill>
                  <a:srgbClr val="FF5050"/>
                </a:solidFill>
                <a:effectLst/>
              </a:rPr>
              <a:t>                           </a:t>
            </a:r>
            <a:r>
              <a:rPr lang="cs-CZ" b="1" i="1" dirty="0" smtClean="0">
                <a:solidFill>
                  <a:srgbClr val="FFFF00"/>
                </a:solidFill>
                <a:effectLst/>
              </a:rPr>
              <a:t>                      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b="1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i="1" dirty="0" smtClean="0">
                <a:solidFill>
                  <a:srgbClr val="FFFF00"/>
                </a:solidFill>
                <a:effectLst/>
              </a:rPr>
              <a:t>                                                   Benátky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i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2800" dirty="0" smtClean="0">
                <a:solidFill>
                  <a:srgbClr val="FF5050"/>
                </a:solidFill>
                <a:effectLst/>
              </a:rPr>
              <a:t> Šikmou věží</a:t>
            </a:r>
            <a:r>
              <a:rPr lang="cs-CZ" dirty="0" smtClean="0">
                <a:solidFill>
                  <a:srgbClr val="FF5050"/>
                </a:solidFill>
                <a:effectLst/>
              </a:rPr>
              <a:t> v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i="1" dirty="0" smtClean="0">
                <a:solidFill>
                  <a:srgbClr val="FF5050"/>
                </a:solidFill>
                <a:effectLst/>
              </a:rPr>
              <a:t>                            </a:t>
            </a:r>
            <a:r>
              <a:rPr lang="cs-CZ" b="1" i="1" dirty="0" smtClean="0">
                <a:solidFill>
                  <a:srgbClr val="FFFF00"/>
                </a:solidFill>
                <a:effectLst/>
              </a:rPr>
              <a:t>Pise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i="1" dirty="0" smtClean="0">
              <a:solidFill>
                <a:srgbClr val="FFFF00"/>
              </a:solidFill>
              <a:effectLst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i="1" dirty="0" smtClean="0">
              <a:solidFill>
                <a:srgbClr val="FFFF00"/>
              </a:solidFill>
              <a:effectLst/>
            </a:endParaRPr>
          </a:p>
        </p:txBody>
      </p:sp>
      <p:pic>
        <p:nvPicPr>
          <p:cNvPr id="8" name="Obrázek 7" descr="gondol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2492375"/>
            <a:ext cx="3656012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323850" y="188913"/>
            <a:ext cx="8229600" cy="5853112"/>
          </a:xfrm>
        </p:spPr>
        <p:txBody>
          <a:bodyPr/>
          <a:lstStyle/>
          <a:p>
            <a:pPr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850" y="188913"/>
            <a:ext cx="8461375" cy="32004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FF5050"/>
                </a:solidFill>
              </a:rPr>
              <a:t>   </a:t>
            </a:r>
          </a:p>
          <a:p>
            <a:pPr>
              <a:buFont typeface="Wingdings" pitchFamily="2" charset="2"/>
              <a:buChar char="§"/>
              <a:defRPr/>
            </a:pPr>
            <a:endParaRPr lang="cs-CZ" sz="2800" dirty="0">
              <a:solidFill>
                <a:srgbClr val="FF5050"/>
              </a:solidFill>
            </a:endParaRPr>
          </a:p>
          <a:p>
            <a:pPr>
              <a:buClr>
                <a:schemeClr val="accent1">
                  <a:lumMod val="60000"/>
                  <a:lumOff val="40000"/>
                </a:schemeClr>
              </a:buClr>
              <a:buSzPct val="100000"/>
              <a:buFont typeface="Wingdings" pitchFamily="2" charset="2"/>
              <a:buChar char="§"/>
              <a:defRPr/>
            </a:pPr>
            <a:r>
              <a:rPr lang="cs-CZ" sz="2800" dirty="0">
                <a:solidFill>
                  <a:srgbClr val="FF5050"/>
                </a:solidFill>
              </a:rPr>
              <a:t>  Symbolem Říma je 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800" dirty="0">
                <a:solidFill>
                  <a:srgbClr val="FF5050"/>
                </a:solidFill>
              </a:rPr>
              <a:t>                                         </a:t>
            </a:r>
            <a:r>
              <a:rPr lang="cs-CZ" sz="2800" b="1" i="1" dirty="0">
                <a:solidFill>
                  <a:srgbClr val="FFFF00"/>
                </a:solidFill>
              </a:rPr>
              <a:t>Koloseum</a:t>
            </a:r>
          </a:p>
          <a:p>
            <a:pPr>
              <a:buFont typeface="Wingdings" pitchFamily="2" charset="2"/>
              <a:buNone/>
              <a:defRPr/>
            </a:pPr>
            <a:endParaRPr lang="cs-CZ" dirty="0">
              <a:solidFill>
                <a:srgbClr val="FF5050"/>
              </a:solidFill>
            </a:endParaRPr>
          </a:p>
          <a:p>
            <a:pPr>
              <a:buFont typeface="Wingdings" pitchFamily="2" charset="2"/>
              <a:buNone/>
              <a:defRPr/>
            </a:pPr>
            <a:r>
              <a:rPr lang="cs-CZ" sz="2400" dirty="0">
                <a:solidFill>
                  <a:srgbClr val="FF5050"/>
                </a:solidFill>
              </a:rPr>
              <a:t>Nejslavnější dodnes zachovaná starověká aréna, kde se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sz="2400" dirty="0">
                <a:solidFill>
                  <a:srgbClr val="FF5050"/>
                </a:solidFill>
              </a:rPr>
              <a:t>uskutečňovaly gladiátorské zápasy, popravy, římský amfiteátr          pro 50 000 lidí</a:t>
            </a:r>
          </a:p>
        </p:txBody>
      </p:sp>
      <p:pic>
        <p:nvPicPr>
          <p:cNvPr id="5" name="Obrázek 4" descr="gladiátoři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3429000"/>
            <a:ext cx="4360863" cy="273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0"/>
            <a:ext cx="8229600" cy="65246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  <a:defRPr/>
            </a:pPr>
            <a:endParaRPr lang="cs-CZ" sz="3600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Pompeje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b="1" dirty="0" smtClean="0">
                <a:solidFill>
                  <a:srgbClr val="FFFF00"/>
                </a:solidFill>
              </a:rPr>
              <a:t> 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5050"/>
                </a:solidFill>
              </a:rPr>
              <a:t>město, které bylo v roce 99 n. l. pohřbeno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5050"/>
                </a:solidFill>
              </a:rPr>
              <a:t>pod lávou soptící sopky                                             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Vesuv</a:t>
            </a: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5050"/>
                </a:solidFill>
              </a:rPr>
              <a:t>Čím je Itálie ještě známá?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Char char="§"/>
              <a:defRPr/>
            </a:pPr>
            <a:r>
              <a:rPr lang="cs-CZ" sz="3600" b="1" dirty="0" smtClean="0">
                <a:solidFill>
                  <a:srgbClr val="FFFF00"/>
                </a:solidFill>
              </a:rPr>
              <a:t>Pizza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1000" i="1" dirty="0" smtClean="0">
              <a:solidFill>
                <a:srgbClr val="000000"/>
              </a:solidFill>
              <a:effectLst/>
            </a:endParaRPr>
          </a:p>
        </p:txBody>
      </p:sp>
      <p:pic>
        <p:nvPicPr>
          <p:cNvPr id="8" name="Obrázek 7" descr="pompej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260350"/>
            <a:ext cx="2879725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 descr="vesuv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2924175"/>
            <a:ext cx="3055938" cy="225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 descr="pizza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4797425"/>
            <a:ext cx="23749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/>
          </p:nvPr>
        </p:nvSpPr>
        <p:spPr>
          <a:xfrm>
            <a:off x="395288" y="115888"/>
            <a:ext cx="8642350" cy="578008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800" u="sng" dirty="0" smtClean="0">
                <a:effectLst/>
              </a:rPr>
              <a:t>Materiál byl čerpán z následujících zdrojů: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Apeninský poloostrov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800" dirty="0" smtClean="0">
                <a:effectLst/>
              </a:rPr>
              <a:t>http://cs.wikipedia.org/wiki/Soubor:Satellite_image_of_Italy_in_March2003.jpg, </a:t>
            </a:r>
            <a:r>
              <a:rPr lang="cs-CZ" sz="1600" dirty="0" smtClean="0">
                <a:effectLst/>
              </a:rPr>
              <a:t>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Itálie - vlajka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http://cs.wikipedia.org/wiki/Soubor: Flag_ </a:t>
            </a:r>
            <a:r>
              <a:rPr lang="cs-CZ" sz="1600" dirty="0" err="1" smtClean="0">
                <a:effectLst/>
              </a:rPr>
              <a:t>of</a:t>
            </a:r>
            <a:r>
              <a:rPr lang="cs-CZ" sz="1600" dirty="0" smtClean="0">
                <a:effectLst/>
              </a:rPr>
              <a:t>_ </a:t>
            </a:r>
            <a:r>
              <a:rPr lang="cs-CZ" sz="1600" dirty="0" err="1" smtClean="0">
                <a:effectLst/>
              </a:rPr>
              <a:t>Italy.svg</a:t>
            </a:r>
            <a:r>
              <a:rPr lang="cs-CZ" sz="1600" dirty="0" smtClean="0">
                <a:effectLst/>
              </a:rPr>
              <a:t>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Papež Benedikt XVI.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http://cs.wikipedia.org/wiki/Soubor:Pope_Benedictus_XVI_january,20_  2006mod.jpg,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Benátky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http://http://cs.wikipedia.org/wiki/Soubor:Venice_gondola_r04536.JPG,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Gladiátoři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http://commons.wikimedia.org/wiki/File:Borghese_gladiator_1_mosaic_dn_r2_c2.jpg,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Pompeje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http://cs.wikipedia.org/wiki/Soubor: Pompeii.jpg,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Vesuv</a:t>
            </a: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effectLst/>
              </a:rPr>
              <a:t>http://cs.wikipedia.org/wiki/Soubor:vesuvius_from_ Naples_at_sunset.jpg, licence: </a:t>
            </a:r>
            <a:r>
              <a:rPr lang="cs-CZ" sz="1600" dirty="0" err="1" smtClean="0">
                <a:effectLst/>
              </a:rPr>
              <a:t>Creative</a:t>
            </a:r>
            <a:r>
              <a:rPr lang="cs-CZ" sz="1600" dirty="0" smtClean="0">
                <a:effectLst/>
              </a:rPr>
              <a:t>  </a:t>
            </a:r>
            <a:r>
              <a:rPr lang="cs-CZ" sz="1600" dirty="0" err="1" smtClean="0">
                <a:effectLst/>
              </a:rPr>
              <a:t>Commons</a:t>
            </a:r>
            <a:r>
              <a:rPr lang="cs-CZ" sz="1600" dirty="0" smtClean="0">
                <a:effectLst/>
              </a:rPr>
              <a:t>, autor: </a:t>
            </a:r>
            <a:r>
              <a:rPr lang="cs-CZ" sz="1600" dirty="0" err="1" smtClean="0">
                <a:effectLst/>
              </a:rPr>
              <a:t>Massimo</a:t>
            </a:r>
            <a:r>
              <a:rPr lang="cs-CZ" sz="1600" dirty="0" smtClean="0">
                <a:effectLst/>
              </a:rPr>
              <a:t>  </a:t>
            </a:r>
            <a:r>
              <a:rPr lang="cs-CZ" sz="1600" dirty="0" err="1" smtClean="0">
                <a:effectLst/>
              </a:rPr>
              <a:t>Finizio</a:t>
            </a:r>
            <a:r>
              <a:rPr lang="cs-CZ" sz="1600" dirty="0" smtClean="0">
                <a:effectLst/>
              </a:rPr>
              <a:t>, 29.1.2012</a:t>
            </a:r>
          </a:p>
          <a:p>
            <a:pPr marL="0" indent="0">
              <a:buClr>
                <a:srgbClr val="FF0000"/>
              </a:buClr>
              <a:buFont typeface="Wingdings" pitchFamily="2" charset="2"/>
              <a:buNone/>
              <a:defRPr/>
            </a:pPr>
            <a:r>
              <a:rPr lang="cs-CZ" sz="1600" u="sng" dirty="0" smtClean="0">
                <a:effectLst/>
              </a:rPr>
              <a:t>Pizza</a:t>
            </a:r>
          </a:p>
          <a:p>
            <a:pPr eaLnBrk="1" hangingPunct="1">
              <a:lnSpc>
                <a:spcPct val="90000"/>
              </a:lnSpc>
              <a:buClr>
                <a:srgbClr val="FF0000"/>
              </a:buClr>
              <a:buFont typeface="Wingdings" pitchFamily="2" charset="2"/>
              <a:buChar char="q"/>
              <a:defRPr/>
            </a:pPr>
            <a:r>
              <a:rPr lang="cs-CZ" sz="1600" dirty="0" smtClean="0"/>
              <a:t> http://cs.wikipedia.org/wiki/Soubor:Pizza_ al_taglio.jpg, 29.1.2012</a:t>
            </a:r>
          </a:p>
          <a:p>
            <a:pPr eaLnBrk="1" hangingPunct="1">
              <a:lnSpc>
                <a:spcPct val="90000"/>
              </a:lnSpc>
              <a:buClr>
                <a:srgbClr val="C00000"/>
              </a:buClr>
              <a:buFont typeface="Wingdings" pitchFamily="2" charset="2"/>
              <a:buChar char="q"/>
              <a:defRPr/>
            </a:pPr>
            <a:r>
              <a:rPr lang="cs-CZ" sz="1600" dirty="0" smtClean="0">
                <a:solidFill>
                  <a:srgbClr val="FF5050"/>
                </a:solidFill>
              </a:rPr>
              <a:t>  </a:t>
            </a:r>
            <a:r>
              <a:rPr lang="cs-CZ" sz="1600" dirty="0" smtClean="0"/>
              <a:t>Vlastivěda pro 5.roč., </a:t>
            </a:r>
            <a:r>
              <a:rPr lang="cs-CZ" sz="1600" dirty="0" err="1" smtClean="0"/>
              <a:t>Prodos</a:t>
            </a:r>
            <a:r>
              <a:rPr lang="cs-CZ" sz="1600" dirty="0" smtClean="0"/>
              <a:t> 1997, ISBN 80-8506-46-0, 29.1.2012</a:t>
            </a:r>
            <a:endParaRPr lang="cs-CZ" sz="1600" dirty="0" smtClean="0">
              <a:effectLst/>
            </a:endParaRPr>
          </a:p>
          <a:p>
            <a:pPr>
              <a:buClr>
                <a:srgbClr val="FF0000"/>
              </a:buClr>
              <a:buFont typeface="Wingdings" pitchFamily="2" charset="2"/>
              <a:buChar char="q"/>
              <a:defRPr/>
            </a:pPr>
            <a:endParaRPr lang="cs-CZ" sz="1600" dirty="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prsky">
  <a:themeElements>
    <a:clrScheme name="Paprsky 2">
      <a:dk1>
        <a:srgbClr val="000080"/>
      </a:dk1>
      <a:lt1>
        <a:srgbClr val="FFFFFF"/>
      </a:lt1>
      <a:dk2>
        <a:srgbClr val="000099"/>
      </a:dk2>
      <a:lt2>
        <a:srgbClr val="FFFFFF"/>
      </a:lt2>
      <a:accent1>
        <a:srgbClr val="3366FF"/>
      </a:accent1>
      <a:accent2>
        <a:srgbClr val="7B46D0"/>
      </a:accent2>
      <a:accent3>
        <a:srgbClr val="AAAACA"/>
      </a:accent3>
      <a:accent4>
        <a:srgbClr val="DADADA"/>
      </a:accent4>
      <a:accent5>
        <a:srgbClr val="ADB8FF"/>
      </a:accent5>
      <a:accent6>
        <a:srgbClr val="6F3FBC"/>
      </a:accent6>
      <a:hlink>
        <a:srgbClr val="86D1EC"/>
      </a:hlink>
      <a:folHlink>
        <a:srgbClr val="45C984"/>
      </a:folHlink>
    </a:clrScheme>
    <a:fontScheme name="Paprsky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prsky 1">
        <a:dk1>
          <a:srgbClr val="1A006C"/>
        </a:dk1>
        <a:lt1>
          <a:srgbClr val="FFFFFF"/>
        </a:lt1>
        <a:dk2>
          <a:srgbClr val="000066"/>
        </a:dk2>
        <a:lt2>
          <a:srgbClr val="CCCCFF"/>
        </a:lt2>
        <a:accent1>
          <a:srgbClr val="0099CC"/>
        </a:accent1>
        <a:accent2>
          <a:srgbClr val="6600CC"/>
        </a:accent2>
        <a:accent3>
          <a:srgbClr val="AAAAB8"/>
        </a:accent3>
        <a:accent4>
          <a:srgbClr val="DADADA"/>
        </a:accent4>
        <a:accent5>
          <a:srgbClr val="AACAE2"/>
        </a:accent5>
        <a:accent6>
          <a:srgbClr val="5C00B9"/>
        </a:accent6>
        <a:hlink>
          <a:srgbClr val="9999FF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2">
        <a:dk1>
          <a:srgbClr val="000080"/>
        </a:dk1>
        <a:lt1>
          <a:srgbClr val="FFFFFF"/>
        </a:lt1>
        <a:dk2>
          <a:srgbClr val="000099"/>
        </a:dk2>
        <a:lt2>
          <a:srgbClr val="FFFFFF"/>
        </a:lt2>
        <a:accent1>
          <a:srgbClr val="3366FF"/>
        </a:accent1>
        <a:accent2>
          <a:srgbClr val="7B46D0"/>
        </a:accent2>
        <a:accent3>
          <a:srgbClr val="AAAACA"/>
        </a:accent3>
        <a:accent4>
          <a:srgbClr val="DADADA"/>
        </a:accent4>
        <a:accent5>
          <a:srgbClr val="ADB8FF"/>
        </a:accent5>
        <a:accent6>
          <a:srgbClr val="6F3FBC"/>
        </a:accent6>
        <a:hlink>
          <a:srgbClr val="86D1EC"/>
        </a:hlink>
        <a:folHlink>
          <a:srgbClr val="45C98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3">
        <a:dk1>
          <a:srgbClr val="3F4873"/>
        </a:dk1>
        <a:lt1>
          <a:srgbClr val="FFFFFF"/>
        </a:lt1>
        <a:dk2>
          <a:srgbClr val="4F598D"/>
        </a:dk2>
        <a:lt2>
          <a:srgbClr val="CCECFF"/>
        </a:lt2>
        <a:accent1>
          <a:srgbClr val="0099CC"/>
        </a:accent1>
        <a:accent2>
          <a:srgbClr val="4C8470"/>
        </a:accent2>
        <a:accent3>
          <a:srgbClr val="B2B5C5"/>
        </a:accent3>
        <a:accent4>
          <a:srgbClr val="DADADA"/>
        </a:accent4>
        <a:accent5>
          <a:srgbClr val="AACAE2"/>
        </a:accent5>
        <a:accent6>
          <a:srgbClr val="447765"/>
        </a:accent6>
        <a:hlink>
          <a:srgbClr val="99CC00"/>
        </a:hlink>
        <a:folHlink>
          <a:srgbClr val="96A4C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4">
        <a:dk1>
          <a:srgbClr val="006E6B"/>
        </a:dk1>
        <a:lt1>
          <a:srgbClr val="FFFFFF"/>
        </a:lt1>
        <a:dk2>
          <a:srgbClr val="008080"/>
        </a:dk2>
        <a:lt2>
          <a:srgbClr val="E2EFCD"/>
        </a:lt2>
        <a:accent1>
          <a:srgbClr val="33CCCC"/>
        </a:accent1>
        <a:accent2>
          <a:srgbClr val="6352B8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5949A6"/>
        </a:accent6>
        <a:hlink>
          <a:srgbClr val="CCFF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5">
        <a:dk1>
          <a:srgbClr val="48562C"/>
        </a:dk1>
        <a:lt1>
          <a:srgbClr val="FFFFFF"/>
        </a:lt1>
        <a:dk2>
          <a:srgbClr val="546434"/>
        </a:dk2>
        <a:lt2>
          <a:srgbClr val="FFFFCC"/>
        </a:lt2>
        <a:accent1>
          <a:srgbClr val="7B8A6E"/>
        </a:accent1>
        <a:accent2>
          <a:srgbClr val="527C3A"/>
        </a:accent2>
        <a:accent3>
          <a:srgbClr val="B3B8AE"/>
        </a:accent3>
        <a:accent4>
          <a:srgbClr val="DADADA"/>
        </a:accent4>
        <a:accent5>
          <a:srgbClr val="BFC4BA"/>
        </a:accent5>
        <a:accent6>
          <a:srgbClr val="497034"/>
        </a:accent6>
        <a:hlink>
          <a:srgbClr val="55B55E"/>
        </a:hlink>
        <a:folHlink>
          <a:srgbClr val="85B3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6">
        <a:dk1>
          <a:srgbClr val="96B29E"/>
        </a:dk1>
        <a:lt1>
          <a:srgbClr val="FFFFFF"/>
        </a:lt1>
        <a:dk2>
          <a:srgbClr val="A5BDAC"/>
        </a:dk2>
        <a:lt2>
          <a:srgbClr val="FFFFCC"/>
        </a:lt2>
        <a:accent1>
          <a:srgbClr val="4E8880"/>
        </a:accent1>
        <a:accent2>
          <a:srgbClr val="2F71B9"/>
        </a:accent2>
        <a:accent3>
          <a:srgbClr val="CFDBD2"/>
        </a:accent3>
        <a:accent4>
          <a:srgbClr val="DADADA"/>
        </a:accent4>
        <a:accent5>
          <a:srgbClr val="B2C3C0"/>
        </a:accent5>
        <a:accent6>
          <a:srgbClr val="2A66A7"/>
        </a:accent6>
        <a:hlink>
          <a:srgbClr val="9DC0E7"/>
        </a:hlink>
        <a:folHlink>
          <a:srgbClr val="54CA8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7">
        <a:dk1>
          <a:srgbClr val="D49C00"/>
        </a:dk1>
        <a:lt1>
          <a:srgbClr val="FFFFFF"/>
        </a:lt1>
        <a:dk2>
          <a:srgbClr val="CC9900"/>
        </a:dk2>
        <a:lt2>
          <a:srgbClr val="CEBD40"/>
        </a:lt2>
        <a:accent1>
          <a:srgbClr val="CC6600"/>
        </a:accent1>
        <a:accent2>
          <a:srgbClr val="808000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737300"/>
        </a:accent6>
        <a:hlink>
          <a:srgbClr val="FF99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8">
        <a:dk1>
          <a:srgbClr val="881700"/>
        </a:dk1>
        <a:lt1>
          <a:srgbClr val="FAF9E6"/>
        </a:lt1>
        <a:dk2>
          <a:srgbClr val="990000"/>
        </a:dk2>
        <a:lt2>
          <a:srgbClr val="EADC78"/>
        </a:lt2>
        <a:accent1>
          <a:srgbClr val="FF6600"/>
        </a:accent1>
        <a:accent2>
          <a:srgbClr val="B86D52"/>
        </a:accent2>
        <a:accent3>
          <a:srgbClr val="CAAAAA"/>
        </a:accent3>
        <a:accent4>
          <a:srgbClr val="D6D5C4"/>
        </a:accent4>
        <a:accent5>
          <a:srgbClr val="FFB8AA"/>
        </a:accent5>
        <a:accent6>
          <a:srgbClr val="A66249"/>
        </a:accent6>
        <a:hlink>
          <a:srgbClr val="D78D15"/>
        </a:hlink>
        <a:folHlink>
          <a:srgbClr val="C6B37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prsky 9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E6F5F6"/>
        </a:accent1>
        <a:accent2>
          <a:srgbClr val="A5E1A8"/>
        </a:accent2>
        <a:accent3>
          <a:srgbClr val="FFFFFF"/>
        </a:accent3>
        <a:accent4>
          <a:srgbClr val="000000"/>
        </a:accent4>
        <a:accent5>
          <a:srgbClr val="F0F9FA"/>
        </a:accent5>
        <a:accent6>
          <a:srgbClr val="95CC98"/>
        </a:accent6>
        <a:hlink>
          <a:srgbClr val="5B00B6"/>
        </a:hlink>
        <a:folHlink>
          <a:srgbClr val="34988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Beam</Template>
  <TotalTime>471</TotalTime>
  <Words>347</Words>
  <Application>Microsoft Office PowerPoint</Application>
  <PresentationFormat>Předvádění na obrazovce (4:3)</PresentationFormat>
  <Paragraphs>119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Paprsky</vt:lpstr>
      <vt:lpstr>Prezentace aplikace PowerPoint</vt:lpstr>
      <vt:lpstr>    Apeninský poloostrov    </vt:lpstr>
      <vt:lpstr> Itálie</vt:lpstr>
      <vt:lpstr>Hlavním městem je  </vt:lpstr>
      <vt:lpstr>Země je známá: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Apeninský poloostrov  Území státu jihu Evropy se tvarem podobá botě - holínce</dc:title>
  <dc:creator>Karel</dc:creator>
  <cp:lastModifiedBy>Mgr. Miroslav Žalud</cp:lastModifiedBy>
  <cp:revision>111</cp:revision>
  <dcterms:created xsi:type="dcterms:W3CDTF">2012-02-12T12:21:37Z</dcterms:created>
  <dcterms:modified xsi:type="dcterms:W3CDTF">2012-10-09T17:08:39Z</dcterms:modified>
</cp:coreProperties>
</file>