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F82E-AD9E-47FD-86AE-B0DF6D5EEA0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630DA-8B75-465E-9F60-905FD917C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F82E-AD9E-47FD-86AE-B0DF6D5EEA0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630DA-8B75-465E-9F60-905FD917C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F82E-AD9E-47FD-86AE-B0DF6D5EEA0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630DA-8B75-465E-9F60-905FD917C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F82E-AD9E-47FD-86AE-B0DF6D5EEA0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630DA-8B75-465E-9F60-905FD917C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F82E-AD9E-47FD-86AE-B0DF6D5EEA0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630DA-8B75-465E-9F60-905FD917C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F82E-AD9E-47FD-86AE-B0DF6D5EEA0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630DA-8B75-465E-9F60-905FD917C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F82E-AD9E-47FD-86AE-B0DF6D5EEA0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630DA-8B75-465E-9F60-905FD917C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F82E-AD9E-47FD-86AE-B0DF6D5EEA0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630DA-8B75-465E-9F60-905FD917C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F82E-AD9E-47FD-86AE-B0DF6D5EEA0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630DA-8B75-465E-9F60-905FD917C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F82E-AD9E-47FD-86AE-B0DF6D5EEA0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630DA-8B75-465E-9F60-905FD917C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FF82E-AD9E-47FD-86AE-B0DF6D5EEA0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2630DA-8B75-465E-9F60-905FD917C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5FF82E-AD9E-47FD-86AE-B0DF6D5EEA0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2630DA-8B75-465E-9F60-905FD917C8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12.png"/><Relationship Id="rId7" Type="http://schemas.openxmlformats.org/officeDocument/2006/relationships/image" Target="../media/image8.jpeg"/><Relationship Id="rId12" Type="http://schemas.openxmlformats.org/officeDocument/2006/relationships/image" Target="../media/image1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11" Type="http://schemas.openxmlformats.org/officeDocument/2006/relationships/image" Target="../media/image10.jpeg"/><Relationship Id="rId5" Type="http://schemas.openxmlformats.org/officeDocument/2006/relationships/image" Target="../media/image13.jpeg"/><Relationship Id="rId10" Type="http://schemas.openxmlformats.org/officeDocument/2006/relationships/image" Target="../media/image9.jpeg"/><Relationship Id="rId4" Type="http://schemas.openxmlformats.org/officeDocument/2006/relationships/image" Target="../media/image1.png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obrazky.superia.cz/ovoce/ananas.php" TargetMode="External"/><Relationship Id="rId13" Type="http://schemas.openxmlformats.org/officeDocument/2006/relationships/hyperlink" Target="http://www.potravinydomu.cz/produkt/718-KOSTICI-Barvici-jogurt-115g/index.htm" TargetMode="External"/><Relationship Id="rId3" Type="http://schemas.openxmlformats.org/officeDocument/2006/relationships/hyperlink" Target="http://arro-signs.co.uk/vinylstickers/tag/milk-shake-stickers/" TargetMode="External"/><Relationship Id="rId7" Type="http://schemas.openxmlformats.org/officeDocument/2006/relationships/hyperlink" Target="http://cherry-cherries.blogspot.com/2010/04/cherries-drawing.html" TargetMode="External"/><Relationship Id="rId12" Type="http://schemas.openxmlformats.org/officeDocument/2006/relationships/hyperlink" Target="http://www.az-recepty.cz/pecene-kure-d93/" TargetMode="External"/><Relationship Id="rId2" Type="http://schemas.openxmlformats.org/officeDocument/2006/relationships/hyperlink" Target="http://wiki.rvp.cz/@api/deki/files/22329/=sandwich.jpg" TargetMode="External"/><Relationship Id="rId16" Type="http://schemas.openxmlformats.org/officeDocument/2006/relationships/hyperlink" Target="http://www.onlinephotographers.org/cz/big/2808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aneria.cz/cz/e-shop/2/praha/sandwiche-ciabatty-st-lambert" TargetMode="External"/><Relationship Id="rId11" Type="http://schemas.openxmlformats.org/officeDocument/2006/relationships/hyperlink" Target="http://wiki.rvp.cz/@api/deki/files/15849/=ku%25c3%2583%25c2%2583%25c3%2582%25c2%2583%25c3%2583%25c2%2582%25c3%2582%25c2%2585%25c3%2583%25c2%2583%25c3%2582%25c2%2582%25c3%2583%25c2%2582%25c3%2582%25c2%2599e.jpg" TargetMode="External"/><Relationship Id="rId5" Type="http://schemas.openxmlformats.org/officeDocument/2006/relationships/hyperlink" Target="http://iomalovanky.cz/tag/ovoce/" TargetMode="External"/><Relationship Id="rId15" Type="http://schemas.openxmlformats.org/officeDocument/2006/relationships/hyperlink" Target="http://varecha.pravda.sk/magazin/kto-miluje-jablka-ruka-hore-/10333-clanok.html" TargetMode="External"/><Relationship Id="rId10" Type="http://schemas.openxmlformats.org/officeDocument/2006/relationships/hyperlink" Target="http://wiki.rvp.cz/@api/deki/files/15847/=jogurt.jpg" TargetMode="External"/><Relationship Id="rId4" Type="http://schemas.openxmlformats.org/officeDocument/2006/relationships/hyperlink" Target="http://coloring-book.blog.cz/1104/002-ovoce-a-zelenina" TargetMode="External"/><Relationship Id="rId9" Type="http://schemas.openxmlformats.org/officeDocument/2006/relationships/hyperlink" Target="http://www.watermelons.ru/" TargetMode="External"/><Relationship Id="rId14" Type="http://schemas.openxmlformats.org/officeDocument/2006/relationships/hyperlink" Target="http://prostri.kuchyne.dumazahrada.cz/recepty/babicciny-kolacky-i-917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 I C N I C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26" name="AutoShape 2" descr="data:image/jpg;base64,/9j/4AAQSkZJRgABAQAAAQABAAD/2wCEAAkGBhQSERUUExQVFRUUFxoYGBgVFhcXGBgbGBgXFhgXFxwaHCYeFxwjHBgYHy8gJycpLCwsGB4xNTAqNSYrLCkBCQoKDgwOGg8PGiwkHyQsLCwtLCwsLCwsLCwsLCwsLCksLCksLCwsLCwsLCwsLCwpLCwsLCwsLCwsLCwsLCwsLP/AABEIAMAAwAMBIgACEQEDEQH/xAAbAAABBQEBAAAAAAAAAAAAAAAFAAIDBAYHAf/EADwQAAEDAgMFBQYEBgIDAQAAAAEAAhEDIQQxQQUSUWFxBiKBkaETMkKxwfAUUtHhByMzcoLxYpIWJHNT/8QAGgEAAgMBAQAAAAAAAAAAAAAAAAIBAwUEBv/EACgRAAICAQQBAwQDAQAAAAAAAAABAhEDBBIhMUEFE1EiYXGRMlLRI//aAAwDAQACEQMRAD8A7ikkkgBJJJIASSSSAEkkkgBJJJIASSSq47aDaQl2egGZQBZKr1Mewaz0QZ2JfVu87rPyanqqVStNgBHSEu4iwtX7RAZNJP3yVYbequyYB4E/VUabC82vz+ypSdwWN+Q+aXkgvN2xUETuxfNp8rFe/wDk7BmJ/t/dC6tec0qFFrp3vr52yRbQWH8Ntym/8wHMW9FeZVBuCD0usnVhrYlp5C+et80PrbQc27Tuu4zmo3tdhdG/SWIwHbvdIbVG8NSBcdeK2OFxbajQ5jg4Hh92TxmpdApJ9EySSSYYSSSSAEkkkgBJJJIASSSSAEvCkqe1dpCiyTmbAcSoboCLbW2RQYTm6PLqsnTx7qj+9JJM+GfgAg+29sl1YAmY94TN9ZVjAYmTGc5vMwOMybnw1XM8lsqcrlQer7RAbAOsa5If+I3jAQ2tiwSd3IZT81fwu4xu84hzvMCLx1TbqC7YRe5rG/8AI5GMtY6qi7GHx+/VUq+Ol06lSYPFNbLjBIyn7hG4N1vgJUGWlwaJj3iZPKEq+NFO7Lg58iNOiFY7ajXEFufEk25xkVRrbQ+InM+c8FFshzS6CdfaH5jHX5BZ7HbXLiWgQNSfePhwTX4zfdlAHMAAa34pzmNaRuyZBLmkh2U3ytBtPRVzmVNuRPh6bYAqNABkgGW7wAnuwNR8kT2Jt44d0sO/TmHD8vM62yJ5LL43a1NzWtaZAdAM+6QRc9ZzVGvtXcd3LWg87+v7lVRtO0G5R6O+YHGNqsD2GQ6/7Kwucfw47Qy72ZyfkNGuztyN/RdHWhF2rOmMtysSSSSYYSSSSAEkhm1tv0qAgmXflH14LGbS7YvqSASBwbI8OJUN0BusTtWlTnfqNEc0Mf2zo6Co7mGQPCSFj6VKbv68h98U045o8FRLN8F0MMp9G2w3ayi8wS5n97YHmJAWN7Rbe9rVe8k+zpCwHkDzM5deSiZtJuRUO09ltq03Bhgug9YO8J5KqWRyVEZtPOCszn4sOeXREyY0GXmjdLFNbQBIguBIsJM90ekx+6y2H3hWFN3dcJ3tIEd65yEaq3tHbIcQGRAsDYCMgeOXFLXgzVxbDWABe8DMAyeSubQqQbnwtH7oZhcT7Kg51t4wBMzfhcIS/a0utcDME58Uyd8k3SNBQrEHeiYuSRa058rKtjNtg2aSBz562QHaW1SXnTMQBMXt5WVGnjTvEm5zz8gjl8iuXwaDEbS3QLAuPkOBPBLDgTL3DfB93wkd4GyC0K5cSWw5+cG+UTAPvQNFYr4wtpvc4MkNbeASd42Mi4jTRQ7IQVrYynuDeLhnvRebQZIME3/0qVfbwY1u6HNEmQCIIi5PEwZ8EAr7Q3mBu6JbkQYzznjxnkqjsQOgQofJNsvYjEFziZm5uBE844/qoqcuO6JJ+X00VT28mJgZI5gcEWkPgSIMW3TJiJ4gXTv6URQe7Hktexw1PHUGJ5Zei7ZhqwexrhkQCuGbBxm73hq835Tl5LsfZetvYZmsSPVW4rrk6cXVBZJJJXFx4VnO03acUv5bD3zmR8I/X5Kx2q27+HpQ0j2j5DeXF3hbxK5bjNqEkwZdmT6yePXmknParIbJNqbUJJueJOs9U7YlLeJcZhtpOp1KyuJxLnPN56dVraA9lh2N1cL+NyVyynaLMGN5JqKLGOxkkgG3JDalSCnh4Sq0pEjjCqZ6fFjjjVDS+FPQxLmkGVWZEk+CcoRdKKkqZJ2i2V+JpmpStWYLiffbqP0WJwtbcIc4TfugjM5i305rc4XFFjgUD7WYAU3jEsHceMs912pHCR5XVkX4PMeoaL2pb49AXa21CXQXGRE/3ES7qRMdFHTrObTLtHDdm0xqRPSI5oTSdvVB1k26lSbQxcmBZrYgeCu2+DLonrY6DYzMmT81JgXbxDQCS4jLOJuZyEDVC8NTDnDfcGtsTvWETpxRTF12MDC1oLTmLt3rSJOg5a6ofHBFBCliGU4AM72+AYNwQB3hN5IIkQLIXV2q4S0ANaCbNmDfnnCrY/HF7yREA92JAvwGipkE3HqhQ8hRO/F8DfJWMBht8Fxyu3vHdAJHdg6mdFSp0bi4A4niBMIngobTbvMJBfJdNpAjL6HNSwosDZwY0ueCXGCwg2B0aZ56p9Paji0tOZd0i8n9FRq7Vc6QYjLoAcuciLlXMPT9rU3oDd7QcvDXNLXyAc7P0t5zRwMfsu2dkWxhwODj9FyDYWHh3CJA84+i7F2VpxhmcyT6q3GXYgwmvfAJJgC5TkD7YY72WGN43ju+GZ9BHirS4572022alVzgbRusHLO/DisnhK1jJBk9OfkmbTxvtKlj0/RMoM7pBubiZ4aLP1E/AnkrUqwdVDRqQPMrZbVd3g3QBYnC1P8A2qRBsX0wP+4HVbjarP5x6JX0jT9LX/Vv7FCqwz0XtDEwIJz/AEXtR2R4eosqYOvApbo9LGO5clpzoyS31XL9U5tRFj7Sf2kqfE0zVwlen/wLm9QJVdzRmPFWdn1N10n3Yh3QiCFKdM5NXi9zE4nOqQ3WmBd4PgMh9VTo4MuIAgczktg3sLWcAWvogaS85aaKx/4LXFPdpmg48qgE9ZF+i6d6PG+zk8xZl67m0xusEkBs3zE6xl+6F1KhJ6kkC5iVoMd2OxtNp3qDyJBO4RUDjeTLblBhhy0kEEEZgiD5Jo0VtNeB+B2cahi56WAHEkqY0mBxBkgcoPhJy06LxuJLfdkfvM/NQEqeSC+cQxpB3d20mBM6bsk8pPVVMXji+ws2Zjib3MKFzTzU9HDaRA4nNRSA8wuHki3mtNgMKGtO9na5tGpt6Ibs+kLGMuOvJG8NTLjJ+9EsnfAod2LhZeAL5eunz812DBUNxjW/lAH6+qwXYjZ3e3iLNv8Ap98iugMKvgqR0wVIlWC/iXip3aU/CSfE/sFvCuQdvdpf+7UnJsN8AAPG6JukMzC0qkPLTE5Xytn98lbp1W7s8LHjIMOCobVobrg4ZkuJ+kJ+z6xIdrBk8pt4/ss3Ity3CJlehUjENdYgVGmf8gQQug7XbFUniPosK/B/zTIMWNuJH2Vutpu3hTf+ZonrAVjdo0vTJVlr5BhaY4qo4q9vAKkYuq2erxiBXu+N3nMpkpigu2j21y3xXrKofa4GsegVWtVyAuSp6dEMbe/HSVImSuglhsXvQ0TGpiwVs1y3IoVgsU3STyFwPSFadWt+/opRyThz0GsFtZwz9VFt7s5SxtOY3agHdeAJB0DuLT/pDsO4zdaDZbpBKdNmVrdPDbdHGcVhnU3OY9pD2EhwjUfc+Ks7C2TUxVYUaQlztdGNGb3n4WifHJHu2GAfV2h7Gg3ffWazuyQAbguJyAAbJJ4LVbNwlPA0vY0iHPMGrVyNRwy6MboOcm5VznUbZi6fSSz5NsekY7tN2VdgKo7wfSdG5UcI7w94QNbSOSD+3JG6MhOkTzXXauGp47DuoVdRMjMEZOHMetwuW7Q2W7DVnUqli3h8Q0c3kR5XGiIysTUYHim4snwDOPh9FotkUi9wA4ys3g3lxgZStvsGhuxFic08Y2yiMbZvNhUgxgA8eZWipZIBsltgtBRC6DoJFwjt+8/iq06VHfP9F3dcZ/iRs6cVVjr5gFV5HSFl0YZtcOY4O/xtl+qp0Za4EzfX69LzCdu7pvocs/8AeqJ4fBsd7ps0zkbXtnaxtwuVxulx8lYWpUd8GYEMjnIuI5IxhD7TCB2osRwIKD4PEgN3XDKRPCZInl8uaK9nKwc6vRmzgKjeRiHDzg+JSpLo6dNk2ZYyKb3yAq7RLraqwWQSCnsohsu5JEe2Ukl+Si9V6lXQZ6K0866ptDCwd52fyQWylwOo4PcG8bu+5U5B1Ave504pjXbxkkQP9L19BoyPzsgp/J4CBkAB5T5KSjc3vzTG0Ac/O6v0MPyTISckiXDU/wBkcNUU6fOwgak2A8VTotFFpfUgR6JrK5/quBDj/Tac2tPxkfmOnAFTdGHqZvPNYoDhRbSc5wH8+q0NqPHwtF/Zt4C9+J6BBtok+1aYMDM6ZK/jcRutny5/oEKOKkwRpn45JZOzX0enWKH0l7Z2O9m8EGIPkVb7abDbi6DatP8AqUuGZYbuaemY8UF3S10FHuz+1N0hrjY/YKISo5PUNL7kdyMrsrZu6BqTqtpsbBqI7HDKp3R3TccuS0uysBC0YU1aPM1XAW2bRgBF2BV8LRgK0AnJPSucfxS2cQ+nWb8QLT1GU9QT/wBV0dA+2WzjWwrw27mQ8azu5jxbISzVohnDMdSbUMO7jgLhwsfH6lQYWi5j7Xjgf0uUR2luOjQ8z9yFQbh91wIO8P8AGZ87LP5RUyzXxEjVjos4fUJ+zMa9lVlQ50zeMnMM7yYafM+JB8/9JNZvEAhsNcN47pgtyMxmYQ+QXZqNt4QHdqtgh/36hB6lcRJmMoGvFHaD2vwzmtvuu7oEE3ggDTIxyQmvsp7TLmkeunql+567R6hSxqMnyitSZ3pPQDgp32i08tf3UTWFWKeBc7Q30N1DO1teWQGmcpzF7HQ5JzKCJ0djvzMADjYLx2Mw1Kznh7h8LLx5Io5cuuxYlVkeFwRdYDx0VnEbQpYYd7vPzAGf7DmgmO7Uvf3aQ9m0+Lj46IRhmGo/cALnvMDPM6knTXoE/RhajXyy8R4Rodn1HYmp7Wr/AEqd93QnNrRx4nl1RSpUL3bx15KKnQaxrabDLWDP8x+J3ifRe16u6CbJbNTRab24q/5Pv/CrjqgmCq3st4R+igfVJMnNPp1i0Wuqzc2tLgbv5tdmOKfQeQ8cvXpCbiHbwLhnEJtOtvtzEjOJz8UCNccm32TjRUDCdCGunQG0+C2eFwsLlnZ3Fw/cOThC6lsPE+0ogn3m913Ua+Ig+K7tPPweS12H2srXgIManrwL1dRwiTHJ6jqoA4/287O+wrEtEU6kuZwH5mdQcuR5LIYfDjfgtn7uea7jt3BsrU3U6glp8wdHA6EfsuP7Y2c7D1N1wDhm12jhlPW+S4ssXH8CuN9HtChTDQSRu34CTwEXJVuhtRri2wEZA/DwngUDdiiXS7L5dFJTxXdc7/Rz9YKp5iVhA7UdTqd0wHX494kyR1+i8qdtamQ3XxysRyQrEOBAcDEeORseenhKrVsPuneYTBAcDqNJ8ChUxlOS6Ybo9uX5Gmxv+BN/Fw+qsu7TViP6gg//AJMjwuFn6WJa4/zGieOnXikMLEuDgL5T5a3Q/wBEvJJ9sK4vFEwXOqvtJ3iS2500nJB61d2RNvDwleV2OZmc+B9VSqYjxUxikJyy02o6REytR2b2f7NhrH36gIZyZ8Tv8sugKzXZ7BnE4hrDIaAXPI+Foz8TkOq29WpvO4AaDIAWAHIKJvwavp2m3z3y6RKBwM/JUsdV8sp4HiiNKl3SYnQfeqGPbM3tJHlmkZ6bFVtlUUgTmOXPmozborRpiZGn6JjqU24pTqUirvcBmn08IA6QTBBsPzfVW2bPAzvyTqIA420IlSVykmuCGh3HNcJBJvZdR7K4qXOAyexrx1HdPzHkueimCZjO62nZB/8AMZ/8n+jmK7C6kYXqiTipGzC9XgXq0TBEo6gUi8cEABdoU5lY/bmzhUaWuEj7vPFb7EUZQbG7PlDSapgcf2hsF1MktBcOXvBBnyBa8G4uCOfouuYvZCAbR7LteZIh35m2PiuWWD+pDSZgaOPEbpyP2fRLB4gXYTxLfTTmNEcr9hyDZ58R9Qh9bsfVAsWkj+5V+1L4F2g/Fsh3dBg5KsMTGgsjDNhYge8A7/L9lFW7O1CRYD5qFCXTQUDamJB5dF4YgX8s0XpdmPzOnoPqrlLYwaDDR9T4lOsTJCXZXZ/ssLv/ABVzM67jbNHiZPkiQpSYGWp8fki2Jw0UqQaMmgegVcY2hhqjWVnAPcLNFwycjUPwyqK5N7BnhgwpsrY2tuw1ug9eKoYmsd0uaCSI7oHExPmjO0tmSd5lwRNrm/zQ1tPccc0jNTDlhOKcSKph4TC2/RS0+dx0TyJEqC/c0VKlVyTc+anLfPNMJg8UMZS44JcK8Oic8p/ULe9jaYdUcREU2Bvi473yaFitkUN518tV0TsfRii90f1KjjPECGDr7quwK5IwPVMitQQfSXgXq0TFEkkkgBrmqCph5VlJAAyrgQVTq7KHBHt1N9kgDMVNijgqz9gjgtc6im/hggDGu2ByUD+z3Jbc4UJpwgQBhHdneShqbCjRb52DCq4jAoA5/tfa9XDUxusnTfOTY4hYrEOFZ5Ju93WSedrldcxuzpB+56rHbX7IB39MBv8Axi3+Jzb8lx5MMk90f0S+VTAmyNsVcNYfzKI+Gbt/tOnqFqcNi6OJaC0ieGTvLXLRYTG0H4d0PpugmJdHSA73SF7hq9wYEjIBwJHhy5WXM212TCc8b+lm0xGyXDIEjkqZwrgYg8YVTCdrqjPh34NxMHmL38EZw3aym8d5j2xo4D0I0S7o+TUx+pSXElYLNO6lo4AuIgfoibtuYaZtJt7qL4DBVa4Bj2VM/E4d4/2t+pTRSk6XJdP1Pj6UU9m7KLnClT94wXO/I2bn9OJhdCw1AMaGNENaIA6KpszZzaTd1o6k3c48XHUoiF34sezvsxp5HN2z0JJJK4QSSSSAEkkkgBJJJIASSSSAEkkkgDwhRvpqVeQgCjWwsqhX2YDojm6vDTQBlcRsNrgQ5ocDmHAEHqCgGN/hlhX3DHUzxpvcPQyF0c0Ez8MocU+wOVO/hGyZFerOd203epElEcH/AAzpt96tVcOAbTb8hK6J+HThQVbwwfaAzuy+ylCjdlMT+Z3ed5uyR2lh4VgU04BWRioqkgPGtTkklICSSSQB/9k="/>
          <p:cNvSpPr>
            <a:spLocks noChangeAspect="1" noChangeArrowheads="1"/>
          </p:cNvSpPr>
          <p:nvPr/>
        </p:nvSpPr>
        <p:spPr bwMode="auto">
          <a:xfrm>
            <a:off x="74613" y="-908050"/>
            <a:ext cx="1828800" cy="1828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 descr="data:image/jpg;base64,/9j/4AAQSkZJRgABAQAAAQABAAD/2wCEAAkGBhQSERUUExQVFRUUFxoYGBgVFhcXGBgbGBgXFhgXFxwaHCYeFxwjHBgYHy8gJycpLCwsGB4xNTAqNSYrLCkBCQoKDgwOGg8PGiwkHyQsLCwtLCwsLCwsLCwsLCwsLCksLCksLCwsLCwsLCwsLCwpLCwsLCwsLCwsLCwsLCwsLP/AABEIAMAAwAMBIgACEQEDEQH/xAAbAAABBQEBAAAAAAAAAAAAAAAFAAIDBAYHAf/EADwQAAEDAgMFBQYEBgIDAQAAAAEAAhEDIQQxQQUSUWFxBiKBkaETMkKxwfAUUtHhByMzcoLxYpIWJHNT/8QAGgEAAgMBAQAAAAAAAAAAAAAAAAIBAwUEBv/EACgRAAICAQQBAwQDAQAAAAAAAAABAhEDBBIhMUEFE1EiYXGRMlLRI//aAAwDAQACEQMRAD8A7ikkkgBJJJIASSSSAEkkkgBJJJIASSSq47aDaQl2egGZQBZKr1Mewaz0QZ2JfVu87rPyanqqVStNgBHSEu4iwtX7RAZNJP3yVYbequyYB4E/VUabC82vz+ypSdwWN+Q+aXkgvN2xUETuxfNp8rFe/wDk7BmJ/t/dC6tec0qFFrp3vr52yRbQWH8Ntym/8wHMW9FeZVBuCD0usnVhrYlp5C+et80PrbQc27Tuu4zmo3tdhdG/SWIwHbvdIbVG8NSBcdeK2OFxbajQ5jg4Hh92TxmpdApJ9EySSSYYSSSSAEkkkgBJJJIASSSSAEvCkqe1dpCiyTmbAcSoboCLbW2RQYTm6PLqsnTx7qj+9JJM+GfgAg+29sl1YAmY94TN9ZVjAYmTGc5vMwOMybnw1XM8lsqcrlQer7RAbAOsa5If+I3jAQ2tiwSd3IZT81fwu4xu84hzvMCLx1TbqC7YRe5rG/8AI5GMtY6qi7GHx+/VUq+Ol06lSYPFNbLjBIyn7hG4N1vgJUGWlwaJj3iZPKEq+NFO7Lg58iNOiFY7ajXEFufEk25xkVRrbQ+InM+c8FFshzS6CdfaH5jHX5BZ7HbXLiWgQNSfePhwTX4zfdlAHMAAa34pzmNaRuyZBLmkh2U3ytBtPRVzmVNuRPh6bYAqNABkgGW7wAnuwNR8kT2Jt44d0sO/TmHD8vM62yJ5LL43a1NzWtaZAdAM+6QRc9ZzVGvtXcd3LWg87+v7lVRtO0G5R6O+YHGNqsD2GQ6/7Kwucfw47Qy72ZyfkNGuztyN/RdHWhF2rOmMtysSSSSYYSSSSAEkhm1tv0qAgmXflH14LGbS7YvqSASBwbI8OJUN0BusTtWlTnfqNEc0Mf2zo6Co7mGQPCSFj6VKbv68h98U045o8FRLN8F0MMp9G2w3ayi8wS5n97YHmJAWN7Rbe9rVe8k+zpCwHkDzM5deSiZtJuRUO09ltq03Bhgug9YO8J5KqWRyVEZtPOCszn4sOeXREyY0GXmjdLFNbQBIguBIsJM90ekx+6y2H3hWFN3dcJ3tIEd65yEaq3tHbIcQGRAsDYCMgeOXFLXgzVxbDWABe8DMAyeSubQqQbnwtH7oZhcT7Kg51t4wBMzfhcIS/a0utcDME58Uyd8k3SNBQrEHeiYuSRa058rKtjNtg2aSBz562QHaW1SXnTMQBMXt5WVGnjTvEm5zz8gjl8iuXwaDEbS3QLAuPkOBPBLDgTL3DfB93wkd4GyC0K5cSWw5+cG+UTAPvQNFYr4wtpvc4MkNbeASd42Mi4jTRQ7IQVrYynuDeLhnvRebQZIME3/0qVfbwY1u6HNEmQCIIi5PEwZ8EAr7Q3mBu6JbkQYzznjxnkqjsQOgQofJNsvYjEFziZm5uBE844/qoqcuO6JJ+X00VT28mJgZI5gcEWkPgSIMW3TJiJ4gXTv6URQe7Hktexw1PHUGJ5Zei7ZhqwexrhkQCuGbBxm73hq835Tl5LsfZetvYZmsSPVW4rrk6cXVBZJJJXFx4VnO03acUv5bD3zmR8I/X5Kx2q27+HpQ0j2j5DeXF3hbxK5bjNqEkwZdmT6yePXmknParIbJNqbUJJueJOs9U7YlLeJcZhtpOp1KyuJxLnPN56dVraA9lh2N1cL+NyVyynaLMGN5JqKLGOxkkgG3JDalSCnh4Sq0pEjjCqZ6fFjjjVDS+FPQxLmkGVWZEk+CcoRdKKkqZJ2i2V+JpmpStWYLiffbqP0WJwtbcIc4TfugjM5i305rc4XFFjgUD7WYAU3jEsHceMs912pHCR5XVkX4PMeoaL2pb49AXa21CXQXGRE/3ES7qRMdFHTrObTLtHDdm0xqRPSI5oTSdvVB1k26lSbQxcmBZrYgeCu2+DLonrY6DYzMmT81JgXbxDQCS4jLOJuZyEDVC8NTDnDfcGtsTvWETpxRTF12MDC1oLTmLt3rSJOg5a6ofHBFBCliGU4AM72+AYNwQB3hN5IIkQLIXV2q4S0ANaCbNmDfnnCrY/HF7yREA92JAvwGipkE3HqhQ8hRO/F8DfJWMBht8Fxyu3vHdAJHdg6mdFSp0bi4A4niBMIngobTbvMJBfJdNpAjL6HNSwosDZwY0ueCXGCwg2B0aZ56p9Paji0tOZd0i8n9FRq7Vc6QYjLoAcuciLlXMPT9rU3oDd7QcvDXNLXyAc7P0t5zRwMfsu2dkWxhwODj9FyDYWHh3CJA84+i7F2VpxhmcyT6q3GXYgwmvfAJJgC5TkD7YY72WGN43ju+GZ9BHirS4572022alVzgbRusHLO/DisnhK1jJBk9OfkmbTxvtKlj0/RMoM7pBubiZ4aLP1E/AnkrUqwdVDRqQPMrZbVd3g3QBYnC1P8A2qRBsX0wP+4HVbjarP5x6JX0jT9LX/Vv7FCqwz0XtDEwIJz/AEXtR2R4eosqYOvApbo9LGO5clpzoyS31XL9U5tRFj7Sf2kqfE0zVwlen/wLm9QJVdzRmPFWdn1N10n3Yh3QiCFKdM5NXi9zE4nOqQ3WmBd4PgMh9VTo4MuIAgczktg3sLWcAWvogaS85aaKx/4LXFPdpmg48qgE9ZF+i6d6PG+zk8xZl67m0xusEkBs3zE6xl+6F1KhJ6kkC5iVoMd2OxtNp3qDyJBO4RUDjeTLblBhhy0kEEEZgiD5Jo0VtNeB+B2cahi56WAHEkqY0mBxBkgcoPhJy06LxuJLfdkfvM/NQEqeSC+cQxpB3d20mBM6bsk8pPVVMXji+ws2Zjib3MKFzTzU9HDaRA4nNRSA8wuHki3mtNgMKGtO9na5tGpt6Ibs+kLGMuOvJG8NTLjJ+9EsnfAod2LhZeAL5eunz812DBUNxjW/lAH6+qwXYjZ3e3iLNv8Ap98iugMKvgqR0wVIlWC/iXip3aU/CSfE/sFvCuQdvdpf+7UnJsN8AAPG6JukMzC0qkPLTE5Xytn98lbp1W7s8LHjIMOCobVobrg4ZkuJ+kJ+z6xIdrBk8pt4/ss3Ity3CJlehUjENdYgVGmf8gQQug7XbFUniPosK/B/zTIMWNuJH2Vutpu3hTf+ZonrAVjdo0vTJVlr5BhaY4qo4q9vAKkYuq2erxiBXu+N3nMpkpigu2j21y3xXrKofa4GsegVWtVyAuSp6dEMbe/HSVImSuglhsXvQ0TGpiwVs1y3IoVgsU3STyFwPSFadWt+/opRyThz0GsFtZwz9VFt7s5SxtOY3agHdeAJB0DuLT/pDsO4zdaDZbpBKdNmVrdPDbdHGcVhnU3OY9pD2EhwjUfc+Ks7C2TUxVYUaQlztdGNGb3n4WifHJHu2GAfV2h7Gg3ffWazuyQAbguJyAAbJJ4LVbNwlPA0vY0iHPMGrVyNRwy6MboOcm5VznUbZi6fSSz5NsekY7tN2VdgKo7wfSdG5UcI7w94QNbSOSD+3JG6MhOkTzXXauGp47DuoVdRMjMEZOHMetwuW7Q2W7DVnUqli3h8Q0c3kR5XGiIysTUYHim4snwDOPh9FotkUi9wA4ys3g3lxgZStvsGhuxFic08Y2yiMbZvNhUgxgA8eZWipZIBsltgtBRC6DoJFwjt+8/iq06VHfP9F3dcZ/iRs6cVVjr5gFV5HSFl0YZtcOY4O/xtl+qp0Za4EzfX69LzCdu7pvocs/8AeqJ4fBsd7ps0zkbXtnaxtwuVxulx8lYWpUd8GYEMjnIuI5IxhD7TCB2osRwIKD4PEgN3XDKRPCZInl8uaK9nKwc6vRmzgKjeRiHDzg+JSpLo6dNk2ZYyKb3yAq7RLraqwWQSCnsohsu5JEe2Ukl+Si9V6lXQZ6K0866ptDCwd52fyQWylwOo4PcG8bu+5U5B1Ave504pjXbxkkQP9L19BoyPzsgp/J4CBkAB5T5KSjc3vzTG0Ac/O6v0MPyTISckiXDU/wBkcNUU6fOwgak2A8VTotFFpfUgR6JrK5/quBDj/Tac2tPxkfmOnAFTdGHqZvPNYoDhRbSc5wH8+q0NqPHwtF/Zt4C9+J6BBtok+1aYMDM6ZK/jcRutny5/oEKOKkwRpn45JZOzX0enWKH0l7Z2O9m8EGIPkVb7abDbi6DatP8AqUuGZYbuaemY8UF3S10FHuz+1N0hrjY/YKISo5PUNL7kdyMrsrZu6BqTqtpsbBqI7HDKp3R3TccuS0uysBC0YU1aPM1XAW2bRgBF2BV8LRgK0AnJPSucfxS2cQ+nWb8QLT1GU9QT/wBV0dA+2WzjWwrw27mQ8azu5jxbISzVohnDMdSbUMO7jgLhwsfH6lQYWi5j7Xjgf0uUR2luOjQ8z9yFQbh91wIO8P8AGZ87LP5RUyzXxEjVjos4fUJ+zMa9lVlQ50zeMnMM7yYafM+JB8/9JNZvEAhsNcN47pgtyMxmYQ+QXZqNt4QHdqtgh/36hB6lcRJmMoGvFHaD2vwzmtvuu7oEE3ggDTIxyQmvsp7TLmkeunql+567R6hSxqMnyitSZ3pPQDgp32i08tf3UTWFWKeBc7Q30N1DO1teWQGmcpzF7HQ5JzKCJ0djvzMADjYLx2Mw1Kznh7h8LLx5Io5cuuxYlVkeFwRdYDx0VnEbQpYYd7vPzAGf7DmgmO7Uvf3aQ9m0+Lj46IRhmGo/cALnvMDPM6knTXoE/RhajXyy8R4Rodn1HYmp7Wr/AEqd93QnNrRx4nl1RSpUL3bx15KKnQaxrabDLWDP8x+J3ifRe16u6CbJbNTRab24q/5Pv/CrjqgmCq3st4R+igfVJMnNPp1i0Wuqzc2tLgbv5tdmOKfQeQ8cvXpCbiHbwLhnEJtOtvtzEjOJz8UCNccm32TjRUDCdCGunQG0+C2eFwsLlnZ3Fw/cOThC6lsPE+0ogn3m913Ua+Ig+K7tPPweS12H2srXgIManrwL1dRwiTHJ6jqoA4/287O+wrEtEU6kuZwH5mdQcuR5LIYfDjfgtn7uea7jt3BsrU3U6glp8wdHA6EfsuP7Y2c7D1N1wDhm12jhlPW+S4ssXH8CuN9HtChTDQSRu34CTwEXJVuhtRri2wEZA/DwngUDdiiXS7L5dFJTxXdc7/Rz9YKp5iVhA7UdTqd0wHX494kyR1+i8qdtamQ3XxysRyQrEOBAcDEeORseenhKrVsPuneYTBAcDqNJ8ChUxlOS6Ybo9uX5Gmxv+BN/Fw+qsu7TViP6gg//AJMjwuFn6WJa4/zGieOnXikMLEuDgL5T5a3Q/wBEvJJ9sK4vFEwXOqvtJ3iS2500nJB61d2RNvDwleV2OZmc+B9VSqYjxUxikJyy02o6REytR2b2f7NhrH36gIZyZ8Tv8sugKzXZ7BnE4hrDIaAXPI+Foz8TkOq29WpvO4AaDIAWAHIKJvwavp2m3z3y6RKBwM/JUsdV8sp4HiiNKl3SYnQfeqGPbM3tJHlmkZ6bFVtlUUgTmOXPmozborRpiZGn6JjqU24pTqUirvcBmn08IA6QTBBsPzfVW2bPAzvyTqIA420IlSVykmuCGh3HNcJBJvZdR7K4qXOAyexrx1HdPzHkueimCZjO62nZB/8AMZ/8n+jmK7C6kYXqiTipGzC9XgXq0TBEo6gUi8cEABdoU5lY/bmzhUaWuEj7vPFb7EUZQbG7PlDSapgcf2hsF1MktBcOXvBBnyBa8G4uCOfouuYvZCAbR7LteZIh35m2PiuWWD+pDSZgaOPEbpyP2fRLB4gXYTxLfTTmNEcr9hyDZ58R9Qh9bsfVAsWkj+5V+1L4F2g/Fsh3dBg5KsMTGgsjDNhYge8A7/L9lFW7O1CRYD5qFCXTQUDamJB5dF4YgX8s0XpdmPzOnoPqrlLYwaDDR9T4lOsTJCXZXZ/ssLv/ABVzM67jbNHiZPkiQpSYGWp8fki2Jw0UqQaMmgegVcY2hhqjWVnAPcLNFwycjUPwyqK5N7BnhgwpsrY2tuw1ug9eKoYmsd0uaCSI7oHExPmjO0tmSd5lwRNrm/zQ1tPccc0jNTDlhOKcSKph4TC2/RS0+dx0TyJEqC/c0VKlVyTc+anLfPNMJg8UMZS44JcK8Oic8p/ULe9jaYdUcREU2Bvi473yaFitkUN518tV0TsfRii90f1KjjPECGDr7quwK5IwPVMitQQfSXgXq0TFEkkkgBrmqCph5VlJAAyrgQVTq7KHBHt1N9kgDMVNijgqz9gjgtc6im/hggDGu2ByUD+z3Jbc4UJpwgQBhHdneShqbCjRb52DCq4jAoA5/tfa9XDUxusnTfOTY4hYrEOFZ5Ju93WSedrldcxuzpB+56rHbX7IB39MBv8Axi3+Jzb8lx5MMk90f0S+VTAmyNsVcNYfzKI+Gbt/tOnqFqcNi6OJaC0ieGTvLXLRYTG0H4d0PpugmJdHSA73SF7hq9wYEjIBwJHhy5WXM212TCc8b+lm0xGyXDIEjkqZwrgYg8YVTCdrqjPh34NxMHmL38EZw3aym8d5j2xo4D0I0S7o+TUx+pSXElYLNO6lo4AuIgfoibtuYaZtJt7qL4DBVa4Bj2VM/E4d4/2t+pTRSk6XJdP1Pj6UU9m7KLnClT94wXO/I2bn9OJhdCw1AMaGNENaIA6KpszZzaTd1o6k3c48XHUoiF34sezvsxp5HN2z0JJJK4QSSSSAEkkkgBJJJIASSSSAEkkkgDwhRvpqVeQgCjWwsqhX2YDojm6vDTQBlcRsNrgQ5ocDmHAEHqCgGN/hlhX3DHUzxpvcPQyF0c0Ez8MocU+wOVO/hGyZFerOd203epElEcH/AAzpt96tVcOAbTb8hK6J+HThQVbwwfaAzuy+ylCjdlMT+Z3ed5uyR2lh4VgU04BWRioqkgPGtTkklICSSSQB/9k="/>
          <p:cNvSpPr>
            <a:spLocks noChangeAspect="1" noChangeArrowheads="1"/>
          </p:cNvSpPr>
          <p:nvPr/>
        </p:nvSpPr>
        <p:spPr bwMode="auto">
          <a:xfrm>
            <a:off x="74613" y="-908050"/>
            <a:ext cx="1828800" cy="1828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4" name="AutoShape 4" descr="data:image/jpg;base64,/9j/4AAQSkZJRgABAQAAAQABAAD/2wCEAAkGBhQSERUUExQVFRUUFxoYGBgVFhcXGBgbGBgXFhgXFxwaHCYeFxwjHBgYHy8gJycpLCwsGB4xNTAqNSYrLCkBCQoKDgwOGg8PGiwkHyQsLCwtLCwsLCwsLCwsLCwsLCksLCksLCwsLCwsLCwsLCwpLCwsLCwsLCwsLCwsLCwsLP/AABEIAMAAwAMBIgACEQEDEQH/xAAbAAABBQEBAAAAAAAAAAAAAAAFAAIDBAYHAf/EADwQAAEDAgMFBQYEBgIDAQAAAAEAAhEDIQQxQQUSUWFxBiKBkaETMkKxwfAUUtHhByMzcoLxYpIWJHNT/8QAGgEAAgMBAQAAAAAAAAAAAAAAAAIBAwUEBv/EACgRAAICAQQBAwQDAQAAAAAAAAABAhEDBBIhMUEFE1EiYXGRMlLRI//aAAwDAQACEQMRAD8A7ikkkgBJJJIASSSSAEkkkgBJJJIASSSq47aDaQl2egGZQBZKr1Mewaz0QZ2JfVu87rPyanqqVStNgBHSEu4iwtX7RAZNJP3yVYbequyYB4E/VUabC82vz+ypSdwWN+Q+aXkgvN2xUETuxfNp8rFe/wDk7BmJ/t/dC6tec0qFFrp3vr52yRbQWH8Ntym/8wHMW9FeZVBuCD0usnVhrYlp5C+et80PrbQc27Tuu4zmo3tdhdG/SWIwHbvdIbVG8NSBcdeK2OFxbajQ5jg4Hh92TxmpdApJ9EySSSYYSSSSAEkkkgBJJJIASSSSAEvCkqe1dpCiyTmbAcSoboCLbW2RQYTm6PLqsnTx7qj+9JJM+GfgAg+29sl1YAmY94TN9ZVjAYmTGc5vMwOMybnw1XM8lsqcrlQer7RAbAOsa5If+I3jAQ2tiwSd3IZT81fwu4xu84hzvMCLx1TbqC7YRe5rG/8AI5GMtY6qi7GHx+/VUq+Ol06lSYPFNbLjBIyn7hG4N1vgJUGWlwaJj3iZPKEq+NFO7Lg58iNOiFY7ajXEFufEk25xkVRrbQ+InM+c8FFshzS6CdfaH5jHX5BZ7HbXLiWgQNSfePhwTX4zfdlAHMAAa34pzmNaRuyZBLmkh2U3ytBtPRVzmVNuRPh6bYAqNABkgGW7wAnuwNR8kT2Jt44d0sO/TmHD8vM62yJ5LL43a1NzWtaZAdAM+6QRc9ZzVGvtXcd3LWg87+v7lVRtO0G5R6O+YHGNqsD2GQ6/7Kwucfw47Qy72ZyfkNGuztyN/RdHWhF2rOmMtysSSSSYYSSSSAEkhm1tv0qAgmXflH14LGbS7YvqSASBwbI8OJUN0BusTtWlTnfqNEc0Mf2zo6Co7mGQPCSFj6VKbv68h98U045o8FRLN8F0MMp9G2w3ayi8wS5n97YHmJAWN7Rbe9rVe8k+zpCwHkDzM5deSiZtJuRUO09ltq03Bhgug9YO8J5KqWRyVEZtPOCszn4sOeXREyY0GXmjdLFNbQBIguBIsJM90ekx+6y2H3hWFN3dcJ3tIEd65yEaq3tHbIcQGRAsDYCMgeOXFLXgzVxbDWABe8DMAyeSubQqQbnwtH7oZhcT7Kg51t4wBMzfhcIS/a0utcDME58Uyd8k3SNBQrEHeiYuSRa058rKtjNtg2aSBz562QHaW1SXnTMQBMXt5WVGnjTvEm5zz8gjl8iuXwaDEbS3QLAuPkOBPBLDgTL3DfB93wkd4GyC0K5cSWw5+cG+UTAPvQNFYr4wtpvc4MkNbeASd42Mi4jTRQ7IQVrYynuDeLhnvRebQZIME3/0qVfbwY1u6HNEmQCIIi5PEwZ8EAr7Q3mBu6JbkQYzznjxnkqjsQOgQofJNsvYjEFziZm5uBE844/qoqcuO6JJ+X00VT28mJgZI5gcEWkPgSIMW3TJiJ4gXTv6URQe7Hktexw1PHUGJ5Zei7ZhqwexrhkQCuGbBxm73hq835Tl5LsfZetvYZmsSPVW4rrk6cXVBZJJJXFx4VnO03acUv5bD3zmR8I/X5Kx2q27+HpQ0j2j5DeXF3hbxK5bjNqEkwZdmT6yePXmknParIbJNqbUJJueJOs9U7YlLeJcZhtpOp1KyuJxLnPN56dVraA9lh2N1cL+NyVyynaLMGN5JqKLGOxkkgG3JDalSCnh4Sq0pEjjCqZ6fFjjjVDS+FPQxLmkGVWZEk+CcoRdKKkqZJ2i2V+JpmpStWYLiffbqP0WJwtbcIc4TfugjM5i305rc4XFFjgUD7WYAU3jEsHceMs912pHCR5XVkX4PMeoaL2pb49AXa21CXQXGRE/3ES7qRMdFHTrObTLtHDdm0xqRPSI5oTSdvVB1k26lSbQxcmBZrYgeCu2+DLonrY6DYzMmT81JgXbxDQCS4jLOJuZyEDVC8NTDnDfcGtsTvWETpxRTF12MDC1oLTmLt3rSJOg5a6ofHBFBCliGU4AM72+AYNwQB3hN5IIkQLIXV2q4S0ANaCbNmDfnnCrY/HF7yREA92JAvwGipkE3HqhQ8hRO/F8DfJWMBht8Fxyu3vHdAJHdg6mdFSp0bi4A4niBMIngobTbvMJBfJdNpAjL6HNSwosDZwY0ueCXGCwg2B0aZ56p9Paji0tOZd0i8n9FRq7Vc6QYjLoAcuciLlXMPT9rU3oDd7QcvDXNLXyAc7P0t5zRwMfsu2dkWxhwODj9FyDYWHh3CJA84+i7F2VpxhmcyT6q3GXYgwmvfAJJgC5TkD7YY72WGN43ju+GZ9BHirS4572022alVzgbRusHLO/DisnhK1jJBk9OfkmbTxvtKlj0/RMoM7pBubiZ4aLP1E/AnkrUqwdVDRqQPMrZbVd3g3QBYnC1P8A2qRBsX0wP+4HVbjarP5x6JX0jT9LX/Vv7FCqwz0XtDEwIJz/AEXtR2R4eosqYOvApbo9LGO5clpzoyS31XL9U5tRFj7Sf2kqfE0zVwlen/wLm9QJVdzRmPFWdn1N10n3Yh3QiCFKdM5NXi9zE4nOqQ3WmBd4PgMh9VTo4MuIAgczktg3sLWcAWvogaS85aaKx/4LXFPdpmg48qgE9ZF+i6d6PG+zk8xZl67m0xusEkBs3zE6xl+6F1KhJ6kkC5iVoMd2OxtNp3qDyJBO4RUDjeTLblBhhy0kEEEZgiD5Jo0VtNeB+B2cahi56WAHEkqY0mBxBkgcoPhJy06LxuJLfdkfvM/NQEqeSC+cQxpB3d20mBM6bsk8pPVVMXji+ws2Zjib3MKFzTzU9HDaRA4nNRSA8wuHki3mtNgMKGtO9na5tGpt6Ibs+kLGMuOvJG8NTLjJ+9EsnfAod2LhZeAL5eunz812DBUNxjW/lAH6+qwXYjZ3e3iLNv8Ap98iugMKvgqR0wVIlWC/iXip3aU/CSfE/sFvCuQdvdpf+7UnJsN8AAPG6JukMzC0qkPLTE5Xytn98lbp1W7s8LHjIMOCobVobrg4ZkuJ+kJ+z6xIdrBk8pt4/ss3Ity3CJlehUjENdYgVGmf8gQQug7XbFUniPosK/B/zTIMWNuJH2Vutpu3hTf+ZonrAVjdo0vTJVlr5BhaY4qo4q9vAKkYuq2erxiBXu+N3nMpkpigu2j21y3xXrKofa4GsegVWtVyAuSp6dEMbe/HSVImSuglhsXvQ0TGpiwVs1y3IoVgsU3STyFwPSFadWt+/opRyThz0GsFtZwz9VFt7s5SxtOY3agHdeAJB0DuLT/pDsO4zdaDZbpBKdNmVrdPDbdHGcVhnU3OY9pD2EhwjUfc+Ks7C2TUxVYUaQlztdGNGb3n4WifHJHu2GAfV2h7Gg3ffWazuyQAbguJyAAbJJ4LVbNwlPA0vY0iHPMGrVyNRwy6MboOcm5VznUbZi6fSSz5NsekY7tN2VdgKo7wfSdG5UcI7w94QNbSOSD+3JG6MhOkTzXXauGp47DuoVdRMjMEZOHMetwuW7Q2W7DVnUqli3h8Q0c3kR5XGiIysTUYHim4snwDOPh9FotkUi9wA4ys3g3lxgZStvsGhuxFic08Y2yiMbZvNhUgxgA8eZWipZIBsltgtBRC6DoJFwjt+8/iq06VHfP9F3dcZ/iRs6cVVjr5gFV5HSFl0YZtcOY4O/xtl+qp0Za4EzfX69LzCdu7pvocs/8AeqJ4fBsd7ps0zkbXtnaxtwuVxulx8lYWpUd8GYEMjnIuI5IxhD7TCB2osRwIKD4PEgN3XDKRPCZInl8uaK9nKwc6vRmzgKjeRiHDzg+JSpLo6dNk2ZYyKb3yAq7RLraqwWQSCnsohsu5JEe2Ukl+Si9V6lXQZ6K0866ptDCwd52fyQWylwOo4PcG8bu+5U5B1Ave504pjXbxkkQP9L19BoyPzsgp/J4CBkAB5T5KSjc3vzTG0Ac/O6v0MPyTISckiXDU/wBkcNUU6fOwgak2A8VTotFFpfUgR6JrK5/quBDj/Tac2tPxkfmOnAFTdGHqZvPNYoDhRbSc5wH8+q0NqPHwtF/Zt4C9+J6BBtok+1aYMDM6ZK/jcRutny5/oEKOKkwRpn45JZOzX0enWKH0l7Z2O9m8EGIPkVb7abDbi6DatP8AqUuGZYbuaemY8UF3S10FHuz+1N0hrjY/YKISo5PUNL7kdyMrsrZu6BqTqtpsbBqI7HDKp3R3TccuS0uysBC0YU1aPM1XAW2bRgBF2BV8LRgK0AnJPSucfxS2cQ+nWb8QLT1GU9QT/wBV0dA+2WzjWwrw27mQ8azu5jxbISzVohnDMdSbUMO7jgLhwsfH6lQYWi5j7Xjgf0uUR2luOjQ8z9yFQbh91wIO8P8AGZ87LP5RUyzXxEjVjos4fUJ+zMa9lVlQ50zeMnMM7yYafM+JB8/9JNZvEAhsNcN47pgtyMxmYQ+QXZqNt4QHdqtgh/36hB6lcRJmMoGvFHaD2vwzmtvuu7oEE3ggDTIxyQmvsp7TLmkeunql+567R6hSxqMnyitSZ3pPQDgp32i08tf3UTWFWKeBc7Q30N1DO1teWQGmcpzF7HQ5JzKCJ0djvzMADjYLx2Mw1Kznh7h8LLx5Io5cuuxYlVkeFwRdYDx0VnEbQpYYd7vPzAGf7DmgmO7Uvf3aQ9m0+Lj46IRhmGo/cALnvMDPM6knTXoE/RhajXyy8R4Rodn1HYmp7Wr/AEqd93QnNrRx4nl1RSpUL3bx15KKnQaxrabDLWDP8x+J3ifRe16u6CbJbNTRab24q/5Pv/CrjqgmCq3st4R+igfVJMnNPp1i0Wuqzc2tLgbv5tdmOKfQeQ8cvXpCbiHbwLhnEJtOtvtzEjOJz8UCNccm32TjRUDCdCGunQG0+C2eFwsLlnZ3Fw/cOThC6lsPE+0ogn3m913Ua+Ig+K7tPPweS12H2srXgIManrwL1dRwiTHJ6jqoA4/287O+wrEtEU6kuZwH5mdQcuR5LIYfDjfgtn7uea7jt3BsrU3U6glp8wdHA6EfsuP7Y2c7D1N1wDhm12jhlPW+S4ssXH8CuN9HtChTDQSRu34CTwEXJVuhtRri2wEZA/DwngUDdiiXS7L5dFJTxXdc7/Rz9YKp5iVhA7UdTqd0wHX494kyR1+i8qdtamQ3XxysRyQrEOBAcDEeORseenhKrVsPuneYTBAcDqNJ8ChUxlOS6Ybo9uX5Gmxv+BN/Fw+qsu7TViP6gg//AJMjwuFn6WJa4/zGieOnXikMLEuDgL5T5a3Q/wBEvJJ9sK4vFEwXOqvtJ3iS2500nJB61d2RNvDwleV2OZmc+B9VSqYjxUxikJyy02o6REytR2b2f7NhrH36gIZyZ8Tv8sugKzXZ7BnE4hrDIaAXPI+Foz8TkOq29WpvO4AaDIAWAHIKJvwavp2m3z3y6RKBwM/JUsdV8sp4HiiNKl3SYnQfeqGPbM3tJHlmkZ6bFVtlUUgTmOXPmozborRpiZGn6JjqU24pTqUirvcBmn08IA6QTBBsPzfVW2bPAzvyTqIA420IlSVykmuCGh3HNcJBJvZdR7K4qXOAyexrx1HdPzHkueimCZjO62nZB/8AMZ/8n+jmK7C6kYXqiTipGzC9XgXq0TBEo6gUi8cEABdoU5lY/bmzhUaWuEj7vPFb7EUZQbG7PlDSapgcf2hsF1MktBcOXvBBnyBa8G4uCOfouuYvZCAbR7LteZIh35m2PiuWWD+pDSZgaOPEbpyP2fRLB4gXYTxLfTTmNEcr9hyDZ58R9Qh9bsfVAsWkj+5V+1L4F2g/Fsh3dBg5KsMTGgsjDNhYge8A7/L9lFW7O1CRYD5qFCXTQUDamJB5dF4YgX8s0XpdmPzOnoPqrlLYwaDDR9T4lOsTJCXZXZ/ssLv/ABVzM67jbNHiZPkiQpSYGWp8fki2Jw0UqQaMmgegVcY2hhqjWVnAPcLNFwycjUPwyqK5N7BnhgwpsrY2tuw1ug9eKoYmsd0uaCSI7oHExPmjO0tmSd5lwRNrm/zQ1tPccc0jNTDlhOKcSKph4TC2/RS0+dx0TyJEqC/c0VKlVyTc+anLfPNMJg8UMZS44JcK8Oic8p/ULe9jaYdUcREU2Bvi473yaFitkUN518tV0TsfRii90f1KjjPECGDr7quwK5IwPVMitQQfSXgXq0TFEkkkgBrmqCph5VlJAAyrgQVTq7KHBHt1N9kgDMVNijgqz9gjgtc6im/hggDGu2ByUD+z3Jbc4UJpwgQBhHdneShqbCjRb52DCq4jAoA5/tfa9XDUxusnTfOTY4hYrEOFZ5Ju93WSedrldcxuzpB+56rHbX7IB39MBv8Axi3+Jzb8lx5MMk90f0S+VTAmyNsVcNYfzKI+Gbt/tOnqFqcNi6OJaC0ieGTvLXLRYTG0H4d0PpugmJdHSA73SF7hq9wYEjIBwJHhy5WXM212TCc8b+lm0xGyXDIEjkqZwrgYg8YVTCdrqjPh34NxMHmL38EZw3aym8d5j2xo4D0I0S7o+TUx+pSXElYLNO6lo4AuIgfoibtuYaZtJt7qL4DBVa4Bj2VM/E4d4/2t+pTRSk6XJdP1Pj6UU9m7KLnClT94wXO/I2bn9OJhdCw1AMaGNENaIA6KpszZzaTd1o6k3c48XHUoiF34sezvsxp5HN2z0JJJK4QSSSSAEkkkgBJJJIASSSSAEkkkgDwhRvpqVeQgCjWwsqhX2YDojm6vDTQBlcRsNrgQ5ocDmHAEHqCgGN/hlhX3DHUzxpvcPQyF0c0Ez8MocU+wOVO/hGyZFerOd203epElEcH/AAzpt96tVcOAbTb8hK6J+HThQVbwwfaAzuy+ylCjdlMT+Z3ed5uyR2lh4VgU04BWRioqkgPGtTkklICSSSQB/9k="/>
          <p:cNvSpPr>
            <a:spLocks noChangeAspect="1" noChangeArrowheads="1"/>
          </p:cNvSpPr>
          <p:nvPr/>
        </p:nvSpPr>
        <p:spPr bwMode="auto">
          <a:xfrm>
            <a:off x="74613" y="-908050"/>
            <a:ext cx="1828800" cy="1828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6" name="AutoShape 6" descr="data:image/jpg;base64,/9j/4AAQSkZJRgABAQAAAQABAAD/2wCEAAkGBhQSERUUExQVFRUUFxoYGBgVFhcXGBgbGBgXFhgXFxwaHCYeFxwjHBgYHy8gJycpLCwsGB4xNTAqNSYrLCkBCQoKDgwOGg8PGiwkHyQsLCwtLCwsLCwsLCwsLCwsLCksLCksLCwsLCwsLCwsLCwpLCwsLCwsLCwsLCwsLCwsLP/AABEIAMAAwAMBIgACEQEDEQH/xAAbAAABBQEBAAAAAAAAAAAAAAAFAAIDBAYHAf/EADwQAAEDAgMFBQYEBgIDAQAAAAEAAhEDIQQxQQUSUWFxBiKBkaETMkKxwfAUUtHhByMzcoLxYpIWJHNT/8QAGgEAAgMBAQAAAAAAAAAAAAAAAAIBAwUEBv/EACgRAAICAQQBAwQDAQAAAAAAAAABAhEDBBIhMUEFE1EiYXGRMlLRI//aAAwDAQACEQMRAD8A7ikkkgBJJJIASSSSAEkkkgBJJJIASSSq47aDaQl2egGZQBZKr1Mewaz0QZ2JfVu87rPyanqqVStNgBHSEu4iwtX7RAZNJP3yVYbequyYB4E/VUabC82vz+ypSdwWN+Q+aXkgvN2xUETuxfNp8rFe/wDk7BmJ/t/dC6tec0qFFrp3vr52yRbQWH8Ntym/8wHMW9FeZVBuCD0usnVhrYlp5C+et80PrbQc27Tuu4zmo3tdhdG/SWIwHbvdIbVG8NSBcdeK2OFxbajQ5jg4Hh92TxmpdApJ9EySSSYYSSSSAEkkkgBJJJIASSSSAEvCkqe1dpCiyTmbAcSoboCLbW2RQYTm6PLqsnTx7qj+9JJM+GfgAg+29sl1YAmY94TN9ZVjAYmTGc5vMwOMybnw1XM8lsqcrlQer7RAbAOsa5If+I3jAQ2tiwSd3IZT81fwu4xu84hzvMCLx1TbqC7YRe5rG/8AI5GMtY6qi7GHx+/VUq+Ol06lSYPFNbLjBIyn7hG4N1vgJUGWlwaJj3iZPKEq+NFO7Lg58iNOiFY7ajXEFufEk25xkVRrbQ+InM+c8FFshzS6CdfaH5jHX5BZ7HbXLiWgQNSfePhwTX4zfdlAHMAAa34pzmNaRuyZBLmkh2U3ytBtPRVzmVNuRPh6bYAqNABkgGW7wAnuwNR8kT2Jt44d0sO/TmHD8vM62yJ5LL43a1NzWtaZAdAM+6QRc9ZzVGvtXcd3LWg87+v7lVRtO0G5R6O+YHGNqsD2GQ6/7Kwucfw47Qy72ZyfkNGuztyN/RdHWhF2rOmMtysSSSSYYSSSSAEkhm1tv0qAgmXflH14LGbS7YvqSASBwbI8OJUN0BusTtWlTnfqNEc0Mf2zo6Co7mGQPCSFj6VKbv68h98U045o8FRLN8F0MMp9G2w3ayi8wS5n97YHmJAWN7Rbe9rVe8k+zpCwHkDzM5deSiZtJuRUO09ltq03Bhgug9YO8J5KqWRyVEZtPOCszn4sOeXREyY0GXmjdLFNbQBIguBIsJM90ekx+6y2H3hWFN3dcJ3tIEd65yEaq3tHbIcQGRAsDYCMgeOXFLXgzVxbDWABe8DMAyeSubQqQbnwtH7oZhcT7Kg51t4wBMzfhcIS/a0utcDME58Uyd8k3SNBQrEHeiYuSRa058rKtjNtg2aSBz562QHaW1SXnTMQBMXt5WVGnjTvEm5zz8gjl8iuXwaDEbS3QLAuPkOBPBLDgTL3DfB93wkd4GyC0K5cSWw5+cG+UTAPvQNFYr4wtpvc4MkNbeASd42Mi4jTRQ7IQVrYynuDeLhnvRebQZIME3/0qVfbwY1u6HNEmQCIIi5PEwZ8EAr7Q3mBu6JbkQYzznjxnkqjsQOgQofJNsvYjEFziZm5uBE844/qoqcuO6JJ+X00VT28mJgZI5gcEWkPgSIMW3TJiJ4gXTv6URQe7Hktexw1PHUGJ5Zei7ZhqwexrhkQCuGbBxm73hq835Tl5LsfZetvYZmsSPVW4rrk6cXVBZJJJXFx4VnO03acUv5bD3zmR8I/X5Kx2q27+HpQ0j2j5DeXF3hbxK5bjNqEkwZdmT6yePXmknParIbJNqbUJJueJOs9U7YlLeJcZhtpOp1KyuJxLnPN56dVraA9lh2N1cL+NyVyynaLMGN5JqKLGOxkkgG3JDalSCnh4Sq0pEjjCqZ6fFjjjVDS+FPQxLmkGVWZEk+CcoRdKKkqZJ2i2V+JpmpStWYLiffbqP0WJwtbcIc4TfugjM5i305rc4XFFjgUD7WYAU3jEsHceMs912pHCR5XVkX4PMeoaL2pb49AXa21CXQXGRE/3ES7qRMdFHTrObTLtHDdm0xqRPSI5oTSdvVB1k26lSbQxcmBZrYgeCu2+DLonrY6DYzMmT81JgXbxDQCS4jLOJuZyEDVC8NTDnDfcGtsTvWETpxRTF12MDC1oLTmLt3rSJOg5a6ofHBFBCliGU4AM72+AYNwQB3hN5IIkQLIXV2q4S0ANaCbNmDfnnCrY/HF7yREA92JAvwGipkE3HqhQ8hRO/F8DfJWMBht8Fxyu3vHdAJHdg6mdFSp0bi4A4niBMIngobTbvMJBfJdNpAjL6HNSwosDZwY0ueCXGCwg2B0aZ56p9Paji0tOZd0i8n9FRq7Vc6QYjLoAcuciLlXMPT9rU3oDd7QcvDXNLXyAc7P0t5zRwMfsu2dkWxhwODj9FyDYWHh3CJA84+i7F2VpxhmcyT6q3GXYgwmvfAJJgC5TkD7YY72WGN43ju+GZ9BHirS4572022alVzgbRusHLO/DisnhK1jJBk9OfkmbTxvtKlj0/RMoM7pBubiZ4aLP1E/AnkrUqwdVDRqQPMrZbVd3g3QBYnC1P8A2qRBsX0wP+4HVbjarP5x6JX0jT9LX/Vv7FCqwz0XtDEwIJz/AEXtR2R4eosqYOvApbo9LGO5clpzoyS31XL9U5tRFj7Sf2kqfE0zVwlen/wLm9QJVdzRmPFWdn1N10n3Yh3QiCFKdM5NXi9zE4nOqQ3WmBd4PgMh9VTo4MuIAgczktg3sLWcAWvogaS85aaKx/4LXFPdpmg48qgE9ZF+i6d6PG+zk8xZl67m0xusEkBs3zE6xl+6F1KhJ6kkC5iVoMd2OxtNp3qDyJBO4RUDjeTLblBhhy0kEEEZgiD5Jo0VtNeB+B2cahi56WAHEkqY0mBxBkgcoPhJy06LxuJLfdkfvM/NQEqeSC+cQxpB3d20mBM6bsk8pPVVMXji+ws2Zjib3MKFzTzU9HDaRA4nNRSA8wuHki3mtNgMKGtO9na5tGpt6Ibs+kLGMuOvJG8NTLjJ+9EsnfAod2LhZeAL5eunz812DBUNxjW/lAH6+qwXYjZ3e3iLNv8Ap98iugMKvgqR0wVIlWC/iXip3aU/CSfE/sFvCuQdvdpf+7UnJsN8AAPG6JukMzC0qkPLTE5Xytn98lbp1W7s8LHjIMOCobVobrg4ZkuJ+kJ+z6xIdrBk8pt4/ss3Ity3CJlehUjENdYgVGmf8gQQug7XbFUniPosK/B/zTIMWNuJH2Vutpu3hTf+ZonrAVjdo0vTJVlr5BhaY4qo4q9vAKkYuq2erxiBXu+N3nMpkpigu2j21y3xXrKofa4GsegVWtVyAuSp6dEMbe/HSVImSuglhsXvQ0TGpiwVs1y3IoVgsU3STyFwPSFadWt+/opRyThz0GsFtZwz9VFt7s5SxtOY3agHdeAJB0DuLT/pDsO4zdaDZbpBKdNmVrdPDbdHGcVhnU3OY9pD2EhwjUfc+Ks7C2TUxVYUaQlztdGNGb3n4WifHJHu2GAfV2h7Gg3ffWazuyQAbguJyAAbJJ4LVbNwlPA0vY0iHPMGrVyNRwy6MboOcm5VznUbZi6fSSz5NsekY7tN2VdgKo7wfSdG5UcI7w94QNbSOSD+3JG6MhOkTzXXauGp47DuoVdRMjMEZOHMetwuW7Q2W7DVnUqli3h8Q0c3kR5XGiIysTUYHim4snwDOPh9FotkUi9wA4ys3g3lxgZStvsGhuxFic08Y2yiMbZvNhUgxgA8eZWipZIBsltgtBRC6DoJFwjt+8/iq06VHfP9F3dcZ/iRs6cVVjr5gFV5HSFl0YZtcOY4O/xtl+qp0Za4EzfX69LzCdu7pvocs/8AeqJ4fBsd7ps0zkbXtnaxtwuVxulx8lYWpUd8GYEMjnIuI5IxhD7TCB2osRwIKD4PEgN3XDKRPCZInl8uaK9nKwc6vRmzgKjeRiHDzg+JSpLo6dNk2ZYyKb3yAq7RLraqwWQSCnsohsu5JEe2Ukl+Si9V6lXQZ6K0866ptDCwd52fyQWylwOo4PcG8bu+5U5B1Ave504pjXbxkkQP9L19BoyPzsgp/J4CBkAB5T5KSjc3vzTG0Ac/O6v0MPyTISckiXDU/wBkcNUU6fOwgak2A8VTotFFpfUgR6JrK5/quBDj/Tac2tPxkfmOnAFTdGHqZvPNYoDhRbSc5wH8+q0NqPHwtF/Zt4C9+J6BBtok+1aYMDM6ZK/jcRutny5/oEKOKkwRpn45JZOzX0enWKH0l7Z2O9m8EGIPkVb7abDbi6DatP8AqUuGZYbuaemY8UF3S10FHuz+1N0hrjY/YKISo5PUNL7kdyMrsrZu6BqTqtpsbBqI7HDKp3R3TccuS0uysBC0YU1aPM1XAW2bRgBF2BV8LRgK0AnJPSucfxS2cQ+nWb8QLT1GU9QT/wBV0dA+2WzjWwrw27mQ8azu5jxbISzVohnDMdSbUMO7jgLhwsfH6lQYWi5j7Xjgf0uUR2luOjQ8z9yFQbh91wIO8P8AGZ87LP5RUyzXxEjVjos4fUJ+zMa9lVlQ50zeMnMM7yYafM+JB8/9JNZvEAhsNcN47pgtyMxmYQ+QXZqNt4QHdqtgh/36hB6lcRJmMoGvFHaD2vwzmtvuu7oEE3ggDTIxyQmvsp7TLmkeunql+567R6hSxqMnyitSZ3pPQDgp32i08tf3UTWFWKeBc7Q30N1DO1teWQGmcpzF7HQ5JzKCJ0djvzMADjYLx2Mw1Kznh7h8LLx5Io5cuuxYlVkeFwRdYDx0VnEbQpYYd7vPzAGf7DmgmO7Uvf3aQ9m0+Lj46IRhmGo/cALnvMDPM6knTXoE/RhajXyy8R4Rodn1HYmp7Wr/AEqd93QnNrRx4nl1RSpUL3bx15KKnQaxrabDLWDP8x+J3ifRe16u6CbJbNTRab24q/5Pv/CrjqgmCq3st4R+igfVJMnNPp1i0Wuqzc2tLgbv5tdmOKfQeQ8cvXpCbiHbwLhnEJtOtvtzEjOJz8UCNccm32TjRUDCdCGunQG0+C2eFwsLlnZ3Fw/cOThC6lsPE+0ogn3m913Ua+Ig+K7tPPweS12H2srXgIManrwL1dRwiTHJ6jqoA4/287O+wrEtEU6kuZwH5mdQcuR5LIYfDjfgtn7uea7jt3BsrU3U6glp8wdHA6EfsuP7Y2c7D1N1wDhm12jhlPW+S4ssXH8CuN9HtChTDQSRu34CTwEXJVuhtRri2wEZA/DwngUDdiiXS7L5dFJTxXdc7/Rz9YKp5iVhA7UdTqd0wHX494kyR1+i8qdtamQ3XxysRyQrEOBAcDEeORseenhKrVsPuneYTBAcDqNJ8ChUxlOS6Ybo9uX5Gmxv+BN/Fw+qsu7TViP6gg//AJMjwuFn6WJa4/zGieOnXikMLEuDgL5T5a3Q/wBEvJJ9sK4vFEwXOqvtJ3iS2500nJB61d2RNvDwleV2OZmc+B9VSqYjxUxikJyy02o6REytR2b2f7NhrH36gIZyZ8Tv8sugKzXZ7BnE4hrDIaAXPI+Foz8TkOq29WpvO4AaDIAWAHIKJvwavp2m3z3y6RKBwM/JUsdV8sp4HiiNKl3SYnQfeqGPbM3tJHlmkZ6bFVtlUUgTmOXPmozborRpiZGn6JjqU24pTqUirvcBmn08IA6QTBBsPzfVW2bPAzvyTqIA420IlSVykmuCGh3HNcJBJvZdR7K4qXOAyexrx1HdPzHkueimCZjO62nZB/8AMZ/8n+jmK7C6kYXqiTipGzC9XgXq0TBEo6gUi8cEABdoU5lY/bmzhUaWuEj7vPFb7EUZQbG7PlDSapgcf2hsF1MktBcOXvBBnyBa8G4uCOfouuYvZCAbR7LteZIh35m2PiuWWD+pDSZgaOPEbpyP2fRLB4gXYTxLfTTmNEcr9hyDZ58R9Qh9bsfVAsWkj+5V+1L4F2g/Fsh3dBg5KsMTGgsjDNhYge8A7/L9lFW7O1CRYD5qFCXTQUDamJB5dF4YgX8s0XpdmPzOnoPqrlLYwaDDR9T4lOsTJCXZXZ/ssLv/ABVzM67jbNHiZPkiQpSYGWp8fki2Jw0UqQaMmgegVcY2hhqjWVnAPcLNFwycjUPwyqK5N7BnhgwpsrY2tuw1ug9eKoYmsd0uaCSI7oHExPmjO0tmSd5lwRNrm/zQ1tPccc0jNTDlhOKcSKph4TC2/RS0+dx0TyJEqC/c0VKlVyTc+anLfPNMJg8UMZS44JcK8Oic8p/ULe9jaYdUcREU2Bvi473yaFitkUN518tV0TsfRii90f1KjjPECGDr7quwK5IwPVMitQQfSXgXq0TFEkkkgBrmqCph5VlJAAyrgQVTq7KHBHt1N9kgDMVNijgqz9gjgtc6im/hggDGu2ByUD+z3Jbc4UJpwgQBhHdneShqbCjRb52DCq4jAoA5/tfa9XDUxusnTfOTY4hYrEOFZ5Ju93WSedrldcxuzpB+56rHbX7IB39MBv8Axi3+Jzb8lx5MMk90f0S+VTAmyNsVcNYfzKI+Gbt/tOnqFqcNi6OJaC0ieGTvLXLRYTG0H4d0PpugmJdHSA73SF7hq9wYEjIBwJHhy5WXM212TCc8b+lm0xGyXDIEjkqZwrgYg8YVTCdrqjPh34NxMHmL38EZw3aym8d5j2xo4D0I0S7o+TUx+pSXElYLNO6lo4AuIgfoibtuYaZtJt7qL4DBVa4Bj2VM/E4d4/2t+pTRSk6XJdP1Pj6UU9m7KLnClT94wXO/I2bn9OJhdCw1AMaGNENaIA6KpszZzaTd1o6k3c48XHUoiF34sezvsxp5HN2z0JJJK4QSSSSAEkkkgBJJJIASSSSAEkkkgDwhRvpqVeQgCjWwsqhX2YDojm6vDTQBlcRsNrgQ5ocDmHAEHqCgGN/hlhX3DHUzxpvcPQyF0c0Ez8MocU+wOVO/hGyZFerOd203epElEcH/AAzpt96tVcOAbTb8hK6J+HThQVbwwfaAzuy+ylCjdlMT+Z3ed5uyR2lh4VgU04BWRioqkgPGtTkklICSSSQB/9k="/>
          <p:cNvSpPr>
            <a:spLocks noChangeAspect="1" noChangeArrowheads="1"/>
          </p:cNvSpPr>
          <p:nvPr/>
        </p:nvSpPr>
        <p:spPr bwMode="auto">
          <a:xfrm>
            <a:off x="74613" y="-739775"/>
            <a:ext cx="1485900" cy="14859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" name="Obrázek 9" descr="MELOUN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124744"/>
            <a:ext cx="1656184" cy="1656184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2699792" y="692696"/>
            <a:ext cx="3282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Zakroužkuj, která uslyšíš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130" name="AutoShape 10" descr="data:image/jpg;base64,/9j/4AAQSkZJRgABAQAAAQABAAD/2wCEAAkGBhMQERQUEhIWFRUWGBgZFhQYFxgYGBYYHBYcGBoVGBwaHCYgGRolGRoYIC8gIycpLC4sGB8xNTAqNyYrLCkBCQoKDgwOGg8PGjQlHiQwLiwpLTUvMC4uNTQqLCwvMi8xMjAsNCw0NCo0LCwsKSwsLy8sLDQsLCwvNDIsKSwsLP/AABEIAQMAwgMBIgACEQEDEQH/xAAcAAEAAgMBAQEAAAAAAAAAAAAABQYEBwgDAgH/xABEEAACAAQEBAQCBwUHBAEFAAABAgADBBEFEiExBkFRYQcTInEygRQjQlJikaEIcrHB0SQzQ4KSsvAVY6LxgxhTc9Ph/8QAGgEBAAMBAQEAAAAAAAAAAAAAAAIDBAUBBv/EADQRAAICAQIEAwUIAgMBAAAAAAABAgMRBCESMUFREyJhcYHB0fAFFCMykaGx4ULxQ2LSJP/aAAwDAQACEQMRAD8A3jCEIAQhCAEIQgBCEIAQhCAEIQgBCEIAQhCAEIQgBCEIAQhCAEIQgBCEIAQhCAEIQgBCEY9fiMqnTPOmpKQEAu7Ki3OgF2IGsAZEI+UcMAQQQRcEagjqI+oAQhCAEIQgBCEIAQhCAEI/GYDc7/8ALR+wAhCEAIQhACEIQAhCEAIQhACEIQAiseIvBgxaiaRmyuCJkpuQmKCBm/CQzKel78os8fhMAcw8HeJVdgc1qaerPKRisync+qWb6mWfs9baqb97x0NwtxdTYlJE2mmZhpmU6PLP3XXkf0PImKb4teGa4mnn02UVcsbAj69R/ht0YfZJ9jpYroPA8TqqGoz07vJqEJDS7WLWPqRlPxajVCOWnbxvHMi3jdnY8I154deMEjE8smdaRVbZCfRNPWWTz/Adel9TGw49JGhvFjHsRwjF1qZVQ5lTUUy5bEmVZQFeUUvbf1XFj9ZvfWNm+HviJIxeTmT0TkA82STqp+8v3kPI/IxSv2kqcGkpX5rOZR7NLJP+wRqbDcTm4XUyaymNvhJW+jAgFpbfhYfkRfkIg5pNJ9SEpqMlF9Tq7GMTSlkTZ8z4JSM7eyqTYdza3zjXXhX4wNik6ZT1KS5c2xeTkuFdR8SHMSc4GtxuL6C2sf408cJNwinEhtK4q3cS0s7A22IfIpHZhGn6aY+Gz6Wpl/HLKsR1I9RU9ipKn5wc0mk+olOMZKL5s7BhHjRVazpaTEN0dVZT1VgCD+REUPxb8S1wyQZUlgauavoG/lKdPNb9coO512BiZM1b458ZmpxASZLny6T0gqf8a93YEc1IC9irW3jfvB+IPUUFJOmfHMkSnc9WKAk/M6/OOSsCwGZW1cqnU+uY3rY65F3d2/dW7H2jfHFXjTRYbKWnoQKmZLUIuU/UywoygFx8dgBon5iB4nk2pCOcvDTFq7F8blz509yJQaY9iVRUtYS1UaBWYqLcxc6nWOjYHohCEAIQhACEIQAhCEAIQhACNDcWeB2Jz502YtYlQGZmAmvMV7E3AtYqLbaED2jfMIA5Bx3w7xGhBafSTFUf4igOg7lkJC/O0QUqWXN84zfiNiT2J0v7mO24oPG3g3RYiGdFFPPOomywArH/ALiCwb3Fm78o8Z41lbHNlVPa485CrjaYBlb3PJvfQ942z4d+ODyQsjEWMyVoFqxcsnQThuw/Fv8Avbih4xhVRhU76LXyg0v7LfErL9+W3MdtCOgMY9Vw1p5tK9wRfIdbjoDz9jGXxVU+GW3bt/Ri8ZUvhnt2fT+v4NrftE1yTKKjaW6ujzWZWUgqw8vQgjQjWNbV1FenA6ywR7hQf6RX2qZk2UJIdgqMWEgk5QxFmaWDsTzHbnFoo6+XPkgKfUoAZToRYWOnTvFOsk/LJdHuZ9fOS4JR6Pf4FaoaqZUtTSHa8uVmCL91S5mP+ZJiZ4llZpbn7pv+tv4ExHcIyP7Q34Vb872/rE3iMvMswdQw/jFeos/HXpgr1VuNTH0S/dllw3xxNJhNNTSEL1aoZZdh6JahiEIG7tky6bDvtGvcSaYC1RVOXqJpzAMbkfjf+AHK3aw9OHKqVJlzJjqC6kZepuNAOmoOsfuGSfpExqifqoOi8iRsP3R/znGmy55eViK/f0RqtveZZWIx592+y+Ji4bgM+Zc3MtWHqYki4323I2OselbTS5REmQpmTmIXNa7XOgVFHM7DnrGVjPE1/TLN/wAQ2Ht1PeI7D8KqCfMW8vf6wkqe5B3PyiMJTl57nhdERhKyX4l74Y9F8/kb64ESg4co7VlTKSqm2eeobO66emUES7WUE62+Itra0eGMftG0cu4p6edOPVsspT7E5m/NRGiJlNLDBELTphNhlBy3PIAasfaL/wAH+EkokTcVq5VKm4pzNlrNb9+5tLHbVt/hjZGXFudCMuJZRdOBfGKtxSvSSlEgkG/msudmlLY2ZnJC7jYrryjb8VbBsdwikliTTVVFKRdlWfKGvUnNdj3NzE7R4zInf3U+VM/cmK3+0mJEjMhCEAIQhACEIQAhCEAI1Bxh4+Giqp1NLoixlOULzJhXMRzChD6TuDfUWPONvxg4jgdPU/39PKm//klo/wDuBgDQ7/tHVpPppqZR380/wcR5/wD1D4gfsUY/+Of/APsjb9V4VYVM+Khkj90FP9hEVDibgXhqkuKgrIb7qz5rTP8ARmY/+MeYPMGu+KvFifidOZFRT0bjdWUTVdG5MhZ9D257RVuHcaMh8j/ATz+yf6RM8TUmBgH6FUVublmlI8snpctLZR319oqhqsy5ZhJt8Dbkdu6n9Iqtr448Mt0UXVeJHglun+pZOIsDDnzZWjHXT7R69jEJKHnHQ5Jw57Z/nyb+MSnD2NBl8mYdf8Nj/tP8o+sVwcTfUmj/AO736HvGGucqn4dnTk/roc2qcqX4NvTk/roeHCRK1Lq3xZWv7gi8T08eo+5/jFXwaY6VaZwcxNmvvqLX/neLROPqPv8AzinVLFue6RRrY4u4u6RQxYGxva+oETVLh86rA/w5I2+7bsN2PeMbB/IDO8/ULbKv3iSeXPaMuoxWfVnLKGRNtNNO5/kI3Wyk3iKxjq+S9nqdK+c3LEVjHOT5L2d2ZRm0tHoo8yYPtH1EHtyX/m8RlVXz6o2VTl6Db5naJrDuE0X1TPUe+35f1j2rMekSNFGZhyHL58oxxsjxfhpzl3ZgjdBT/CTnLuyDpeFprakhfa5P9P1j3ncOSpQ+tnBe2gP5C5jFr+Jp0zY5F6Lv+e8S3A3AM3E5oZ28mmU/W1DkKO6oW+J/0G577IwvlvOWPRG+FepnvOWPRfMgKhacfAZjd/So/UX/AEjIw/hSsqNZFJPmDkVlOw/1BbR0Zh78PYYB5cyiRl+1nSbN/wBV2ePqs8ccIl7VDTD0SVMP6soH6xqjHh6myMeHrk1Lg+A8S0oBkLVoBrlLgr/odiD+Ubm8M8UxOfImf9Tk+W6sBLbKEZxb1FlBsLG2oABvtpHlwl4u0WJ1P0eQs5XylgXRQrW3AIYm9tdQIu8SJiEIQAhCEAIQhACI7HuIJFDJafUzBLlrzO5PJVG7MegiRjSvHvhxi2L4k2d5aUiaSWLjIqEC9kX1GYTuSBta9gIAqfHHjjV1paXSlqWRt6Taa46s4+H91fzMUfCsDn1bHyKebUN9rIrMLnmxA0+f5x0Rwv4FYfSWacpqpg5zf7u/aWNLdmLRsGnpklqFRVRRsqgKB7AaCPGjxrJzFI8K8aAzJQqva9Pm/wDNy0Rf0p5U401fT5H2IZMpF9rjoeREdB8ceKtHhV0djNn2uJEu2YX2LnZB7666AxpDizGa7iKbLmLRrLWWCqMtx6SQbPMcgPY7WAtc6axnurq4cy29eX7lM9LC1YS37rmYc/haUGDoCADfKD/XW0ZEReNYRV0ShptUga4tKWaS+vPLa1u8fGDUNZiBby5qDLuC6offKPUR3taOf4blDjlNOK6mB/Z2plJRnLL9+SWj8mLcEA2uCL9NN48ajhDE5OotMHRXVv0axPyiNXHmlkpPlsjDcWIPzVtohGri3rkpexldv2dfVu0eVJw1reYwt0W+vueUTb1UqlQFrD7qDf3jBpMelzDY3U8r2sfnGJieEvOfOjqwNue3/N/nFslKyeLnhEJKVs+HUPCPKtxafU3t6JfuFHsSdz2EQzCx3B9onZHDROsyZoOnIe52/KPYTKSRtZiOgzn8z6fyjVG2EPLWs+xGyF1dfkqWfRL+WV9ZLvqFZvYEx9CUVI8xGy9PhPyJET68S3NpdOW9yW/RRH5O4iYC0ymsD1zL/EWiXiXP/D90T8W9/wDHt7UR0oymOWVTzJjHYFyT/pRb/rFhwnwtxOsIyURkr9+aDKAHX6w5yP3QYg8M4iajqpdTSFpbob5SbqeqG26EaEf8HXHDeOy66lk1Mr4ZqBrc1OzKe6sCp9ovhFYzv72aYQWM7+9lS8MfCmXhAaa7+bUuuUuBZEW4JRAdTcgXY72Gg1vf4QiwtEIQgBCEIAQhCAEIRj4hiEunlPNnOEloLs7GwAgD2dwoJJAAFyToAOpjSfGnjVPqJxpMHW5vY1GUMW6+WG0Vfxt8rbmD8SfGaZiMuZTUctkpyQHmm+eYt9rDSWjHkbk7G1yIicKxqnoKPLT3NS6gu5X4WO4ueS62AuCdTFF1koryLLe3p7y2uEZPzPCI7CEl01ZObE0aZMF2JP1n1hOa7C9nLA3uTb+ImMc8TkMkimDrNJyjMBZB94WJBPID+muVwxwbLnSxU1RM0zLsqZjbf4nIN2Y9L6c78s3H+AqapQ+UiyJgHpZRZDbk6jS3ca++0ce+/TSuSty2ufb9P5N1Vd0a24bJ/qRWAeHAcCdXMzu/qMvMRvr9Y25bsLW6x8cR+H/kg1FCzK0v1GXck2G5ltvcDkb368j88D8WZA1NVTFXy9JbswtYGxl5r2NuRvtftElxtxW1KiSpBvOmi4YalVJsCvVmOg9j2ipz1a1PBn/zj695YoUOni/3k+ME49RqR5k5lE2UPUlwDMP2So7nQ2215RE8LcPtic1qysJZL2VNQHI5DpLXaw3+Rj6pPCdmk3mz8k465cuZV/CxvcnuNu8eWGY/U4U601Wt5OuVhrYX+JD9pbnVTrry2NnDWlP7o/M/468P18CHFOTj468v1zLHxVwNJqZRMiWsuco9OQBQ9h8DAadgfblGuMEwafOEw05+slatK2dlvYlQdGsdCu+oteNvT8akyZPnvMHl2BDDXNfYL1J6f0Maxpaqpn1s6ow+S65ixIADABtSGuMtydbfltHmgtudc4y5Lk3y9j+tjzWU1cS655pHhhkidiVTIpLrLaY4Qk6C/MkHmAPh5nTnHRfDPhBhtEo+oWfM5zZwDknqFPpX5C/cxznjWJmocmdK8irQi7AFA9tg6nVX2sw9jbQjfvg54inE6cyp5/tUgDMec1NhN976N3sftWHbp/Lywczwo1+WHI2FKkKgsqhQOQFh+Qj6ZAdCLjoY/YRcCq8Q+GGHVynzaVFY/wCLKAluD1uos3+YGJThbhmVh1KlNILFEzG7kFiWYsSbADc8gIloQAhCEAIQhACEIQAhCEAI508ROLJuO130Sme1JJJu32WK6NPbqL6KO99M2m4/EzHRR4ZVTC2VjLaXLINj5jjIuXuL5vZSeUc4cF8J1FYGKkpIuMzG+V2GwsPjIvtsLxTdPgg3nHqWVrMksZJSiwo1U36LTDJIlm5Y65rekzphHxMbkKNgDpbWLeOAaMSjLysWP+LmOcHqPsgdrRCYvwrOw8CoppzMFtn0sQOpA0ZL7g7fqJRuOJQpVnkXmNdfKB1zjf2XUG/QjnHHvlbJRenlmPLbnn1+sG+qME5eKsP4ehWaPE5uE1f0aoN5D6huQudJq9ByZex6a+E+qqMZntKkEy6ZNyb2tfRnt8THkv8AQmPipwvEcYtMZUWUCTLzWRbH7uhYg2Gp00j04X4ibC2alq5WQFs2cDUE6XNvjSw0I77xOUVvZBJ2pbpfzjuQjJ7Qbah9bewmx4VUuS3mzc/37ra/7uXbtf5xVKrBZ2E1UmdNQTpSt6WF8p3sPwONwDpcc42pJnhwGRgysLhgbgjqDFb484nkyZD07ATJkxbZOSX2duhG4G+g2jDpdXfOzw5eZPZr65Gq/TVwhxrbBYKHEkqJazZRujC46jqD0IOkR3FopWpmWrcIDfId3DW0KAak9eVt4oWFYVikiR5skTElqc+S+raat5Z1YWA3G0evDNEMWqpkyrm3KgESgbFhf4V+6i87a6+5iS0MapO1T8se279hF6pziq+Hd9+RXKOpDmVKnzWEhXJNhfIGIzFR1No3VhbyRJQU2XyrenJt3+fW+t94x5/C1G8vyjTywvIqMrDuGGt/cnveKG02bgdUV1myJgzAE2zDa/MB1Oh6/MWnbOOvXDXtJbpdH/ZGuL0rzYsp9exL+KjyvKlZkvOZjkYaEIPiB6i5Fh1uet6z4fY+2HYnImm6gOJc4G49DHK4Ydgc1uqiPjibiWZWtKmtI8tJdwpGYg6gm7EWJ05RYOJZdPish6mm0nSheYhFnKcww5kDUML7EdLb9NKWlrhCxc85fPDzsZrUr5ylDpyXc6fhFF8HeLziOHJ5hvOkHyph5tYDI/zW1z1VovUdUxCEIQAhCEAIQhACEIQAhCIni3GPodFU1HOVKdl7tl9I/wBVoA0f4w8RTMWr1oKRSy07OCb2DzbAOTfQBLFQTzLdRGZwVjLZfokxAjyVsthluFNmBH3gdb87n5xHhXSrLkz6uabZmK52+6LMxv3Yj8ojMTxw/S5tRIJXNcBiNQGXKT2JsSI5lv8A9Up1Y2XJ+psr/AUZ9+noXPHOMaaRmlODNJBV0W1gCLEMSbA25axrzh5Kc1C/SHyyhc67MR8KsRsOp207xdOBMDp2lec2WbMJIIYXErtY/aO+b8ud5bHeFaaqRgUCPY2mIArDTmBow7H9Ixxup0zlUs9m/ki912X4s29EZnnCwIsRYWI2tytblGDjGCSq2XknLf7rD4kPVT/LYxRMHxmZhNQaWqOaTuGGuUHZ1G+U81/nv7cR8XPXOtJQZiH0Z/hL9hfVUAuSTa/tvhjobY2pwfl5qXTH10NL1NbrxJb8sERR8RTcKnTZMuZLqJYJtqSl/vCx0PIi5H6GJDw8lSaiomTqiYHqM15aNzJ1MwX0YjkBtvba1r4b4KkUahmAmzucxhcDsgOw77nttGDxD4dyp95lNaTN3sNJbH2HwHuNO3ONctXp5uUFs3s545+7szOqLYpSe6XQtxnaxQeN+GjTt9OpfQVIaYBpYk28wDoSbEd+5j8wHjCbSzfo2Igi2gmtqR0zEfGp+8P15YtfiFRjU8yKc5KZDcsbgEA6O/Un7K/0JinTae2i3ibXBjd9Gi2+6uyGEvN0XXJZsD40pp0pXmTZcp9mRmtYjci/2TuPy5RWaNBjGJs7XNPKFwNbFAbKvbM3qPa8TUvwrpAtmmTi33gVAv2XKf4mIKt4Zq8If6RTP5ksfEbahb7TF5rt6gdO0W0/d1KfgSxJ7LPw+HUha7mo+KtlzwbLbKVyFQUtbJYZbdLbW7RrTiag/wCk1kufTj6qZf6u5t0eX+6QQR0v2i44FxTIqpPml0lkfGjOAVI333Xof5xTqaS+NVrO5ZaaVsOi30Ufja1yex6CKNFCdU5u3aKXmLNS4TjHw/zPkWT9nPHBLrJ9M2nnywy/vyidB7o7H/LHQscwcSUwwiupa2lXIoYegbXSwZfZ5ZIP+brHTVNULMRXU3VgGU9QRcH8o+koujdBTjyZyLIOuTiz1hCEXEBCEIAQhCAEIQgBFH8ayf8AolXb/tX9vPl3i8RQfHDGRT4ROUi7T2WSvuTnJ/0I3ztAGl8PqTMpKSklkDMSzk6DO8xst+wWx+faNm0WESpEnyQgKWs1wDnPMt1P8IqWF8BLNo0YuVmsoZfuhbelSN9RrflftHtwvjzy5jUtUbMl8rMdsouUJ5i2oPT5Rw9ViyLVL/K22vj7jo0eVrxFz5P4EbXSThNYrpcyJnLf039SHqVuCD7d4luN+J/osj6lgZswegjXKv3/AH1Fvz5RE4nWTsXneTIUCShvmYW7Z2O4vrZR/wCsbG/D6fTIJtO4nMlmK5AGBBBuqkkONNt+xj1wrk4PUNcfVd+2ewU5xUlUvL9cj14f8NldfNrmdpj+oy8xFr6+tty3bS3ePHHeBJlK30jD2cFNTLvdh1KH7Y6qf12iU4Y48SrtLmgS5+1vsufw32b8J+V9osGI4olLKabNNlX8yeSjuTGCep1Vd3DPr/j0ZpjRTKriT9/UheEeLlrlyOAs9Rqo2cfeX+Y5fwy+KeIRQSM9gZjemWp5nmT+Ec/cDnFAo8BqMWqJlRLlpIRmuW1Cg87W1ZuZIAFydrx9cQcBT6MCaCKiWur6H0665lvcr1IPvaL3o9N46Tlj/r8Mlf3m3wsJe/44JPAuCJlf/aa6a/1guqiwcjk2oIRegA26Df8AK7hCrw1jOoprOg1Zbeqw+8m0wdxr2G8WzhziiXXSsyDK62Dy/u9x1U8j8okKvEUkIZk1wijcn+A5k9hGeesvja4SW3Lhxt7C2OmrdfGn7yuYHx9JnyneaRLeWuZ15MNrp1uSBl3uR7xArNrcadgjeTTKbHUhfY21mPblsO14r3FmISKioMymlsgPxXsMzX1cKPhv/wD3nFz4T47pUky5DKZBUAZjqjNzYsNQSddRbXeNs9N4EPFph5n0e/CZ1c7pKuyWy/cxazwjIQmVUZnA+Fkyhu1wxt8/0j78OcTEozKOYnlzQzML6FiAAyHuALjtf532TNvYg3B2I2I6iNceIb+RiMmbIP12VGKgX9QYqtxzuoAt0HeM1F9msUqLXnO6fZr4FtlUdNJWQ95LeKhApJQO/m6ewRr/AMRG9+DEIw6iDbimkA+/kreOY58mrq66kpsQcoJkyWBcKMqzHCkgKNDpbXmNbR1nLQKAALACwHQDYR2tDT4NKi3n2cjn6mzxLHLB9QhCNpnEIQgBCEIAQhCAEap/aMo2bDpLgXEueubsGluoJ/zWH+YRtaNZ/tB5v+k+m9vPlZv3bPv/AJssAR+B16TqeUUZTlloGAIupCgEEctoonHdbTzZqtJbM4BWYQPSbfDY8yNRppa2sRlNSZxTpTszPNlIHF7AMfiUkbrpc327xsbB+E6emUXRZkznMYA6/hB0UfrHEar0k/Fy23yXzOjxTvj4eOXUrnCHFFJIkiU2aWxN3dh6Wb3F7ACwFxFvM8MtwQQbEEG4I6g84xMV4VpakHNKCNydAFYflofmDGvMWrKrBzMkq4Kut0bkLm3mKPssLEEbX66GMsqoatt1vEuz+DLoWS06xNbd0PEr6JnBQ2qgRnyD02/7h5P7a9eRiv4vxFUVKSEqb5E+0FIL8i5ubM2XTl+pi8cEcGrKRaioXPOf1KG1yA6gkHdzvc7e94uE9UmqUmKHU7qwuD8jHv32rTuNaXFw9fkR+7ztTnyz0+ZGcPYpTzZCilIyIAuTZk7MOp1N+ZvqYlZb3jWnEOEtg9TLqKcnyXNihO3MyieYI1B307XM1xlxisqnRaZwZk9bhlNyiHnpsx2HTXoIyz0bnOLqeVLq+nfPsNENRGMGprDX1sVzGamVhuJ56ZgybzJSnRbmzyr7crgciR0j5OINjNbLSY4kyhsmYXtzC3+KY223y0i18H8DS6ZBMqEDz2FyGAYS7/ZAOhbqfkOp/eJPD2RUgvIAkzd9BaWx7gfD7r+Rjd9706nw58yWOP44+Jl8G1xz0znhLHh9BKpkCSZaoo6DU92O7HuYjsc4Rpq1TmQJM5TUADA9+TjsfzEVbh/iybTTfotfcEWCzG3XpmP2kPJ/5bWTirihaKRmUq0xrrLW4IvzY25C497gc457p1FdyUXu+TXX66mvjpnVl9OaKbgvE74TNnU08GaqEhQpGjbixOykG5HI8t48+FsTWrxQz55VWNzLXlmsFRBfmF27jrEnwhwT5v8Aaq0ZzMOdZbfaub55nW+4X8+kZPiTw5LEkVUlRLeWVD5RlBUmwNh9oNl16HsI6TtodrqX5pLDkuWf76mJQtUFN8lukY3iAS9ZRJL/AL24tbfWaAn/AJAx04I0P4P8Czq6oTFaxgyKSZIuCXdCUDED4VRgbDQkgHbffEdbS0umqNb6GO6asm5LqIQhGgqEIQgBCEIAQhCAEVzxDwA12G1MhRd2TMg6uhDoPmygfOLHCAOP+HK7ygrJMyzUfReZFr5h20II9upjamEcYyakhT9XMP2W2J6KefsbGKn4m8NLhuMic8k/RZ0wTRbY3sZqDlo5Jy9COsT+McM09bJE6lyKxF1K2COOhA2Pflz7crXKptRsys8pdvQ26ZzWXD9CyTqhZSl5jBVXUsdhGp+OMUOI1CfRpUxsq2FlJZrMTmyi9h6ucZsl6nEJsqlmzMoS4Obf03uWH23A0H/sxf6PD5VKnlyVCgbnmx6seZ/4IwPh0Hmfmm+XbBp82qeFsijYd4kshEquksjCwLgEH3ZD/L5CLZU41JlU5qc4aUBcFTfMdgo/ETpblz2j3xXCZNWmScgYcj9pe6ncH9Ot41BxJw/Mo5/kM58tiGRibKQTbMRsGGx9ukV006fVy28r6ro16E523aeOHuiep6Csxxy8x/Kp1b0jUqD0RdM7W3Y9flH3ifhpPpss2lm+ayEMFKhXBBuCoJIbXl/GNi0lIkiUkuWLIigLbmOvcne/ePpZsVP7RsjLFaSj2x/JKOjUo5lz7lV4U43FX9VOASeOWwmW3sOTdV/LoLJPqlko0yYwVFF2Y7Af85RTvEbh5VUVsoiXMRlz2Nsxv6XH4wbe415a1TiHi+dXS5auuVEtny3s7/ePIG17L3Pyujoo6lxsq2i/zLt7Pb0IvVSpThPd9PUksZrZuNz1SnkgJLvaY2hAPN25DmFFzvvHxjvh1NpJYnI6zgmsxctsttb2JOZOu3ta9rzwnV0rU6rSfCvxKdHDdZnUnrt02sJgzwqkuQFA9RYgKB3vpaPJa+dM1XXHEV0fN+0LSRshxyeW+pEcM8RLXSQ4AV10mIOTdR+E7j5jlGP4g1ITD5oO7lFXuc4b+CmKFT4+MPrZzUhWbJYkBTmykHUAbG6nQHnr1ie4bwur4lqlRysuRJsZpXQIGP2QSSZjZSBfQW7a6K/s1/eFZHaGz9e+CqeszU4PnyN0eDFI0rBqUMLFhMe3Zprsv5qQfnF2jypKVZSJLlqFRFCqo2VVFgB2AAj1j6A5YhCEAIQhACEIQAhCEAIQhAEVxNwzIxGnanqEzI2oI0ZGGzoeTD+oNwSI59xXBa/huccwM6kZtHAIRvffypluR0NudtOl486mmSYpSYqujCzKwDKw6EHQiIWVxsjwyWUShOUHmL3OXeKMZp6hRV0k0S56lTMlt6X7OnJmGxsTca8jEzg/iNTzJS/SH8ubswysVJ+8MoNgenKL1xf4CUc+XMejBp59iUUMTJLb2ZSCVB29JFr3sdo05hNHTU016XE6VpcwNbzCzgqejANbLzDC415jWOdqNHW6sSy8csYzjt6mqrUTVmY4Wf0Nm0GLSJovLnS2HZ1v8xe4ig8fYgK+pk09KBMZMwzKRZma11B2yqFuTtv0jNrPDCTMUtTT21F0DZXU9PULad9YxvC5klVE+VMXLPtZb2uApOdB0Ox9lPSOdRCmpSvqbk49MYxnbc13Stm1XYsZ6n5JTGMPQKE82Wo0WwmgDp6TnAH5RJYP4lyXbLUyzJbbMLsl+4+Jf1i6tN1iI4jwSkqJbNU5UsP7+4Vl6a/a/dN4zLU1XPFte76x2f6dS5021RzCW3ZlOxeobGK8U8pv7PKvdhtYfHM7kn0r8upi/wAjDpMuT5Cy18q1shAIPdr/ABE9TGu/DPGJFPNnJNdVMwKEc6KcpN1udr3B1ttF4x7iKnowDNfUi6ovqZh1A5DuSBFmthYpxorTwuXr6kNK4OLsm93zKXxBgczCpy1VJfyibMhuQt/sN1Q8juD3sT5SpdVjc0kt5VOh23C9ABpne3M7dtBHtW8Y1WICZJpaW8tlKtdS7WPMnRV6jp1iNw6oqsGmKZqAJNF2l5lYkA7jKTlYXNrx0IRs8PzY8ZLbdZx8zLJw49s+H17F0fDqXCqWZNSWM6qQsx7M7ORZQDy11soGgMWj9nTBGlUU+oYW8+YAvdJQIzf62cf5Y1/h2HVHElYsqUrS6SUbu5GiD7zcjMYaKvL2zGOkcMw2XTSZcmUuWXLUKqjkALfM9+ca9DROuDla8yfP5FOpshKWILZGVCEI3mUQhCAEIQgBCEIAQhCAEIQgBCEIARXOMuAaTFZeWoT1qPROXSYnseY/Cbj56xY4QBztiXhpi+DsWpCaqRvZBmP+aSTcHul/eKLjGPzTVrUeT5E9MuceoAsvMq2outgRfWOw4+Wlg7gH3il0VuXFjfl/sn4kscOdjmub4qSvJBElvOt8BtkB65r3I7Wv/GIjDsJn4s3nVNQqyxeyBlzb7Il/QO7a+8dA4p4VYXUB89HLUvqWlgy2B6jLYD8rHneKRW/s2UxP1VZOQdHRJn6jJGaOhhWn4OzfXn+he9TKbXibrtyKrXcB0Bl5QfJI2meYCT+8GNiPa0UNJMqkq1E/JUylOvluCrCxtsdwdcp6W2N43DI/ZqlA+uumEfhlKv8AF2iyYL4E4XTkF0mVBH/3nuP9KBQfY3iVGmnWmp2OSf1zzk8tujNpxjg1IONp1QRIw2jN9lCrnI7hEGVfc3EXHg/wKmT3+kYw7Mza+Qr3b/5HB0tyVD015RuWgwyVTrkkyklL91FVB+SgCMmLadNVT+RfMrsunZ+ZmFhGDSaSUsqnlLKlrsqiw7k8yT1OpjNhCNBUIQhACEIQAhCEAIQhACEIQAhCEAIQhACEIQAhCEAIQhACEIQAhCEAIQhACEIQAhCEAIQhACEIQAhCEAIQhACEIQAhCEAIQhACEIQAhCEAIQhACEIQAhCEAIQhACEIQAhCEAIQhACEIQAhCEAIQhACEIQAhCEAIQhACEIQAhCEAIQhACEIQAhCEAIQhAH/2Q=="/>
          <p:cNvSpPr>
            <a:spLocks noChangeAspect="1" noChangeArrowheads="1"/>
          </p:cNvSpPr>
          <p:nvPr/>
        </p:nvSpPr>
        <p:spPr bwMode="auto">
          <a:xfrm>
            <a:off x="74613" y="-777875"/>
            <a:ext cx="1171575" cy="15621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7" name="Obrázek 16" descr="ananas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3068960"/>
            <a:ext cx="1847619" cy="2466667"/>
          </a:xfrm>
          <a:prstGeom prst="rect">
            <a:avLst/>
          </a:prstGeom>
        </p:spPr>
      </p:pic>
      <p:pic>
        <p:nvPicPr>
          <p:cNvPr id="18" name="Obrázek 17" descr="jablk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03848" y="5373216"/>
            <a:ext cx="1828800" cy="1209675"/>
          </a:xfrm>
          <a:prstGeom prst="rect">
            <a:avLst/>
          </a:prstGeom>
        </p:spPr>
      </p:pic>
      <p:pic>
        <p:nvPicPr>
          <p:cNvPr id="3074" name="Picture 2" descr="http://www.paneria.cz/pict/refe/face3/29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83082" y="2996952"/>
            <a:ext cx="2360918" cy="1440160"/>
          </a:xfrm>
          <a:prstGeom prst="rect">
            <a:avLst/>
          </a:prstGeom>
          <a:noFill/>
        </p:spPr>
      </p:pic>
      <p:pic>
        <p:nvPicPr>
          <p:cNvPr id="3076" name="Picture 4" descr="http://4.bp.blogspot.com/_xlscGHxWnj4/SHrS03egNrI/AAAAAAAAAb8/vJmivt3Ki-0/s1600-R/cherries_tcm4-31526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2852936"/>
            <a:ext cx="1728192" cy="1728192"/>
          </a:xfrm>
          <a:prstGeom prst="rect">
            <a:avLst/>
          </a:prstGeom>
          <a:noFill/>
        </p:spPr>
      </p:pic>
      <p:pic>
        <p:nvPicPr>
          <p:cNvPr id="3078" name="Picture 6" descr="http://www.onlinephotographers.org/pics/2808_bb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39752" y="3284984"/>
            <a:ext cx="2487548" cy="1656184"/>
          </a:xfrm>
          <a:prstGeom prst="rect">
            <a:avLst/>
          </a:prstGeom>
          <a:noFill/>
        </p:spPr>
      </p:pic>
      <p:pic>
        <p:nvPicPr>
          <p:cNvPr id="3080" name="Picture 8" descr="http://files.viaweb.cz/recipes/4b/ec/1338-2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87824" y="1340768"/>
            <a:ext cx="2476500" cy="1714500"/>
          </a:xfrm>
          <a:prstGeom prst="rect">
            <a:avLst/>
          </a:prstGeom>
          <a:noFill/>
        </p:spPr>
      </p:pic>
      <p:pic>
        <p:nvPicPr>
          <p:cNvPr id="3082" name="Picture 10" descr="http://www.potravinydomu.cz/data/F/B/I/phpFBIqDg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88224" y="4365104"/>
            <a:ext cx="2808312" cy="2106234"/>
          </a:xfrm>
          <a:prstGeom prst="rect">
            <a:avLst/>
          </a:prstGeom>
          <a:noFill/>
        </p:spPr>
      </p:pic>
      <p:pic>
        <p:nvPicPr>
          <p:cNvPr id="22" name="Picture 4" descr="http://www.az-recepty.cz/data/document/large/000000165491_pecene_kure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3528" y="5013176"/>
            <a:ext cx="2049810" cy="1368152"/>
          </a:xfrm>
          <a:prstGeom prst="rect">
            <a:avLst/>
          </a:prstGeom>
          <a:noFill/>
        </p:spPr>
      </p:pic>
      <p:pic>
        <p:nvPicPr>
          <p:cNvPr id="3084" name="Picture 12" descr="http://arro-signs.co.uk/vinylstickers/wp-content/uploads/2011/03/milk-shake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16216" y="764704"/>
            <a:ext cx="1220812" cy="20882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kuře omal.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7944" y="4714875"/>
            <a:ext cx="2143125" cy="2143125"/>
          </a:xfrm>
          <a:prstGeom prst="rect">
            <a:avLst/>
          </a:prstGeom>
        </p:spPr>
      </p:pic>
      <p:pic>
        <p:nvPicPr>
          <p:cNvPr id="6" name="Obrázek 5" descr="jogurt omal.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99792" y="4221088"/>
            <a:ext cx="1219200" cy="1219200"/>
          </a:xfrm>
          <a:prstGeom prst="rect">
            <a:avLst/>
          </a:prstGeom>
        </p:spPr>
      </p:pic>
      <p:pic>
        <p:nvPicPr>
          <p:cNvPr id="9" name="Obrázek 8" descr="MELOUN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411760" y="1268760"/>
            <a:ext cx="1828572" cy="1828572"/>
          </a:xfrm>
          <a:prstGeom prst="rect">
            <a:avLst/>
          </a:prstGeom>
        </p:spPr>
      </p:pic>
      <p:pic>
        <p:nvPicPr>
          <p:cNvPr id="11" name="Obrázek 10" descr="nel. omal.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27584" y="2276872"/>
            <a:ext cx="1371600" cy="2047875"/>
          </a:xfrm>
          <a:prstGeom prst="rect">
            <a:avLst/>
          </a:prstGeom>
        </p:spPr>
      </p:pic>
      <p:pic>
        <p:nvPicPr>
          <p:cNvPr id="13" name="Obrázek 12" descr="třešně omal.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308304" y="5085184"/>
            <a:ext cx="1057275" cy="1409700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2555776" y="188640"/>
            <a:ext cx="35800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Spoj stejnou barvou a říkej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www.potravinydomu.cz/data/F/B/I/phpFBIqDg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-756592" y="4398622"/>
            <a:ext cx="3384376" cy="2459378"/>
          </a:xfrm>
          <a:prstGeom prst="rect">
            <a:avLst/>
          </a:prstGeom>
          <a:noFill/>
        </p:spPr>
      </p:pic>
      <p:pic>
        <p:nvPicPr>
          <p:cNvPr id="17" name="Picture 2" descr="http://www.paneria.cz/pict/refe/face3/291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404664"/>
            <a:ext cx="2360918" cy="1440160"/>
          </a:xfrm>
          <a:prstGeom prst="rect">
            <a:avLst/>
          </a:prstGeom>
          <a:noFill/>
        </p:spPr>
      </p:pic>
      <p:pic>
        <p:nvPicPr>
          <p:cNvPr id="18" name="Picture 4" descr="http://4.bp.blogspot.com/_xlscGHxWnj4/SHrS03egNrI/AAAAAAAAAb8/vJmivt3Ki-0/s1600-R/cherries_tcm4-315261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355976" y="908720"/>
            <a:ext cx="1728192" cy="1728192"/>
          </a:xfrm>
          <a:prstGeom prst="rect">
            <a:avLst/>
          </a:prstGeom>
          <a:noFill/>
        </p:spPr>
      </p:pic>
      <p:pic>
        <p:nvPicPr>
          <p:cNvPr id="2052" name="Picture 4" descr="http://www.az-recepty.cz/data/document/large/000000165491_pecene_kure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355976" y="2636912"/>
            <a:ext cx="2049810" cy="1368152"/>
          </a:xfrm>
          <a:prstGeom prst="rect">
            <a:avLst/>
          </a:prstGeom>
          <a:noFill/>
        </p:spPr>
      </p:pic>
      <p:pic>
        <p:nvPicPr>
          <p:cNvPr id="20" name="Picture 12" descr="http://arro-signs.co.uk/vinylstickers/wp-content/uploads/2011/03/milk-shake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236296" y="2420888"/>
            <a:ext cx="1220812" cy="2088232"/>
          </a:xfrm>
          <a:prstGeom prst="rect">
            <a:avLst/>
          </a:prstGeom>
          <a:noFill/>
        </p:spPr>
      </p:pic>
      <p:pic>
        <p:nvPicPr>
          <p:cNvPr id="2054" name="Picture 6" descr="http://wiki.rvp.cz/@api/deki/files/22329/=sandwich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084168" y="548680"/>
            <a:ext cx="2880320" cy="20301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jogurt omal.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3933056"/>
            <a:ext cx="1872208" cy="1872208"/>
          </a:xfrm>
          <a:prstGeom prst="rect">
            <a:avLst/>
          </a:prstGeom>
        </p:spPr>
      </p:pic>
      <p:pic>
        <p:nvPicPr>
          <p:cNvPr id="6" name="Obrázek 5" descr="kuře omal.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63688" y="3933056"/>
            <a:ext cx="2143125" cy="2143125"/>
          </a:xfrm>
          <a:prstGeom prst="rect">
            <a:avLst/>
          </a:prstGeom>
        </p:spPr>
      </p:pic>
      <p:pic>
        <p:nvPicPr>
          <p:cNvPr id="7" name="Obrázek 6" descr="nel. omal.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07904" y="1628800"/>
            <a:ext cx="1371600" cy="2047875"/>
          </a:xfrm>
          <a:prstGeom prst="rect">
            <a:avLst/>
          </a:prstGeom>
        </p:spPr>
      </p:pic>
      <p:pic>
        <p:nvPicPr>
          <p:cNvPr id="8" name="Obrázek 7" descr="třešně omal.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88224" y="1772816"/>
            <a:ext cx="1057275" cy="14097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483768" y="548680"/>
            <a:ext cx="40372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Vybarvi a očísluj podle diktátu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1" name="Picture 6" descr="http://wiki.rvp.cz/@api/deki/files/22329/=sandwich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1412776"/>
            <a:ext cx="2880320" cy="20301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48680"/>
            <a:ext cx="77048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u="sng" dirty="0" smtClean="0">
                <a:hlinkClick r:id="rId2"/>
              </a:rPr>
              <a:t>http://wiki.rvp.cz/@api/deki/files/22329/=sandwich.jpg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 </a:t>
            </a:r>
            <a:r>
              <a:rPr lang="cs-CZ" u="sng" dirty="0" smtClean="0">
                <a:hlinkClick r:id="rId3"/>
              </a:rPr>
              <a:t>http</a:t>
            </a:r>
            <a:r>
              <a:rPr lang="cs-CZ" u="sng" dirty="0" smtClean="0">
                <a:hlinkClick r:id="rId3"/>
              </a:rPr>
              <a:t>://</a:t>
            </a:r>
            <a:r>
              <a:rPr lang="cs-CZ" u="sng" dirty="0" smtClean="0">
                <a:hlinkClick r:id="rId3"/>
              </a:rPr>
              <a:t>arro-signs.co.uk/vinylstickers/tag/milk-shake-stickers/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 </a:t>
            </a:r>
            <a:r>
              <a:rPr lang="cs-CZ" u="sng" dirty="0" smtClean="0">
                <a:hlinkClick r:id="rId4"/>
              </a:rPr>
              <a:t>http</a:t>
            </a:r>
            <a:r>
              <a:rPr lang="cs-CZ" u="sng" dirty="0" smtClean="0">
                <a:hlinkClick r:id="rId4"/>
              </a:rPr>
              <a:t>://coloring-book.blog.cz/1104/002-ovoce-a-zelenina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 </a:t>
            </a:r>
            <a:r>
              <a:rPr lang="cs-CZ" u="sng" dirty="0" smtClean="0">
                <a:hlinkClick r:id="rId5"/>
              </a:rPr>
              <a:t>http</a:t>
            </a:r>
            <a:r>
              <a:rPr lang="cs-CZ" u="sng" dirty="0" smtClean="0">
                <a:hlinkClick r:id="rId5"/>
              </a:rPr>
              <a:t>://iomalovanky.cz/tag/ovoce/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 </a:t>
            </a:r>
            <a:r>
              <a:rPr lang="cs-CZ" u="sng" dirty="0" smtClean="0">
                <a:hlinkClick r:id="rId6"/>
              </a:rPr>
              <a:t>http</a:t>
            </a:r>
            <a:r>
              <a:rPr lang="cs-CZ" u="sng" dirty="0" smtClean="0">
                <a:hlinkClick r:id="rId6"/>
              </a:rPr>
              <a:t>://www.</a:t>
            </a:r>
            <a:r>
              <a:rPr lang="cs-CZ" u="sng" dirty="0" err="1" smtClean="0">
                <a:hlinkClick r:id="rId6"/>
              </a:rPr>
              <a:t>paneria.cz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cz</a:t>
            </a:r>
            <a:r>
              <a:rPr lang="cs-CZ" u="sng" dirty="0" smtClean="0">
                <a:hlinkClick r:id="rId6"/>
              </a:rPr>
              <a:t>/e-</a:t>
            </a:r>
            <a:r>
              <a:rPr lang="cs-CZ" u="sng" dirty="0" err="1" smtClean="0">
                <a:hlinkClick r:id="rId6"/>
              </a:rPr>
              <a:t>shop</a:t>
            </a:r>
            <a:r>
              <a:rPr lang="cs-CZ" u="sng" dirty="0" smtClean="0">
                <a:hlinkClick r:id="rId6"/>
              </a:rPr>
              <a:t>/2/</a:t>
            </a:r>
            <a:r>
              <a:rPr lang="cs-CZ" u="sng" dirty="0" err="1" smtClean="0">
                <a:hlinkClick r:id="rId6"/>
              </a:rPr>
              <a:t>praha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sandwiche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ciabatty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st</a:t>
            </a:r>
            <a:r>
              <a:rPr lang="cs-CZ" u="sng" dirty="0" smtClean="0">
                <a:hlinkClick r:id="rId6"/>
              </a:rPr>
              <a:t>-lambert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916832"/>
            <a:ext cx="84249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7"/>
              </a:rPr>
              <a:t>http://cherry-cherries.blogspot.com/2010/04/cherries-drawing.html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</a:t>
            </a:r>
            <a:r>
              <a:rPr lang="cs-CZ" u="sng" dirty="0" smtClean="0">
                <a:hlinkClick r:id="rId8"/>
              </a:rPr>
              <a:t>://obrazky.superia.cz/ovoce/ananas.php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</a:t>
            </a:r>
            <a:r>
              <a:rPr lang="cs-CZ" u="sng" dirty="0" smtClean="0">
                <a:hlinkClick r:id="rId9"/>
              </a:rPr>
              <a:t>://www.</a:t>
            </a:r>
            <a:r>
              <a:rPr lang="cs-CZ" u="sng" dirty="0" err="1" smtClean="0">
                <a:hlinkClick r:id="rId9"/>
              </a:rPr>
              <a:t>watermelons.ru</a:t>
            </a:r>
            <a:r>
              <a:rPr lang="cs-CZ" u="sng" dirty="0" smtClean="0">
                <a:hlinkClick r:id="rId9"/>
              </a:rPr>
              <a:t>/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</a:t>
            </a:r>
            <a:r>
              <a:rPr lang="cs-CZ" u="sng" dirty="0" smtClean="0">
                <a:hlinkClick r:id="rId10"/>
              </a:rPr>
              <a:t>://wiki.rvp.cz/@api/deki/files/15847/=jogurt.jpg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</a:t>
            </a:r>
            <a:r>
              <a:rPr lang="cs-CZ" u="sng" dirty="0" smtClean="0">
                <a:hlinkClick r:id="rId11"/>
              </a:rPr>
              <a:t>://wiki.rvp.cz/@api/deki/files/15849/=ku%25c3%2583%25c2%2583%25c3%2582%25c2%2583%25c3%2583%25c2%2582%25c3%2582%25c2%2585%25c3%2583%25c2%2583%25c3%2582%25c2%2582%25c3%2583%25c2%2582%25c3%2582%25c2%2599e.jpg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</a:t>
            </a:r>
            <a:r>
              <a:rPr lang="cs-CZ" u="sng" dirty="0" smtClean="0">
                <a:hlinkClick r:id="rId12"/>
              </a:rPr>
              <a:t>://www.</a:t>
            </a:r>
            <a:r>
              <a:rPr lang="cs-CZ" u="sng" dirty="0" err="1" smtClean="0">
                <a:hlinkClick r:id="rId12"/>
              </a:rPr>
              <a:t>az</a:t>
            </a:r>
            <a:r>
              <a:rPr lang="cs-CZ" u="sng" dirty="0" smtClean="0">
                <a:hlinkClick r:id="rId12"/>
              </a:rPr>
              <a:t>-recepty.</a:t>
            </a:r>
            <a:r>
              <a:rPr lang="cs-CZ" u="sng" dirty="0" err="1" smtClean="0">
                <a:hlinkClick r:id="rId12"/>
              </a:rPr>
              <a:t>cz</a:t>
            </a:r>
            <a:r>
              <a:rPr lang="cs-CZ" u="sng" dirty="0" smtClean="0">
                <a:hlinkClick r:id="rId12"/>
              </a:rPr>
              <a:t>/</a:t>
            </a:r>
            <a:r>
              <a:rPr lang="cs-CZ" u="sng" dirty="0" err="1" smtClean="0">
                <a:hlinkClick r:id="rId12"/>
              </a:rPr>
              <a:t>pecene</a:t>
            </a:r>
            <a:r>
              <a:rPr lang="cs-CZ" u="sng" dirty="0" smtClean="0">
                <a:hlinkClick r:id="rId12"/>
              </a:rPr>
              <a:t>-kure-d93/</a:t>
            </a:r>
            <a:endParaRPr lang="cs-CZ" dirty="0" smtClean="0"/>
          </a:p>
          <a:p>
            <a:r>
              <a:rPr lang="cs-CZ" u="sng" dirty="0" smtClean="0">
                <a:hlinkClick r:id="rId13"/>
              </a:rPr>
              <a:t>http</a:t>
            </a:r>
            <a:r>
              <a:rPr lang="cs-CZ" u="sng" dirty="0" smtClean="0">
                <a:hlinkClick r:id="rId13"/>
              </a:rPr>
              <a:t>://www.</a:t>
            </a:r>
            <a:r>
              <a:rPr lang="cs-CZ" u="sng" dirty="0" err="1" smtClean="0">
                <a:hlinkClick r:id="rId13"/>
              </a:rPr>
              <a:t>potravinydomu.cz</a:t>
            </a:r>
            <a:r>
              <a:rPr lang="cs-CZ" u="sng" dirty="0" smtClean="0">
                <a:hlinkClick r:id="rId13"/>
              </a:rPr>
              <a:t>/produkt/718-KOSTICI-</a:t>
            </a:r>
            <a:r>
              <a:rPr lang="cs-CZ" u="sng" dirty="0" err="1" smtClean="0">
                <a:hlinkClick r:id="rId13"/>
              </a:rPr>
              <a:t>Barvici</a:t>
            </a:r>
            <a:r>
              <a:rPr lang="cs-CZ" u="sng" dirty="0" smtClean="0">
                <a:hlinkClick r:id="rId13"/>
              </a:rPr>
              <a:t>-jogurt-115g/index.</a:t>
            </a:r>
            <a:r>
              <a:rPr lang="cs-CZ" u="sng" dirty="0" err="1" smtClean="0">
                <a:hlinkClick r:id="rId13"/>
              </a:rPr>
              <a:t>htm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437112"/>
            <a:ext cx="82089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14"/>
              </a:rPr>
              <a:t>http://prostri.kuchyne.dumazahrada.cz/recepty/babicciny-kolacky-i-917.aspx</a:t>
            </a:r>
            <a:endParaRPr lang="cs-CZ" dirty="0" smtClean="0"/>
          </a:p>
          <a:p>
            <a:r>
              <a:rPr lang="cs-CZ" u="sng" dirty="0" smtClean="0">
                <a:hlinkClick r:id="rId15"/>
              </a:rPr>
              <a:t>http</a:t>
            </a:r>
            <a:r>
              <a:rPr lang="cs-CZ" u="sng" dirty="0" smtClean="0">
                <a:hlinkClick r:id="rId15"/>
              </a:rPr>
              <a:t>://varecha.pravda.sk/magazin/kto-miluje-jablka-ruka-hore-/10333-clanok.html</a:t>
            </a:r>
            <a:endParaRPr lang="cs-CZ" dirty="0" smtClean="0"/>
          </a:p>
          <a:p>
            <a:r>
              <a:rPr lang="cs-CZ" u="sng" dirty="0" smtClean="0">
                <a:hlinkClick r:id="rId16"/>
              </a:rPr>
              <a:t>http</a:t>
            </a:r>
            <a:r>
              <a:rPr lang="cs-CZ" u="sng" dirty="0" smtClean="0">
                <a:hlinkClick r:id="rId16"/>
              </a:rPr>
              <a:t>://www.</a:t>
            </a:r>
            <a:r>
              <a:rPr lang="cs-CZ" u="sng" dirty="0" err="1" smtClean="0">
                <a:hlinkClick r:id="rId16"/>
              </a:rPr>
              <a:t>onlinephotographers.org</a:t>
            </a:r>
            <a:r>
              <a:rPr lang="cs-CZ" u="sng" dirty="0" smtClean="0">
                <a:hlinkClick r:id="rId16"/>
              </a:rPr>
              <a:t>/</a:t>
            </a:r>
            <a:r>
              <a:rPr lang="cs-CZ" u="sng" dirty="0" err="1" smtClean="0">
                <a:hlinkClick r:id="rId16"/>
              </a:rPr>
              <a:t>cz</a:t>
            </a:r>
            <a:r>
              <a:rPr lang="cs-CZ" u="sng" dirty="0" smtClean="0">
                <a:hlinkClick r:id="rId16"/>
              </a:rPr>
              <a:t>/</a:t>
            </a:r>
            <a:r>
              <a:rPr lang="cs-CZ" u="sng" dirty="0" err="1" smtClean="0">
                <a:hlinkClick r:id="rId16"/>
              </a:rPr>
              <a:t>big</a:t>
            </a:r>
            <a:r>
              <a:rPr lang="cs-CZ" u="sng" dirty="0" smtClean="0">
                <a:hlinkClick r:id="rId16"/>
              </a:rPr>
              <a:t>/2808/</a:t>
            </a:r>
            <a:endParaRPr lang="cs-CZ" dirty="0" smtClean="0"/>
          </a:p>
          <a:p>
            <a:r>
              <a:rPr lang="cs-CZ" dirty="0" smtClean="0"/>
              <a:t>				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89</Words>
  <Application>Microsoft Office PowerPoint</Application>
  <PresentationFormat>Předvádění na obrazovce (4:3)</PresentationFormat>
  <Paragraphs>20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 I C N I C </vt:lpstr>
      <vt:lpstr>Snímek 2</vt:lpstr>
      <vt:lpstr>Snímek 3</vt:lpstr>
      <vt:lpstr>Snímek 4</vt:lpstr>
      <vt:lpstr>Snímek 5</vt:lpstr>
    </vt:vector>
  </TitlesOfParts>
  <Company>ATC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 I C N I C</dc:title>
  <dc:creator>uzivatel</dc:creator>
  <cp:lastModifiedBy>Your User Name</cp:lastModifiedBy>
  <cp:revision>4</cp:revision>
  <dcterms:created xsi:type="dcterms:W3CDTF">2011-06-08T10:13:42Z</dcterms:created>
  <dcterms:modified xsi:type="dcterms:W3CDTF">2012-10-09T19:06:23Z</dcterms:modified>
</cp:coreProperties>
</file>