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Příklady typu 30+2, 32-2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VY_32_INOVACE_4B27M2_Příklady typu 30+2, 32-2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VY_32_INOVACE_4B27M2_Příklady typu 30+2, 32-2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Příklady typu 30+2, 32-2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21859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sčítání  desítek a </a:t>
            </a:r>
            <a:r>
              <a:rPr lang="cs-CZ" dirty="0" smtClean="0"/>
              <a:t>jednotek.</a:t>
            </a:r>
            <a:endParaRPr lang="cs-CZ" dirty="0" smtClean="0"/>
          </a:p>
          <a:p>
            <a:r>
              <a:rPr lang="cs-CZ" dirty="0" smtClean="0"/>
              <a:t>Je určen pro žáky 2. </a:t>
            </a:r>
            <a:r>
              <a:rPr lang="cs-CZ" dirty="0" smtClean="0"/>
              <a:t>ročníku. </a:t>
            </a:r>
            <a:endParaRPr lang="cs-CZ" dirty="0" smtClean="0"/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Pomůcky: cvičné peníze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využít pero a animace, ostatní žáci pracují se svými cvičnými penězi, kontrolují si s tabulí, postupně dopisují výsledky</a:t>
            </a:r>
          </a:p>
          <a:p>
            <a:pPr lvl="1"/>
            <a:r>
              <a:rPr lang="cs-CZ" dirty="0" smtClean="0"/>
              <a:t>Snímek 4 – žáci dopisují příklady fixem na tabuli i tabulku</a:t>
            </a:r>
          </a:p>
          <a:p>
            <a:pPr lvl="1"/>
            <a:r>
              <a:rPr lang="cs-CZ" dirty="0" smtClean="0"/>
              <a:t>Snímek 5 – žáci dopisují chybějící číslo, ústně říkají i zbylé příklady</a:t>
            </a:r>
            <a:r>
              <a:rPr lang="cs-CZ" dirty="0"/>
              <a:t> </a:t>
            </a:r>
            <a:r>
              <a:rPr lang="cs-CZ" dirty="0" smtClean="0"/>
              <a:t>(20+4, </a:t>
            </a:r>
            <a:r>
              <a:rPr lang="cs-CZ" dirty="0" err="1" smtClean="0"/>
              <a:t>4</a:t>
            </a:r>
            <a:r>
              <a:rPr lang="cs-CZ" dirty="0" smtClean="0"/>
              <a:t>+20, 24-4, 24-20)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Znázorňuj příklady pomocí desítek a jednotek, doplňuj 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83488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30+5=__</a:t>
            </a:r>
          </a:p>
          <a:p>
            <a:r>
              <a:rPr lang="cs-CZ" dirty="0" smtClean="0"/>
              <a:t>60+7=__</a:t>
            </a:r>
          </a:p>
          <a:p>
            <a:r>
              <a:rPr lang="cs-CZ" dirty="0" smtClean="0"/>
              <a:t>28- 8=__</a:t>
            </a:r>
          </a:p>
          <a:p>
            <a:r>
              <a:rPr lang="cs-CZ" dirty="0" smtClean="0"/>
              <a:t>40+3=__</a:t>
            </a:r>
          </a:p>
          <a:p>
            <a:r>
              <a:rPr lang="cs-CZ" dirty="0" smtClean="0"/>
              <a:t>10+9=__</a:t>
            </a:r>
          </a:p>
          <a:p>
            <a:r>
              <a:rPr lang="cs-CZ" dirty="0" smtClean="0"/>
              <a:t>51- 1=__</a:t>
            </a:r>
          </a:p>
          <a:p>
            <a:r>
              <a:rPr lang="cs-CZ" dirty="0" smtClean="0"/>
              <a:t>74- 4=__</a:t>
            </a:r>
          </a:p>
          <a:p>
            <a:r>
              <a:rPr lang="cs-CZ" dirty="0" smtClean="0"/>
              <a:t>90+6=__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7236296" y="1484784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596336" y="2348880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172400" y="2852936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8244408" y="1844824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876256" y="3717032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7740352" y="3429000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7020272" y="2924944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804248" y="2132856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7956376" y="1052736"/>
            <a:ext cx="699864" cy="6998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7452320" y="5229200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7884368" y="4941168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7740352" y="5805264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7812360" y="4365104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7164288" y="5733256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Elipsa 41"/>
          <p:cNvSpPr/>
          <p:nvPr/>
        </p:nvSpPr>
        <p:spPr>
          <a:xfrm>
            <a:off x="8532440" y="5661248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Elipsa 42"/>
          <p:cNvSpPr/>
          <p:nvPr/>
        </p:nvSpPr>
        <p:spPr>
          <a:xfrm>
            <a:off x="8460432" y="5157192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8460432" y="4653136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Elipsa 44"/>
          <p:cNvSpPr/>
          <p:nvPr/>
        </p:nvSpPr>
        <p:spPr>
          <a:xfrm>
            <a:off x="8316416" y="4149080"/>
            <a:ext cx="432048" cy="432048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příklady ke znázornění</a:t>
            </a:r>
            <a:br>
              <a:rPr lang="cs-CZ" dirty="0" smtClean="0"/>
            </a:br>
            <a:r>
              <a:rPr lang="cs-CZ" dirty="0" smtClean="0"/>
              <a:t>(sloupec znázorňuje desítku)</a:t>
            </a:r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467544" y="1628800"/>
            <a:ext cx="216024" cy="17281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683568" y="1628800"/>
            <a:ext cx="216024" cy="17281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899592" y="1628800"/>
            <a:ext cx="216024" cy="17281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115616" y="1628800"/>
            <a:ext cx="216024" cy="172819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1331640" y="3140968"/>
            <a:ext cx="216024" cy="208040"/>
          </a:xfrm>
          <a:prstGeom prst="cub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1331640" y="2996952"/>
            <a:ext cx="216024" cy="208040"/>
          </a:xfrm>
          <a:prstGeom prst="cub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1331640" y="2852936"/>
            <a:ext cx="216024" cy="208040"/>
          </a:xfrm>
          <a:prstGeom prst="cub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1331640" y="2708920"/>
            <a:ext cx="216024" cy="208040"/>
          </a:xfrm>
          <a:prstGeom prst="cub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3491880" y="1628800"/>
            <a:ext cx="216024" cy="172819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3707904" y="1628800"/>
            <a:ext cx="216024" cy="172819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923928" y="1628800"/>
            <a:ext cx="216024" cy="172819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4139952" y="1628800"/>
            <a:ext cx="216024" cy="172819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4355976" y="3140968"/>
            <a:ext cx="216024" cy="208040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4355976" y="2996952"/>
            <a:ext cx="216024" cy="208040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3059832" y="1628800"/>
            <a:ext cx="216024" cy="172819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3275856" y="1628800"/>
            <a:ext cx="216024" cy="1728192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6156176" y="1628800"/>
            <a:ext cx="216024" cy="1728192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6372200" y="1628800"/>
            <a:ext cx="216024" cy="1728192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6588224" y="1628800"/>
            <a:ext cx="216024" cy="1728192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6804248" y="3140968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6804248" y="2996952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6804248" y="2852936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6804248" y="2708920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6804248" y="2564904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6804248" y="2420888"/>
            <a:ext cx="216024" cy="208040"/>
          </a:xfrm>
          <a:prstGeom prst="cub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611560" y="4365104"/>
            <a:ext cx="216024" cy="1728192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827584" y="4365104"/>
            <a:ext cx="216024" cy="1728192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1043608" y="4365104"/>
            <a:ext cx="216024" cy="1728192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1259632" y="4365104"/>
            <a:ext cx="216024" cy="1728192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1475656" y="5877272"/>
            <a:ext cx="216024" cy="208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1475656" y="5733256"/>
            <a:ext cx="216024" cy="208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1475656" y="5589240"/>
            <a:ext cx="216024" cy="208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1475656" y="5445224"/>
            <a:ext cx="216024" cy="208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395536" y="4365104"/>
            <a:ext cx="216024" cy="1728192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1475656" y="5301208"/>
            <a:ext cx="216024" cy="208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1475656" y="5157192"/>
            <a:ext cx="216024" cy="208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1475656" y="5013176"/>
            <a:ext cx="216024" cy="208040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3707904" y="4293096"/>
            <a:ext cx="216024" cy="1728192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3923928" y="4293096"/>
            <a:ext cx="216024" cy="1728192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4139952" y="5805264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4139952" y="5661248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4139952" y="5517232"/>
            <a:ext cx="216024" cy="208040"/>
          </a:xfrm>
          <a:prstGeom prst="cub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6948264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7164288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Krychle 67"/>
          <p:cNvSpPr/>
          <p:nvPr/>
        </p:nvSpPr>
        <p:spPr>
          <a:xfrm>
            <a:off x="7380312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7596336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Krychle 69"/>
          <p:cNvSpPr/>
          <p:nvPr/>
        </p:nvSpPr>
        <p:spPr>
          <a:xfrm>
            <a:off x="7812360" y="5805264"/>
            <a:ext cx="216024" cy="208040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Krychle 70"/>
          <p:cNvSpPr/>
          <p:nvPr/>
        </p:nvSpPr>
        <p:spPr>
          <a:xfrm>
            <a:off x="7812360" y="5661248"/>
            <a:ext cx="216024" cy="208040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Krychle 71"/>
          <p:cNvSpPr/>
          <p:nvPr/>
        </p:nvSpPr>
        <p:spPr>
          <a:xfrm>
            <a:off x="6516216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Krychle 72"/>
          <p:cNvSpPr/>
          <p:nvPr/>
        </p:nvSpPr>
        <p:spPr>
          <a:xfrm>
            <a:off x="6732240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Krychle 73"/>
          <p:cNvSpPr/>
          <p:nvPr/>
        </p:nvSpPr>
        <p:spPr>
          <a:xfrm>
            <a:off x="5868144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6084168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Krychle 75"/>
          <p:cNvSpPr/>
          <p:nvPr/>
        </p:nvSpPr>
        <p:spPr>
          <a:xfrm>
            <a:off x="6300192" y="4293096"/>
            <a:ext cx="216024" cy="1728192"/>
          </a:xfrm>
          <a:prstGeom prst="cub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rychle 76"/>
          <p:cNvSpPr/>
          <p:nvPr/>
        </p:nvSpPr>
        <p:spPr>
          <a:xfrm>
            <a:off x="7812360" y="5517232"/>
            <a:ext cx="216024" cy="208040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rychle 77"/>
          <p:cNvSpPr/>
          <p:nvPr/>
        </p:nvSpPr>
        <p:spPr>
          <a:xfrm>
            <a:off x="7812360" y="5373216"/>
            <a:ext cx="216024" cy="208040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rychle 78"/>
          <p:cNvSpPr/>
          <p:nvPr/>
        </p:nvSpPr>
        <p:spPr>
          <a:xfrm>
            <a:off x="7812360" y="5229200"/>
            <a:ext cx="216024" cy="208040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ovací čára 80"/>
          <p:cNvCxnSpPr/>
          <p:nvPr/>
        </p:nvCxnSpPr>
        <p:spPr>
          <a:xfrm>
            <a:off x="107504" y="3933056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>
            <a:off x="107504" y="6525344"/>
            <a:ext cx="8352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flipH="1">
            <a:off x="4355976" y="31409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flipH="1">
            <a:off x="4355976" y="292494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flipH="1">
            <a:off x="1475656" y="580526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flipH="1">
            <a:off x="1475656" y="566124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flipH="1">
            <a:off x="1475656" y="551723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flipH="1">
            <a:off x="1475656" y="53732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flipH="1">
            <a:off x="1475656" y="5229200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flipH="1">
            <a:off x="1475656" y="508518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 flipH="1">
            <a:off x="1475656" y="4941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flipH="1">
            <a:off x="4139952" y="544522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flipH="1">
            <a:off x="4139952" y="5589240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flipH="1">
            <a:off x="4139952" y="573325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908720"/>
          </a:xfrm>
        </p:spPr>
        <p:txBody>
          <a:bodyPr/>
          <a:lstStyle/>
          <a:p>
            <a:r>
              <a:rPr lang="cs-CZ" dirty="0" smtClean="0"/>
              <a:t>Doplň chybějící číslo do pyramidy</a:t>
            </a:r>
            <a:endParaRPr lang="cs-CZ" dirty="0"/>
          </a:p>
        </p:txBody>
      </p:sp>
      <p:sp>
        <p:nvSpPr>
          <p:cNvPr id="37" name="Rovnoramenný trojúhelník 36"/>
          <p:cNvSpPr/>
          <p:nvPr/>
        </p:nvSpPr>
        <p:spPr>
          <a:xfrm>
            <a:off x="4211960" y="1124744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20  8      </a:t>
            </a:r>
            <a:endParaRPr lang="cs-CZ" sz="2400" dirty="0"/>
          </a:p>
        </p:txBody>
      </p:sp>
      <p:sp>
        <p:nvSpPr>
          <p:cNvPr id="38" name="Rovnoramenný trojúhelník 37"/>
          <p:cNvSpPr/>
          <p:nvPr/>
        </p:nvSpPr>
        <p:spPr>
          <a:xfrm>
            <a:off x="2267744" y="1052736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30  4       </a:t>
            </a:r>
            <a:endParaRPr lang="cs-CZ" sz="2400" dirty="0"/>
          </a:p>
        </p:txBody>
      </p:sp>
      <p:sp>
        <p:nvSpPr>
          <p:cNvPr id="40" name="Rovnoramenný trojúhelník 39"/>
          <p:cNvSpPr/>
          <p:nvPr/>
        </p:nvSpPr>
        <p:spPr>
          <a:xfrm>
            <a:off x="6300192" y="1124744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50  6       </a:t>
            </a:r>
            <a:endParaRPr lang="cs-CZ" sz="2400" dirty="0"/>
          </a:p>
        </p:txBody>
      </p:sp>
      <p:cxnSp>
        <p:nvCxnSpPr>
          <p:cNvPr id="64" name="Přímá spojovací čára 63"/>
          <p:cNvCxnSpPr/>
          <p:nvPr/>
        </p:nvCxnSpPr>
        <p:spPr>
          <a:xfrm>
            <a:off x="6732240" y="1916832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7164288" y="1916832"/>
            <a:ext cx="0" cy="726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4644008" y="1916832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>
            <a:off x="5076056" y="1916832"/>
            <a:ext cx="0" cy="726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>
            <a:off x="2699792" y="1844824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3131840" y="1844824"/>
            <a:ext cx="0" cy="726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Rovnoramenný trojúhelník 88"/>
          <p:cNvSpPr/>
          <p:nvPr/>
        </p:nvSpPr>
        <p:spPr>
          <a:xfrm>
            <a:off x="323528" y="2852936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34  </a:t>
            </a:r>
          </a:p>
          <a:p>
            <a:pPr algn="just"/>
            <a:r>
              <a:rPr lang="cs-CZ" sz="2400" dirty="0" smtClean="0"/>
              <a:t>30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90" name="Přímá spojovací čára 89"/>
          <p:cNvCxnSpPr/>
          <p:nvPr/>
        </p:nvCxnSpPr>
        <p:spPr>
          <a:xfrm>
            <a:off x="755576" y="3789040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>
            <a:endCxn id="89" idx="3"/>
          </p:cNvCxnSpPr>
          <p:nvPr/>
        </p:nvCxnSpPr>
        <p:spPr>
          <a:xfrm>
            <a:off x="1187624" y="3789040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683568" y="1988840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Rovnoramenný trojúhelník 103"/>
          <p:cNvSpPr/>
          <p:nvPr/>
        </p:nvSpPr>
        <p:spPr>
          <a:xfrm>
            <a:off x="251520" y="1052736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20  4       </a:t>
            </a:r>
            <a:endParaRPr lang="cs-CZ" sz="2400" dirty="0"/>
          </a:p>
        </p:txBody>
      </p:sp>
      <p:cxnSp>
        <p:nvCxnSpPr>
          <p:cNvPr id="105" name="Přímá spojovací čára 104"/>
          <p:cNvCxnSpPr/>
          <p:nvPr/>
        </p:nvCxnSpPr>
        <p:spPr>
          <a:xfrm>
            <a:off x="683568" y="1916832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>
            <a:off x="755576" y="3789040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9" name="Rovnoramenný trojúhelník 198"/>
          <p:cNvSpPr/>
          <p:nvPr/>
        </p:nvSpPr>
        <p:spPr>
          <a:xfrm>
            <a:off x="2339752" y="2852936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68  </a:t>
            </a:r>
          </a:p>
          <a:p>
            <a:pPr algn="just"/>
            <a:r>
              <a:rPr lang="cs-CZ" sz="2400" dirty="0" smtClean="0"/>
              <a:t>60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200" name="Přímá spojovací čára 199"/>
          <p:cNvCxnSpPr/>
          <p:nvPr/>
        </p:nvCxnSpPr>
        <p:spPr>
          <a:xfrm>
            <a:off x="2771800" y="3789040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ovací čára 200"/>
          <p:cNvCxnSpPr>
            <a:endCxn id="199" idx="3"/>
          </p:cNvCxnSpPr>
          <p:nvPr/>
        </p:nvCxnSpPr>
        <p:spPr>
          <a:xfrm>
            <a:off x="3203848" y="3789040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ovací čára 201"/>
          <p:cNvCxnSpPr/>
          <p:nvPr/>
        </p:nvCxnSpPr>
        <p:spPr>
          <a:xfrm>
            <a:off x="2771800" y="3789040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Rovnoramenný trojúhelník 202"/>
          <p:cNvSpPr/>
          <p:nvPr/>
        </p:nvSpPr>
        <p:spPr>
          <a:xfrm>
            <a:off x="4283968" y="2852936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72  </a:t>
            </a:r>
          </a:p>
          <a:p>
            <a:pPr algn="just"/>
            <a:r>
              <a:rPr lang="cs-CZ" sz="2400" dirty="0" smtClean="0"/>
              <a:t>70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205" name="Přímá spojovací čára 204"/>
          <p:cNvCxnSpPr>
            <a:endCxn id="203" idx="3"/>
          </p:cNvCxnSpPr>
          <p:nvPr/>
        </p:nvCxnSpPr>
        <p:spPr>
          <a:xfrm>
            <a:off x="5148064" y="3789040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ovací čára 205"/>
          <p:cNvCxnSpPr/>
          <p:nvPr/>
        </p:nvCxnSpPr>
        <p:spPr>
          <a:xfrm>
            <a:off x="4716016" y="3789040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Rovnoramenný trojúhelník 206"/>
          <p:cNvSpPr/>
          <p:nvPr/>
        </p:nvSpPr>
        <p:spPr>
          <a:xfrm>
            <a:off x="6372200" y="2852936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93  </a:t>
            </a:r>
          </a:p>
          <a:p>
            <a:pPr algn="just"/>
            <a:r>
              <a:rPr lang="cs-CZ" sz="2400" dirty="0" smtClean="0"/>
              <a:t>90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209" name="Přímá spojovací čára 208"/>
          <p:cNvCxnSpPr>
            <a:endCxn id="207" idx="3"/>
          </p:cNvCxnSpPr>
          <p:nvPr/>
        </p:nvCxnSpPr>
        <p:spPr>
          <a:xfrm>
            <a:off x="7236296" y="3789040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ovací čára 209"/>
          <p:cNvCxnSpPr/>
          <p:nvPr/>
        </p:nvCxnSpPr>
        <p:spPr>
          <a:xfrm>
            <a:off x="6804248" y="3789040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1" name="Rovnoramenný trojúhelník 210"/>
          <p:cNvSpPr/>
          <p:nvPr/>
        </p:nvSpPr>
        <p:spPr>
          <a:xfrm>
            <a:off x="395536" y="4797152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47  </a:t>
            </a:r>
          </a:p>
          <a:p>
            <a:pPr algn="just"/>
            <a:r>
              <a:rPr lang="cs-CZ" sz="2400" dirty="0" smtClean="0"/>
              <a:t>       7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212" name="Přímá spojovací čára 211"/>
          <p:cNvCxnSpPr/>
          <p:nvPr/>
        </p:nvCxnSpPr>
        <p:spPr>
          <a:xfrm>
            <a:off x="827584" y="5733256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ovací čára 212"/>
          <p:cNvCxnSpPr>
            <a:endCxn id="211" idx="3"/>
          </p:cNvCxnSpPr>
          <p:nvPr/>
        </p:nvCxnSpPr>
        <p:spPr>
          <a:xfrm>
            <a:off x="1259632" y="5733256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ovací čára 213"/>
          <p:cNvCxnSpPr/>
          <p:nvPr/>
        </p:nvCxnSpPr>
        <p:spPr>
          <a:xfrm>
            <a:off x="827584" y="5733256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Rovnoramenný trojúhelník 218"/>
          <p:cNvSpPr/>
          <p:nvPr/>
        </p:nvSpPr>
        <p:spPr>
          <a:xfrm>
            <a:off x="2411760" y="4797152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16  </a:t>
            </a:r>
          </a:p>
          <a:p>
            <a:pPr algn="just"/>
            <a:r>
              <a:rPr lang="cs-CZ" sz="2400" dirty="0" smtClean="0"/>
              <a:t>      6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220" name="Přímá spojovací čára 219"/>
          <p:cNvCxnSpPr/>
          <p:nvPr/>
        </p:nvCxnSpPr>
        <p:spPr>
          <a:xfrm>
            <a:off x="2843808" y="5733256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ovací čára 220"/>
          <p:cNvCxnSpPr>
            <a:endCxn id="219" idx="3"/>
          </p:cNvCxnSpPr>
          <p:nvPr/>
        </p:nvCxnSpPr>
        <p:spPr>
          <a:xfrm>
            <a:off x="3275856" y="5733256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ovací čára 221"/>
          <p:cNvCxnSpPr/>
          <p:nvPr/>
        </p:nvCxnSpPr>
        <p:spPr>
          <a:xfrm>
            <a:off x="2843808" y="5733256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Rovnoramenný trojúhelník 222"/>
          <p:cNvSpPr/>
          <p:nvPr/>
        </p:nvSpPr>
        <p:spPr>
          <a:xfrm>
            <a:off x="4427984" y="4797152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88  </a:t>
            </a:r>
          </a:p>
          <a:p>
            <a:pPr algn="just"/>
            <a:r>
              <a:rPr lang="cs-CZ" sz="2400" dirty="0" smtClean="0"/>
              <a:t>      8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224" name="Přímá spojovací čára 223"/>
          <p:cNvCxnSpPr>
            <a:endCxn id="223" idx="3"/>
          </p:cNvCxnSpPr>
          <p:nvPr/>
        </p:nvCxnSpPr>
        <p:spPr>
          <a:xfrm>
            <a:off x="5292080" y="5733256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ovací čára 224"/>
          <p:cNvCxnSpPr/>
          <p:nvPr/>
        </p:nvCxnSpPr>
        <p:spPr>
          <a:xfrm>
            <a:off x="4860032" y="5733256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6" name="Rovnoramenný trojúhelník 225"/>
          <p:cNvSpPr/>
          <p:nvPr/>
        </p:nvSpPr>
        <p:spPr>
          <a:xfrm>
            <a:off x="6444208" y="4797152"/>
            <a:ext cx="1728192" cy="1562472"/>
          </a:xfrm>
          <a:prstGeom prst="triangle">
            <a:avLst>
              <a:gd name="adj" fmla="val 5000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400" dirty="0" smtClean="0"/>
              <a:t>         </a:t>
            </a:r>
          </a:p>
          <a:p>
            <a:pPr algn="ctr"/>
            <a:r>
              <a:rPr lang="cs-CZ" sz="2400" dirty="0" smtClean="0"/>
              <a:t>65  </a:t>
            </a:r>
          </a:p>
          <a:p>
            <a:pPr algn="just"/>
            <a:r>
              <a:rPr lang="cs-CZ" sz="2400" dirty="0" smtClean="0"/>
              <a:t>      5</a:t>
            </a:r>
          </a:p>
          <a:p>
            <a:pPr algn="just"/>
            <a:r>
              <a:rPr lang="cs-CZ" sz="2400" dirty="0" smtClean="0"/>
              <a:t>                           333</a:t>
            </a:r>
            <a:endParaRPr lang="cs-CZ" sz="2400" dirty="0"/>
          </a:p>
        </p:txBody>
      </p:sp>
      <p:cxnSp>
        <p:nvCxnSpPr>
          <p:cNvPr id="227" name="Přímá spojovací čára 226"/>
          <p:cNvCxnSpPr>
            <a:endCxn id="226" idx="3"/>
          </p:cNvCxnSpPr>
          <p:nvPr/>
        </p:nvCxnSpPr>
        <p:spPr>
          <a:xfrm>
            <a:off x="7308304" y="5733256"/>
            <a:ext cx="0" cy="626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ovací čára 227"/>
          <p:cNvCxnSpPr/>
          <p:nvPr/>
        </p:nvCxnSpPr>
        <p:spPr>
          <a:xfrm>
            <a:off x="6876256" y="5733256"/>
            <a:ext cx="8640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ovací čára 228"/>
          <p:cNvCxnSpPr/>
          <p:nvPr/>
        </p:nvCxnSpPr>
        <p:spPr>
          <a:xfrm>
            <a:off x="1115616" y="1916832"/>
            <a:ext cx="0" cy="7268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</TotalTime>
  <Words>266</Words>
  <Application>Microsoft Office PowerPoint</Application>
  <PresentationFormat>Předvádění na obrazovce (4:3)</PresentationFormat>
  <Paragraphs>80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Znázorňuj příklady pomocí desítek a jednotek, doplňuj výsledek</vt:lpstr>
      <vt:lpstr>Zapiš příklady ke znázornění (sloupec znázorňuje desítku)</vt:lpstr>
      <vt:lpstr>Doplň chybějící číslo do pyramidy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59</cp:revision>
  <dcterms:created xsi:type="dcterms:W3CDTF">2011-08-21T15:31:45Z</dcterms:created>
  <dcterms:modified xsi:type="dcterms:W3CDTF">2012-03-08T18:53:29Z</dcterms:modified>
</cp:coreProperties>
</file>