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Příklady typu 21+4, 21+9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VY_32_INOVACE_4B28M2_Příklady </a:t>
          </a:r>
          <a:r>
            <a:rPr lang="cs-CZ" dirty="0" smtClean="0"/>
            <a:t>typu 21+4, 21+9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VY_32_INOVACE_4B28M2_Příklady </a:t>
          </a:r>
          <a:r>
            <a:rPr lang="cs-CZ" sz="1800" kern="1200" dirty="0" smtClean="0"/>
            <a:t>typu 21+4, 21+9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Příklady typu 21+4, 21+9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sčítání do sta bez přechodu přes desítku.</a:t>
            </a:r>
          </a:p>
          <a:p>
            <a:r>
              <a:rPr lang="cs-CZ" dirty="0" smtClean="0"/>
              <a:t>Je určen pro žáky 2. ročníku. 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žáci pracují s názornými ukázkami, které přispívají k pochopení učiva.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žáci dopisují fixem příklady</a:t>
            </a:r>
          </a:p>
          <a:p>
            <a:pPr lvl="1"/>
            <a:r>
              <a:rPr lang="cs-CZ" dirty="0" smtClean="0"/>
              <a:t>Snímek 4 – žáci dopisují příklady fixem, mohou je i znázorňovat na počítadle </a:t>
            </a:r>
          </a:p>
          <a:p>
            <a:pPr lvl="1"/>
            <a:r>
              <a:rPr lang="cs-CZ" dirty="0" smtClean="0"/>
              <a:t>Snímek 5 – žáci posouvají příklady perem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Zapisuj příklady podle znázornění</a:t>
            </a:r>
            <a:br>
              <a:rPr lang="cs-CZ" dirty="0" smtClean="0"/>
            </a:br>
            <a:r>
              <a:rPr lang="cs-CZ" dirty="0" smtClean="0"/>
              <a:t>(vymysli slovní úlohu).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3131840" y="19888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347864" y="19888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2123728" y="4437112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2195736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267744" y="45811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Elipsa 40"/>
          <p:cNvSpPr/>
          <p:nvPr/>
        </p:nvSpPr>
        <p:spPr>
          <a:xfrm>
            <a:off x="2267744" y="486916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2411760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2483768" y="45091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2627784" y="45811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2483768" y="486916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2771800" y="46531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2555776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2699792" y="479715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1187624" y="1556792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1259632" y="184482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1331640" y="170080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Elipsa 51"/>
          <p:cNvSpPr/>
          <p:nvPr/>
        </p:nvSpPr>
        <p:spPr>
          <a:xfrm>
            <a:off x="1331640" y="19888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1475656" y="184482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1547664" y="162880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1691680" y="170080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547664" y="19888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1835696" y="177281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1619672" y="184482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1763688" y="191683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251520" y="1484784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323528" y="177281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395536" y="162880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Elipsa 62"/>
          <p:cNvSpPr/>
          <p:nvPr/>
        </p:nvSpPr>
        <p:spPr>
          <a:xfrm>
            <a:off x="395536" y="191683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539552" y="177281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611560" y="155679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755576" y="162880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611560" y="191683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899592" y="170080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683568" y="177281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827584" y="184482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2123728" y="1556792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2195736" y="184482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2267744" y="170080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Elipsa 73"/>
          <p:cNvSpPr/>
          <p:nvPr/>
        </p:nvSpPr>
        <p:spPr>
          <a:xfrm>
            <a:off x="2267744" y="19888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2411760" y="184482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2483768" y="162880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2627784" y="170080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2483768" y="19888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2771800" y="177281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2555776" y="184482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2699792" y="191683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179512" y="2492896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251520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323528" y="26369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Elipsa 84"/>
          <p:cNvSpPr/>
          <p:nvPr/>
        </p:nvSpPr>
        <p:spPr>
          <a:xfrm>
            <a:off x="323528" y="29249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467544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539552" y="25649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683568" y="26369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539552" y="29249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827584" y="27089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Elipsa 90"/>
          <p:cNvSpPr/>
          <p:nvPr/>
        </p:nvSpPr>
        <p:spPr>
          <a:xfrm>
            <a:off x="611560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755576" y="28529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1115616" y="2492896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1187624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1259632" y="26369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6" name="Elipsa 95"/>
          <p:cNvSpPr/>
          <p:nvPr/>
        </p:nvSpPr>
        <p:spPr>
          <a:xfrm>
            <a:off x="1259632" y="29249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1403648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1475656" y="25649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1619672" y="26369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1475656" y="29249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1763688" y="27089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1547664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/>
          <p:cNvSpPr/>
          <p:nvPr/>
        </p:nvSpPr>
        <p:spPr>
          <a:xfrm>
            <a:off x="1691680" y="28529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/>
          <p:cNvSpPr/>
          <p:nvPr/>
        </p:nvSpPr>
        <p:spPr>
          <a:xfrm>
            <a:off x="2051720" y="2492896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/>
          <p:cNvSpPr/>
          <p:nvPr/>
        </p:nvSpPr>
        <p:spPr>
          <a:xfrm>
            <a:off x="2123728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Elipsa 105"/>
          <p:cNvSpPr/>
          <p:nvPr/>
        </p:nvSpPr>
        <p:spPr>
          <a:xfrm>
            <a:off x="2195736" y="26369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7" name="Elipsa 106"/>
          <p:cNvSpPr/>
          <p:nvPr/>
        </p:nvSpPr>
        <p:spPr>
          <a:xfrm>
            <a:off x="2195736" y="29249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2339752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2411760" y="25649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2555776" y="26369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Elipsa 110"/>
          <p:cNvSpPr/>
          <p:nvPr/>
        </p:nvSpPr>
        <p:spPr>
          <a:xfrm>
            <a:off x="2411760" y="29249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Elipsa 111"/>
          <p:cNvSpPr/>
          <p:nvPr/>
        </p:nvSpPr>
        <p:spPr>
          <a:xfrm>
            <a:off x="2699792" y="27089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Elipsa 112"/>
          <p:cNvSpPr/>
          <p:nvPr/>
        </p:nvSpPr>
        <p:spPr>
          <a:xfrm>
            <a:off x="2483768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Elipsa 113"/>
          <p:cNvSpPr/>
          <p:nvPr/>
        </p:nvSpPr>
        <p:spPr>
          <a:xfrm>
            <a:off x="2627784" y="28529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Elipsa 114"/>
          <p:cNvSpPr/>
          <p:nvPr/>
        </p:nvSpPr>
        <p:spPr>
          <a:xfrm>
            <a:off x="2987824" y="2492896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Elipsa 115"/>
          <p:cNvSpPr/>
          <p:nvPr/>
        </p:nvSpPr>
        <p:spPr>
          <a:xfrm>
            <a:off x="3059832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Elipsa 116"/>
          <p:cNvSpPr/>
          <p:nvPr/>
        </p:nvSpPr>
        <p:spPr>
          <a:xfrm>
            <a:off x="3131840" y="26369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8" name="Elipsa 117"/>
          <p:cNvSpPr/>
          <p:nvPr/>
        </p:nvSpPr>
        <p:spPr>
          <a:xfrm>
            <a:off x="3131840" y="29249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Elipsa 118"/>
          <p:cNvSpPr/>
          <p:nvPr/>
        </p:nvSpPr>
        <p:spPr>
          <a:xfrm>
            <a:off x="3275856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Elipsa 119"/>
          <p:cNvSpPr/>
          <p:nvPr/>
        </p:nvSpPr>
        <p:spPr>
          <a:xfrm>
            <a:off x="3347864" y="25649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Elipsa 120"/>
          <p:cNvSpPr/>
          <p:nvPr/>
        </p:nvSpPr>
        <p:spPr>
          <a:xfrm>
            <a:off x="3491880" y="26369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Elipsa 121"/>
          <p:cNvSpPr/>
          <p:nvPr/>
        </p:nvSpPr>
        <p:spPr>
          <a:xfrm>
            <a:off x="3347864" y="29249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Elipsa 122"/>
          <p:cNvSpPr/>
          <p:nvPr/>
        </p:nvSpPr>
        <p:spPr>
          <a:xfrm>
            <a:off x="3635896" y="27089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Elipsa 123"/>
          <p:cNvSpPr/>
          <p:nvPr/>
        </p:nvSpPr>
        <p:spPr>
          <a:xfrm>
            <a:off x="3419872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Elipsa 124"/>
          <p:cNvSpPr/>
          <p:nvPr/>
        </p:nvSpPr>
        <p:spPr>
          <a:xfrm>
            <a:off x="3563888" y="28529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Elipsa 125"/>
          <p:cNvSpPr/>
          <p:nvPr/>
        </p:nvSpPr>
        <p:spPr>
          <a:xfrm>
            <a:off x="3923928" y="2492896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Elipsa 126"/>
          <p:cNvSpPr/>
          <p:nvPr/>
        </p:nvSpPr>
        <p:spPr>
          <a:xfrm>
            <a:off x="3995936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Elipsa 127"/>
          <p:cNvSpPr/>
          <p:nvPr/>
        </p:nvSpPr>
        <p:spPr>
          <a:xfrm>
            <a:off x="4067944" y="26369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" name="Elipsa 128"/>
          <p:cNvSpPr/>
          <p:nvPr/>
        </p:nvSpPr>
        <p:spPr>
          <a:xfrm>
            <a:off x="4067944" y="29249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Elipsa 129"/>
          <p:cNvSpPr/>
          <p:nvPr/>
        </p:nvSpPr>
        <p:spPr>
          <a:xfrm>
            <a:off x="4211960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Elipsa 130"/>
          <p:cNvSpPr/>
          <p:nvPr/>
        </p:nvSpPr>
        <p:spPr>
          <a:xfrm>
            <a:off x="4283968" y="25649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Elipsa 131"/>
          <p:cNvSpPr/>
          <p:nvPr/>
        </p:nvSpPr>
        <p:spPr>
          <a:xfrm>
            <a:off x="4427984" y="26369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Elipsa 132"/>
          <p:cNvSpPr/>
          <p:nvPr/>
        </p:nvSpPr>
        <p:spPr>
          <a:xfrm>
            <a:off x="4283968" y="29249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Elipsa 133"/>
          <p:cNvSpPr/>
          <p:nvPr/>
        </p:nvSpPr>
        <p:spPr>
          <a:xfrm>
            <a:off x="4572000" y="27089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Elipsa 134"/>
          <p:cNvSpPr/>
          <p:nvPr/>
        </p:nvSpPr>
        <p:spPr>
          <a:xfrm>
            <a:off x="4355976" y="27809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Elipsa 135"/>
          <p:cNvSpPr/>
          <p:nvPr/>
        </p:nvSpPr>
        <p:spPr>
          <a:xfrm>
            <a:off x="4499992" y="28529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Elipsa 136"/>
          <p:cNvSpPr/>
          <p:nvPr/>
        </p:nvSpPr>
        <p:spPr>
          <a:xfrm>
            <a:off x="179512" y="3501008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Elipsa 137"/>
          <p:cNvSpPr/>
          <p:nvPr/>
        </p:nvSpPr>
        <p:spPr>
          <a:xfrm>
            <a:off x="251520" y="37890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Elipsa 138"/>
          <p:cNvSpPr/>
          <p:nvPr/>
        </p:nvSpPr>
        <p:spPr>
          <a:xfrm>
            <a:off x="323528" y="364502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0" name="Elipsa 139"/>
          <p:cNvSpPr/>
          <p:nvPr/>
        </p:nvSpPr>
        <p:spPr>
          <a:xfrm>
            <a:off x="323528" y="393305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Elipsa 140"/>
          <p:cNvSpPr/>
          <p:nvPr/>
        </p:nvSpPr>
        <p:spPr>
          <a:xfrm>
            <a:off x="467544" y="37890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Elipsa 141"/>
          <p:cNvSpPr/>
          <p:nvPr/>
        </p:nvSpPr>
        <p:spPr>
          <a:xfrm>
            <a:off x="539552" y="357301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Elipsa 142"/>
          <p:cNvSpPr/>
          <p:nvPr/>
        </p:nvSpPr>
        <p:spPr>
          <a:xfrm>
            <a:off x="683568" y="364502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Elipsa 143"/>
          <p:cNvSpPr/>
          <p:nvPr/>
        </p:nvSpPr>
        <p:spPr>
          <a:xfrm>
            <a:off x="539552" y="393305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Elipsa 144"/>
          <p:cNvSpPr/>
          <p:nvPr/>
        </p:nvSpPr>
        <p:spPr>
          <a:xfrm>
            <a:off x="827584" y="371703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Elipsa 145"/>
          <p:cNvSpPr/>
          <p:nvPr/>
        </p:nvSpPr>
        <p:spPr>
          <a:xfrm>
            <a:off x="611560" y="37890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Elipsa 146"/>
          <p:cNvSpPr/>
          <p:nvPr/>
        </p:nvSpPr>
        <p:spPr>
          <a:xfrm>
            <a:off x="755576" y="386104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Elipsa 147"/>
          <p:cNvSpPr/>
          <p:nvPr/>
        </p:nvSpPr>
        <p:spPr>
          <a:xfrm>
            <a:off x="3059832" y="4509120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Elipsa 148"/>
          <p:cNvSpPr/>
          <p:nvPr/>
        </p:nvSpPr>
        <p:spPr>
          <a:xfrm>
            <a:off x="3131840" y="479715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Elipsa 149"/>
          <p:cNvSpPr/>
          <p:nvPr/>
        </p:nvSpPr>
        <p:spPr>
          <a:xfrm>
            <a:off x="3203848" y="46531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1" name="Elipsa 150"/>
          <p:cNvSpPr/>
          <p:nvPr/>
        </p:nvSpPr>
        <p:spPr>
          <a:xfrm>
            <a:off x="3203848" y="494116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Elipsa 151"/>
          <p:cNvSpPr/>
          <p:nvPr/>
        </p:nvSpPr>
        <p:spPr>
          <a:xfrm>
            <a:off x="3347864" y="479715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Elipsa 152"/>
          <p:cNvSpPr/>
          <p:nvPr/>
        </p:nvSpPr>
        <p:spPr>
          <a:xfrm>
            <a:off x="3419872" y="45811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Elipsa 153"/>
          <p:cNvSpPr/>
          <p:nvPr/>
        </p:nvSpPr>
        <p:spPr>
          <a:xfrm>
            <a:off x="3563888" y="46531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Elipsa 154"/>
          <p:cNvSpPr/>
          <p:nvPr/>
        </p:nvSpPr>
        <p:spPr>
          <a:xfrm>
            <a:off x="3419872" y="494116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Elipsa 155"/>
          <p:cNvSpPr/>
          <p:nvPr/>
        </p:nvSpPr>
        <p:spPr>
          <a:xfrm>
            <a:off x="3707904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Elipsa 156"/>
          <p:cNvSpPr/>
          <p:nvPr/>
        </p:nvSpPr>
        <p:spPr>
          <a:xfrm>
            <a:off x="3491880" y="479715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Elipsa 157"/>
          <p:cNvSpPr/>
          <p:nvPr/>
        </p:nvSpPr>
        <p:spPr>
          <a:xfrm>
            <a:off x="3635896" y="486916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Elipsa 158"/>
          <p:cNvSpPr/>
          <p:nvPr/>
        </p:nvSpPr>
        <p:spPr>
          <a:xfrm>
            <a:off x="179512" y="4437112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Elipsa 159"/>
          <p:cNvSpPr/>
          <p:nvPr/>
        </p:nvSpPr>
        <p:spPr>
          <a:xfrm>
            <a:off x="251520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Elipsa 160"/>
          <p:cNvSpPr/>
          <p:nvPr/>
        </p:nvSpPr>
        <p:spPr>
          <a:xfrm>
            <a:off x="323528" y="45811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2" name="Elipsa 161"/>
          <p:cNvSpPr/>
          <p:nvPr/>
        </p:nvSpPr>
        <p:spPr>
          <a:xfrm>
            <a:off x="323528" y="486916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Elipsa 162"/>
          <p:cNvSpPr/>
          <p:nvPr/>
        </p:nvSpPr>
        <p:spPr>
          <a:xfrm>
            <a:off x="467544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Elipsa 163"/>
          <p:cNvSpPr/>
          <p:nvPr/>
        </p:nvSpPr>
        <p:spPr>
          <a:xfrm>
            <a:off x="539552" y="45091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Elipsa 164"/>
          <p:cNvSpPr/>
          <p:nvPr/>
        </p:nvSpPr>
        <p:spPr>
          <a:xfrm>
            <a:off x="683568" y="45811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Elipsa 165"/>
          <p:cNvSpPr/>
          <p:nvPr/>
        </p:nvSpPr>
        <p:spPr>
          <a:xfrm>
            <a:off x="539552" y="486916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Elipsa 166"/>
          <p:cNvSpPr/>
          <p:nvPr/>
        </p:nvSpPr>
        <p:spPr>
          <a:xfrm>
            <a:off x="827584" y="46531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Elipsa 167"/>
          <p:cNvSpPr/>
          <p:nvPr/>
        </p:nvSpPr>
        <p:spPr>
          <a:xfrm>
            <a:off x="611560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Elipsa 168"/>
          <p:cNvSpPr/>
          <p:nvPr/>
        </p:nvSpPr>
        <p:spPr>
          <a:xfrm>
            <a:off x="755576" y="479715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Elipsa 169"/>
          <p:cNvSpPr/>
          <p:nvPr/>
        </p:nvSpPr>
        <p:spPr>
          <a:xfrm>
            <a:off x="1187624" y="4437112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Elipsa 170"/>
          <p:cNvSpPr/>
          <p:nvPr/>
        </p:nvSpPr>
        <p:spPr>
          <a:xfrm>
            <a:off x="1259632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Elipsa 171"/>
          <p:cNvSpPr/>
          <p:nvPr/>
        </p:nvSpPr>
        <p:spPr>
          <a:xfrm>
            <a:off x="1331640" y="45811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3" name="Elipsa 172"/>
          <p:cNvSpPr/>
          <p:nvPr/>
        </p:nvSpPr>
        <p:spPr>
          <a:xfrm>
            <a:off x="1331640" y="486916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Elipsa 173"/>
          <p:cNvSpPr/>
          <p:nvPr/>
        </p:nvSpPr>
        <p:spPr>
          <a:xfrm>
            <a:off x="1475656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Elipsa 174"/>
          <p:cNvSpPr/>
          <p:nvPr/>
        </p:nvSpPr>
        <p:spPr>
          <a:xfrm>
            <a:off x="1547664" y="45091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Elipsa 175"/>
          <p:cNvSpPr/>
          <p:nvPr/>
        </p:nvSpPr>
        <p:spPr>
          <a:xfrm>
            <a:off x="1691680" y="45811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Elipsa 176"/>
          <p:cNvSpPr/>
          <p:nvPr/>
        </p:nvSpPr>
        <p:spPr>
          <a:xfrm>
            <a:off x="1547664" y="486916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Elipsa 177"/>
          <p:cNvSpPr/>
          <p:nvPr/>
        </p:nvSpPr>
        <p:spPr>
          <a:xfrm>
            <a:off x="1835696" y="46531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Elipsa 178"/>
          <p:cNvSpPr/>
          <p:nvPr/>
        </p:nvSpPr>
        <p:spPr>
          <a:xfrm>
            <a:off x="1619672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Elipsa 179"/>
          <p:cNvSpPr/>
          <p:nvPr/>
        </p:nvSpPr>
        <p:spPr>
          <a:xfrm>
            <a:off x="1763688" y="479715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Elipsa 180"/>
          <p:cNvSpPr/>
          <p:nvPr/>
        </p:nvSpPr>
        <p:spPr>
          <a:xfrm>
            <a:off x="179512" y="5229200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Elipsa 181"/>
          <p:cNvSpPr/>
          <p:nvPr/>
        </p:nvSpPr>
        <p:spPr>
          <a:xfrm>
            <a:off x="251520" y="551723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Elipsa 182"/>
          <p:cNvSpPr/>
          <p:nvPr/>
        </p:nvSpPr>
        <p:spPr>
          <a:xfrm>
            <a:off x="323528" y="537321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4" name="Elipsa 183"/>
          <p:cNvSpPr/>
          <p:nvPr/>
        </p:nvSpPr>
        <p:spPr>
          <a:xfrm>
            <a:off x="323528" y="566124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Elipsa 184"/>
          <p:cNvSpPr/>
          <p:nvPr/>
        </p:nvSpPr>
        <p:spPr>
          <a:xfrm>
            <a:off x="467544" y="551723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Elipsa 185"/>
          <p:cNvSpPr/>
          <p:nvPr/>
        </p:nvSpPr>
        <p:spPr>
          <a:xfrm>
            <a:off x="539552" y="530120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Elipsa 186"/>
          <p:cNvSpPr/>
          <p:nvPr/>
        </p:nvSpPr>
        <p:spPr>
          <a:xfrm>
            <a:off x="683568" y="537321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Elipsa 187"/>
          <p:cNvSpPr/>
          <p:nvPr/>
        </p:nvSpPr>
        <p:spPr>
          <a:xfrm>
            <a:off x="539552" y="566124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Elipsa 188"/>
          <p:cNvSpPr/>
          <p:nvPr/>
        </p:nvSpPr>
        <p:spPr>
          <a:xfrm>
            <a:off x="827584" y="544522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Elipsa 189"/>
          <p:cNvSpPr/>
          <p:nvPr/>
        </p:nvSpPr>
        <p:spPr>
          <a:xfrm>
            <a:off x="611560" y="551723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Elipsa 190"/>
          <p:cNvSpPr/>
          <p:nvPr/>
        </p:nvSpPr>
        <p:spPr>
          <a:xfrm>
            <a:off x="755576" y="55892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Elipsa 191"/>
          <p:cNvSpPr/>
          <p:nvPr/>
        </p:nvSpPr>
        <p:spPr>
          <a:xfrm>
            <a:off x="1115616" y="5229200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Elipsa 192"/>
          <p:cNvSpPr/>
          <p:nvPr/>
        </p:nvSpPr>
        <p:spPr>
          <a:xfrm>
            <a:off x="1187624" y="551723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Elipsa 193"/>
          <p:cNvSpPr/>
          <p:nvPr/>
        </p:nvSpPr>
        <p:spPr>
          <a:xfrm>
            <a:off x="1259632" y="537321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5" name="Elipsa 194"/>
          <p:cNvSpPr/>
          <p:nvPr/>
        </p:nvSpPr>
        <p:spPr>
          <a:xfrm>
            <a:off x="1259632" y="566124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Elipsa 195"/>
          <p:cNvSpPr/>
          <p:nvPr/>
        </p:nvSpPr>
        <p:spPr>
          <a:xfrm>
            <a:off x="1403648" y="551723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Elipsa 196"/>
          <p:cNvSpPr/>
          <p:nvPr/>
        </p:nvSpPr>
        <p:spPr>
          <a:xfrm>
            <a:off x="1475656" y="530120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Elipsa 197"/>
          <p:cNvSpPr/>
          <p:nvPr/>
        </p:nvSpPr>
        <p:spPr>
          <a:xfrm>
            <a:off x="1619672" y="537321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Elipsa 198"/>
          <p:cNvSpPr/>
          <p:nvPr/>
        </p:nvSpPr>
        <p:spPr>
          <a:xfrm>
            <a:off x="1475656" y="566124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Elipsa 199"/>
          <p:cNvSpPr/>
          <p:nvPr/>
        </p:nvSpPr>
        <p:spPr>
          <a:xfrm>
            <a:off x="1763688" y="544522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Elipsa 200"/>
          <p:cNvSpPr/>
          <p:nvPr/>
        </p:nvSpPr>
        <p:spPr>
          <a:xfrm>
            <a:off x="1547664" y="551723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Elipsa 201"/>
          <p:cNvSpPr/>
          <p:nvPr/>
        </p:nvSpPr>
        <p:spPr>
          <a:xfrm>
            <a:off x="1691680" y="55892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Elipsa 202"/>
          <p:cNvSpPr/>
          <p:nvPr/>
        </p:nvSpPr>
        <p:spPr>
          <a:xfrm>
            <a:off x="251520" y="6093296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Elipsa 203"/>
          <p:cNvSpPr/>
          <p:nvPr/>
        </p:nvSpPr>
        <p:spPr>
          <a:xfrm>
            <a:off x="323528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Elipsa 204"/>
          <p:cNvSpPr/>
          <p:nvPr/>
        </p:nvSpPr>
        <p:spPr>
          <a:xfrm>
            <a:off x="395536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6" name="Elipsa 205"/>
          <p:cNvSpPr/>
          <p:nvPr/>
        </p:nvSpPr>
        <p:spPr>
          <a:xfrm>
            <a:off x="395536" y="65253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Elipsa 206"/>
          <p:cNvSpPr/>
          <p:nvPr/>
        </p:nvSpPr>
        <p:spPr>
          <a:xfrm>
            <a:off x="539552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Elipsa 207"/>
          <p:cNvSpPr/>
          <p:nvPr/>
        </p:nvSpPr>
        <p:spPr>
          <a:xfrm>
            <a:off x="611560" y="61653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Elipsa 208"/>
          <p:cNvSpPr/>
          <p:nvPr/>
        </p:nvSpPr>
        <p:spPr>
          <a:xfrm>
            <a:off x="755576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Elipsa 209"/>
          <p:cNvSpPr/>
          <p:nvPr/>
        </p:nvSpPr>
        <p:spPr>
          <a:xfrm>
            <a:off x="611560" y="65253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Elipsa 210"/>
          <p:cNvSpPr/>
          <p:nvPr/>
        </p:nvSpPr>
        <p:spPr>
          <a:xfrm>
            <a:off x="899592" y="63093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Elipsa 211"/>
          <p:cNvSpPr/>
          <p:nvPr/>
        </p:nvSpPr>
        <p:spPr>
          <a:xfrm>
            <a:off x="683568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Elipsa 212"/>
          <p:cNvSpPr/>
          <p:nvPr/>
        </p:nvSpPr>
        <p:spPr>
          <a:xfrm>
            <a:off x="827584" y="64533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Elipsa 213"/>
          <p:cNvSpPr/>
          <p:nvPr/>
        </p:nvSpPr>
        <p:spPr>
          <a:xfrm>
            <a:off x="1187624" y="6093296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5" name="Elipsa 214"/>
          <p:cNvSpPr/>
          <p:nvPr/>
        </p:nvSpPr>
        <p:spPr>
          <a:xfrm>
            <a:off x="1259632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Elipsa 215"/>
          <p:cNvSpPr/>
          <p:nvPr/>
        </p:nvSpPr>
        <p:spPr>
          <a:xfrm>
            <a:off x="1331640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7" name="Elipsa 216"/>
          <p:cNvSpPr/>
          <p:nvPr/>
        </p:nvSpPr>
        <p:spPr>
          <a:xfrm>
            <a:off x="1331640" y="65253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Elipsa 217"/>
          <p:cNvSpPr/>
          <p:nvPr/>
        </p:nvSpPr>
        <p:spPr>
          <a:xfrm>
            <a:off x="1475656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9" name="Elipsa 218"/>
          <p:cNvSpPr/>
          <p:nvPr/>
        </p:nvSpPr>
        <p:spPr>
          <a:xfrm>
            <a:off x="1547664" y="61653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0" name="Elipsa 219"/>
          <p:cNvSpPr/>
          <p:nvPr/>
        </p:nvSpPr>
        <p:spPr>
          <a:xfrm>
            <a:off x="1691680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1" name="Elipsa 220"/>
          <p:cNvSpPr/>
          <p:nvPr/>
        </p:nvSpPr>
        <p:spPr>
          <a:xfrm>
            <a:off x="1547664" y="65253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2" name="Elipsa 221"/>
          <p:cNvSpPr/>
          <p:nvPr/>
        </p:nvSpPr>
        <p:spPr>
          <a:xfrm>
            <a:off x="1835696" y="63093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3" name="Elipsa 222"/>
          <p:cNvSpPr/>
          <p:nvPr/>
        </p:nvSpPr>
        <p:spPr>
          <a:xfrm>
            <a:off x="1619672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4" name="Elipsa 223"/>
          <p:cNvSpPr/>
          <p:nvPr/>
        </p:nvSpPr>
        <p:spPr>
          <a:xfrm>
            <a:off x="1763688" y="64533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5" name="Elipsa 224"/>
          <p:cNvSpPr/>
          <p:nvPr/>
        </p:nvSpPr>
        <p:spPr>
          <a:xfrm>
            <a:off x="2195736" y="6093296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6" name="Elipsa 225"/>
          <p:cNvSpPr/>
          <p:nvPr/>
        </p:nvSpPr>
        <p:spPr>
          <a:xfrm>
            <a:off x="2267744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7" name="Elipsa 226"/>
          <p:cNvSpPr/>
          <p:nvPr/>
        </p:nvSpPr>
        <p:spPr>
          <a:xfrm>
            <a:off x="2339752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8" name="Elipsa 227"/>
          <p:cNvSpPr/>
          <p:nvPr/>
        </p:nvSpPr>
        <p:spPr>
          <a:xfrm>
            <a:off x="2339752" y="65253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9" name="Elipsa 228"/>
          <p:cNvSpPr/>
          <p:nvPr/>
        </p:nvSpPr>
        <p:spPr>
          <a:xfrm>
            <a:off x="2483768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0" name="Elipsa 229"/>
          <p:cNvSpPr/>
          <p:nvPr/>
        </p:nvSpPr>
        <p:spPr>
          <a:xfrm>
            <a:off x="2555776" y="61653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1" name="Elipsa 230"/>
          <p:cNvSpPr/>
          <p:nvPr/>
        </p:nvSpPr>
        <p:spPr>
          <a:xfrm>
            <a:off x="2699792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2" name="Elipsa 231"/>
          <p:cNvSpPr/>
          <p:nvPr/>
        </p:nvSpPr>
        <p:spPr>
          <a:xfrm>
            <a:off x="2555776" y="65253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3" name="Elipsa 232"/>
          <p:cNvSpPr/>
          <p:nvPr/>
        </p:nvSpPr>
        <p:spPr>
          <a:xfrm>
            <a:off x="2843808" y="63093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4" name="Elipsa 233"/>
          <p:cNvSpPr/>
          <p:nvPr/>
        </p:nvSpPr>
        <p:spPr>
          <a:xfrm>
            <a:off x="2627784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5" name="Elipsa 234"/>
          <p:cNvSpPr/>
          <p:nvPr/>
        </p:nvSpPr>
        <p:spPr>
          <a:xfrm>
            <a:off x="2771800" y="64533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6" name="Elipsa 235"/>
          <p:cNvSpPr/>
          <p:nvPr/>
        </p:nvSpPr>
        <p:spPr>
          <a:xfrm>
            <a:off x="3203848" y="6093296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7" name="Elipsa 236"/>
          <p:cNvSpPr/>
          <p:nvPr/>
        </p:nvSpPr>
        <p:spPr>
          <a:xfrm>
            <a:off x="3275856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8" name="Elipsa 237"/>
          <p:cNvSpPr/>
          <p:nvPr/>
        </p:nvSpPr>
        <p:spPr>
          <a:xfrm>
            <a:off x="3347864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9" name="Elipsa 238"/>
          <p:cNvSpPr/>
          <p:nvPr/>
        </p:nvSpPr>
        <p:spPr>
          <a:xfrm>
            <a:off x="3347864" y="65253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0" name="Elipsa 239"/>
          <p:cNvSpPr/>
          <p:nvPr/>
        </p:nvSpPr>
        <p:spPr>
          <a:xfrm>
            <a:off x="3491880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1" name="Elipsa 240"/>
          <p:cNvSpPr/>
          <p:nvPr/>
        </p:nvSpPr>
        <p:spPr>
          <a:xfrm>
            <a:off x="3563888" y="61653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2" name="Elipsa 241"/>
          <p:cNvSpPr/>
          <p:nvPr/>
        </p:nvSpPr>
        <p:spPr>
          <a:xfrm>
            <a:off x="3707904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3" name="Elipsa 242"/>
          <p:cNvSpPr/>
          <p:nvPr/>
        </p:nvSpPr>
        <p:spPr>
          <a:xfrm>
            <a:off x="3563888" y="65253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4" name="Elipsa 243"/>
          <p:cNvSpPr/>
          <p:nvPr/>
        </p:nvSpPr>
        <p:spPr>
          <a:xfrm>
            <a:off x="3851920" y="63093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5" name="Elipsa 244"/>
          <p:cNvSpPr/>
          <p:nvPr/>
        </p:nvSpPr>
        <p:spPr>
          <a:xfrm>
            <a:off x="3635896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6" name="Elipsa 245"/>
          <p:cNvSpPr/>
          <p:nvPr/>
        </p:nvSpPr>
        <p:spPr>
          <a:xfrm>
            <a:off x="3779912" y="64533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7" name="Elipsa 246"/>
          <p:cNvSpPr/>
          <p:nvPr/>
        </p:nvSpPr>
        <p:spPr>
          <a:xfrm>
            <a:off x="4139952" y="6093296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8" name="Elipsa 247"/>
          <p:cNvSpPr/>
          <p:nvPr/>
        </p:nvSpPr>
        <p:spPr>
          <a:xfrm>
            <a:off x="4211960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9" name="Elipsa 248"/>
          <p:cNvSpPr/>
          <p:nvPr/>
        </p:nvSpPr>
        <p:spPr>
          <a:xfrm>
            <a:off x="4283968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0" name="Elipsa 249"/>
          <p:cNvSpPr/>
          <p:nvPr/>
        </p:nvSpPr>
        <p:spPr>
          <a:xfrm>
            <a:off x="4283968" y="65253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1" name="Elipsa 250"/>
          <p:cNvSpPr/>
          <p:nvPr/>
        </p:nvSpPr>
        <p:spPr>
          <a:xfrm>
            <a:off x="4427984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2" name="Elipsa 251"/>
          <p:cNvSpPr/>
          <p:nvPr/>
        </p:nvSpPr>
        <p:spPr>
          <a:xfrm>
            <a:off x="4499992" y="61653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3" name="Elipsa 252"/>
          <p:cNvSpPr/>
          <p:nvPr/>
        </p:nvSpPr>
        <p:spPr>
          <a:xfrm>
            <a:off x="4644008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4" name="Elipsa 253"/>
          <p:cNvSpPr/>
          <p:nvPr/>
        </p:nvSpPr>
        <p:spPr>
          <a:xfrm>
            <a:off x="4499992" y="65253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5" name="Elipsa 254"/>
          <p:cNvSpPr/>
          <p:nvPr/>
        </p:nvSpPr>
        <p:spPr>
          <a:xfrm>
            <a:off x="4788024" y="63093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6" name="Elipsa 255"/>
          <p:cNvSpPr/>
          <p:nvPr/>
        </p:nvSpPr>
        <p:spPr>
          <a:xfrm>
            <a:off x="4572000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7" name="Elipsa 256"/>
          <p:cNvSpPr/>
          <p:nvPr/>
        </p:nvSpPr>
        <p:spPr>
          <a:xfrm>
            <a:off x="4716016" y="64533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8" name="Elipsa 257"/>
          <p:cNvSpPr/>
          <p:nvPr/>
        </p:nvSpPr>
        <p:spPr>
          <a:xfrm>
            <a:off x="5076056" y="6021288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9" name="Elipsa 258"/>
          <p:cNvSpPr/>
          <p:nvPr/>
        </p:nvSpPr>
        <p:spPr>
          <a:xfrm>
            <a:off x="5148064" y="63093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0" name="Elipsa 259"/>
          <p:cNvSpPr/>
          <p:nvPr/>
        </p:nvSpPr>
        <p:spPr>
          <a:xfrm>
            <a:off x="5220072" y="61653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1" name="Elipsa 260"/>
          <p:cNvSpPr/>
          <p:nvPr/>
        </p:nvSpPr>
        <p:spPr>
          <a:xfrm>
            <a:off x="5220072" y="64533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2" name="Elipsa 261"/>
          <p:cNvSpPr/>
          <p:nvPr/>
        </p:nvSpPr>
        <p:spPr>
          <a:xfrm>
            <a:off x="5364088" y="63093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3" name="Elipsa 262"/>
          <p:cNvSpPr/>
          <p:nvPr/>
        </p:nvSpPr>
        <p:spPr>
          <a:xfrm>
            <a:off x="5436096" y="609329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4" name="Elipsa 263"/>
          <p:cNvSpPr/>
          <p:nvPr/>
        </p:nvSpPr>
        <p:spPr>
          <a:xfrm>
            <a:off x="5580112" y="61653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5" name="Elipsa 264"/>
          <p:cNvSpPr/>
          <p:nvPr/>
        </p:nvSpPr>
        <p:spPr>
          <a:xfrm>
            <a:off x="5436096" y="64533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6" name="Elipsa 265"/>
          <p:cNvSpPr/>
          <p:nvPr/>
        </p:nvSpPr>
        <p:spPr>
          <a:xfrm>
            <a:off x="5724128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7" name="Elipsa 266"/>
          <p:cNvSpPr/>
          <p:nvPr/>
        </p:nvSpPr>
        <p:spPr>
          <a:xfrm>
            <a:off x="5508104" y="63093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8" name="Elipsa 267"/>
          <p:cNvSpPr/>
          <p:nvPr/>
        </p:nvSpPr>
        <p:spPr>
          <a:xfrm>
            <a:off x="5652120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9" name="Elipsa 268"/>
          <p:cNvSpPr/>
          <p:nvPr/>
        </p:nvSpPr>
        <p:spPr>
          <a:xfrm>
            <a:off x="6012160" y="6021288"/>
            <a:ext cx="864096" cy="626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0" name="Elipsa 269"/>
          <p:cNvSpPr/>
          <p:nvPr/>
        </p:nvSpPr>
        <p:spPr>
          <a:xfrm>
            <a:off x="6084168" y="63093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1" name="Elipsa 270"/>
          <p:cNvSpPr/>
          <p:nvPr/>
        </p:nvSpPr>
        <p:spPr>
          <a:xfrm>
            <a:off x="6156176" y="61653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2" name="Elipsa 271"/>
          <p:cNvSpPr/>
          <p:nvPr/>
        </p:nvSpPr>
        <p:spPr>
          <a:xfrm>
            <a:off x="6156176" y="64533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3" name="Elipsa 272"/>
          <p:cNvSpPr/>
          <p:nvPr/>
        </p:nvSpPr>
        <p:spPr>
          <a:xfrm>
            <a:off x="6300192" y="63093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4" name="Elipsa 273"/>
          <p:cNvSpPr/>
          <p:nvPr/>
        </p:nvSpPr>
        <p:spPr>
          <a:xfrm>
            <a:off x="6372200" y="609329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5" name="Elipsa 274"/>
          <p:cNvSpPr/>
          <p:nvPr/>
        </p:nvSpPr>
        <p:spPr>
          <a:xfrm>
            <a:off x="6516216" y="616530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6" name="Elipsa 275"/>
          <p:cNvSpPr/>
          <p:nvPr/>
        </p:nvSpPr>
        <p:spPr>
          <a:xfrm>
            <a:off x="6372200" y="64533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7" name="Elipsa 276"/>
          <p:cNvSpPr/>
          <p:nvPr/>
        </p:nvSpPr>
        <p:spPr>
          <a:xfrm>
            <a:off x="6660232" y="6237312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8" name="Elipsa 277"/>
          <p:cNvSpPr/>
          <p:nvPr/>
        </p:nvSpPr>
        <p:spPr>
          <a:xfrm>
            <a:off x="6444208" y="630932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9" name="Elipsa 278"/>
          <p:cNvSpPr/>
          <p:nvPr/>
        </p:nvSpPr>
        <p:spPr>
          <a:xfrm>
            <a:off x="6588224" y="638132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0" name="Elipsa 279"/>
          <p:cNvSpPr/>
          <p:nvPr/>
        </p:nvSpPr>
        <p:spPr>
          <a:xfrm>
            <a:off x="3563888" y="19888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1" name="Elipsa 280"/>
          <p:cNvSpPr/>
          <p:nvPr/>
        </p:nvSpPr>
        <p:spPr>
          <a:xfrm>
            <a:off x="3779912" y="1988840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2" name="Elipsa 281"/>
          <p:cNvSpPr/>
          <p:nvPr/>
        </p:nvSpPr>
        <p:spPr>
          <a:xfrm>
            <a:off x="4932040" y="28529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3" name="Elipsa 282"/>
          <p:cNvSpPr/>
          <p:nvPr/>
        </p:nvSpPr>
        <p:spPr>
          <a:xfrm>
            <a:off x="5148064" y="28529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4" name="Elipsa 283"/>
          <p:cNvSpPr/>
          <p:nvPr/>
        </p:nvSpPr>
        <p:spPr>
          <a:xfrm>
            <a:off x="5364088" y="28529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5" name="Elipsa 284"/>
          <p:cNvSpPr/>
          <p:nvPr/>
        </p:nvSpPr>
        <p:spPr>
          <a:xfrm>
            <a:off x="1187624" y="393305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6" name="Elipsa 285"/>
          <p:cNvSpPr/>
          <p:nvPr/>
        </p:nvSpPr>
        <p:spPr>
          <a:xfrm>
            <a:off x="1619672" y="393305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7" name="Elipsa 286"/>
          <p:cNvSpPr/>
          <p:nvPr/>
        </p:nvSpPr>
        <p:spPr>
          <a:xfrm>
            <a:off x="1403648" y="393305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8" name="Elipsa 287"/>
          <p:cNvSpPr/>
          <p:nvPr/>
        </p:nvSpPr>
        <p:spPr>
          <a:xfrm>
            <a:off x="1835696" y="393305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9" name="Elipsa 288"/>
          <p:cNvSpPr/>
          <p:nvPr/>
        </p:nvSpPr>
        <p:spPr>
          <a:xfrm>
            <a:off x="2051720" y="393305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0" name="Elipsa 289"/>
          <p:cNvSpPr/>
          <p:nvPr/>
        </p:nvSpPr>
        <p:spPr>
          <a:xfrm>
            <a:off x="2267744" y="393305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1" name="Elipsa 290"/>
          <p:cNvSpPr/>
          <p:nvPr/>
        </p:nvSpPr>
        <p:spPr>
          <a:xfrm>
            <a:off x="2483768" y="393305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2" name="Elipsa 291"/>
          <p:cNvSpPr/>
          <p:nvPr/>
        </p:nvSpPr>
        <p:spPr>
          <a:xfrm>
            <a:off x="4067944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3" name="Elipsa 292"/>
          <p:cNvSpPr/>
          <p:nvPr/>
        </p:nvSpPr>
        <p:spPr>
          <a:xfrm>
            <a:off x="4283968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4" name="Elipsa 293"/>
          <p:cNvSpPr/>
          <p:nvPr/>
        </p:nvSpPr>
        <p:spPr>
          <a:xfrm>
            <a:off x="4499992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5" name="Elipsa 294"/>
          <p:cNvSpPr/>
          <p:nvPr/>
        </p:nvSpPr>
        <p:spPr>
          <a:xfrm>
            <a:off x="4716016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6" name="Elipsa 295"/>
          <p:cNvSpPr/>
          <p:nvPr/>
        </p:nvSpPr>
        <p:spPr>
          <a:xfrm>
            <a:off x="5580112" y="2852936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7" name="Elipsa 296"/>
          <p:cNvSpPr/>
          <p:nvPr/>
        </p:nvSpPr>
        <p:spPr>
          <a:xfrm>
            <a:off x="3131840" y="566124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8" name="Elipsa 297"/>
          <p:cNvSpPr/>
          <p:nvPr/>
        </p:nvSpPr>
        <p:spPr>
          <a:xfrm>
            <a:off x="2915816" y="566124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9" name="Elipsa 298"/>
          <p:cNvSpPr/>
          <p:nvPr/>
        </p:nvSpPr>
        <p:spPr>
          <a:xfrm>
            <a:off x="2699792" y="566124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0" name="Elipsa 299"/>
          <p:cNvSpPr/>
          <p:nvPr/>
        </p:nvSpPr>
        <p:spPr>
          <a:xfrm>
            <a:off x="2483768" y="566124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1" name="Elipsa 300"/>
          <p:cNvSpPr/>
          <p:nvPr/>
        </p:nvSpPr>
        <p:spPr>
          <a:xfrm>
            <a:off x="7164288" y="64533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2" name="Elipsa 301"/>
          <p:cNvSpPr/>
          <p:nvPr/>
        </p:nvSpPr>
        <p:spPr>
          <a:xfrm>
            <a:off x="6948264" y="6453336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3" name="Elipsa 302"/>
          <p:cNvSpPr/>
          <p:nvPr/>
        </p:nvSpPr>
        <p:spPr>
          <a:xfrm>
            <a:off x="2267744" y="566124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4" name="Elipsa 303"/>
          <p:cNvSpPr/>
          <p:nvPr/>
        </p:nvSpPr>
        <p:spPr>
          <a:xfrm>
            <a:off x="2051720" y="5661248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5" name="Elipsa 304"/>
          <p:cNvSpPr/>
          <p:nvPr/>
        </p:nvSpPr>
        <p:spPr>
          <a:xfrm>
            <a:off x="4932040" y="4725144"/>
            <a:ext cx="144016" cy="12231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6" name="Elipsa 305"/>
          <p:cNvSpPr/>
          <p:nvPr/>
        </p:nvSpPr>
        <p:spPr>
          <a:xfrm>
            <a:off x="3995936" y="1988840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" name="Elipsa 306"/>
          <p:cNvSpPr/>
          <p:nvPr/>
        </p:nvSpPr>
        <p:spPr>
          <a:xfrm>
            <a:off x="4211960" y="1988840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8" name="Elipsa 307"/>
          <p:cNvSpPr/>
          <p:nvPr/>
        </p:nvSpPr>
        <p:spPr>
          <a:xfrm>
            <a:off x="5796136" y="2852936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9" name="Elipsa 308"/>
          <p:cNvSpPr/>
          <p:nvPr/>
        </p:nvSpPr>
        <p:spPr>
          <a:xfrm>
            <a:off x="6012160" y="2852936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0" name="Elipsa 309"/>
          <p:cNvSpPr/>
          <p:nvPr/>
        </p:nvSpPr>
        <p:spPr>
          <a:xfrm>
            <a:off x="6228184" y="2852936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1" name="Elipsa 310"/>
          <p:cNvSpPr/>
          <p:nvPr/>
        </p:nvSpPr>
        <p:spPr>
          <a:xfrm>
            <a:off x="6444208" y="2852936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2" name="Elipsa 311"/>
          <p:cNvSpPr/>
          <p:nvPr/>
        </p:nvSpPr>
        <p:spPr>
          <a:xfrm>
            <a:off x="2699792" y="3933056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3" name="Elipsa 312"/>
          <p:cNvSpPr/>
          <p:nvPr/>
        </p:nvSpPr>
        <p:spPr>
          <a:xfrm>
            <a:off x="2915816" y="3933056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4" name="Elipsa 313"/>
          <p:cNvSpPr/>
          <p:nvPr/>
        </p:nvSpPr>
        <p:spPr>
          <a:xfrm>
            <a:off x="3131840" y="3933056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5" name="Elipsa 314"/>
          <p:cNvSpPr/>
          <p:nvPr/>
        </p:nvSpPr>
        <p:spPr>
          <a:xfrm>
            <a:off x="5148064" y="4725144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6" name="Elipsa 315"/>
          <p:cNvSpPr/>
          <p:nvPr/>
        </p:nvSpPr>
        <p:spPr>
          <a:xfrm>
            <a:off x="5364088" y="4725144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7" name="Elipsa 316"/>
          <p:cNvSpPr/>
          <p:nvPr/>
        </p:nvSpPr>
        <p:spPr>
          <a:xfrm>
            <a:off x="5580112" y="4725144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8" name="Elipsa 317"/>
          <p:cNvSpPr/>
          <p:nvPr/>
        </p:nvSpPr>
        <p:spPr>
          <a:xfrm>
            <a:off x="5796136" y="4725144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9" name="Elipsa 318"/>
          <p:cNvSpPr/>
          <p:nvPr/>
        </p:nvSpPr>
        <p:spPr>
          <a:xfrm>
            <a:off x="6012160" y="4725144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0" name="Elipsa 319"/>
          <p:cNvSpPr/>
          <p:nvPr/>
        </p:nvSpPr>
        <p:spPr>
          <a:xfrm>
            <a:off x="3347864" y="5661248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1" name="Elipsa 320"/>
          <p:cNvSpPr/>
          <p:nvPr/>
        </p:nvSpPr>
        <p:spPr>
          <a:xfrm>
            <a:off x="3563888" y="5661248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2" name="Elipsa 321"/>
          <p:cNvSpPr/>
          <p:nvPr/>
        </p:nvSpPr>
        <p:spPr>
          <a:xfrm>
            <a:off x="3779912" y="5661248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3" name="Elipsa 322"/>
          <p:cNvSpPr/>
          <p:nvPr/>
        </p:nvSpPr>
        <p:spPr>
          <a:xfrm>
            <a:off x="3995936" y="5661248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4" name="Elipsa 323"/>
          <p:cNvSpPr/>
          <p:nvPr/>
        </p:nvSpPr>
        <p:spPr>
          <a:xfrm>
            <a:off x="7380312" y="6453336"/>
            <a:ext cx="144016" cy="1223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8" name="Přímá spojovací čára 327"/>
          <p:cNvCxnSpPr/>
          <p:nvPr/>
        </p:nvCxnSpPr>
        <p:spPr>
          <a:xfrm>
            <a:off x="3635896" y="4149080"/>
            <a:ext cx="1872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9" name="Přímá spojovací čára 328"/>
          <p:cNvCxnSpPr/>
          <p:nvPr/>
        </p:nvCxnSpPr>
        <p:spPr>
          <a:xfrm>
            <a:off x="6300192" y="4869160"/>
            <a:ext cx="1872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0" name="Přímá spojovací čára 329"/>
          <p:cNvCxnSpPr/>
          <p:nvPr/>
        </p:nvCxnSpPr>
        <p:spPr>
          <a:xfrm>
            <a:off x="4572000" y="5805264"/>
            <a:ext cx="1872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1" name="Přímá spojovací čára 330"/>
          <p:cNvCxnSpPr/>
          <p:nvPr/>
        </p:nvCxnSpPr>
        <p:spPr>
          <a:xfrm>
            <a:off x="7271792" y="6669360"/>
            <a:ext cx="1872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2" name="Přímá spojovací čára 331"/>
          <p:cNvCxnSpPr/>
          <p:nvPr/>
        </p:nvCxnSpPr>
        <p:spPr>
          <a:xfrm>
            <a:off x="6732240" y="3068960"/>
            <a:ext cx="1872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3" name="Přímá spojovací čára 332"/>
          <p:cNvCxnSpPr/>
          <p:nvPr/>
        </p:nvCxnSpPr>
        <p:spPr>
          <a:xfrm>
            <a:off x="4644008" y="2132856"/>
            <a:ext cx="1872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229600" cy="1143000"/>
          </a:xfrm>
        </p:spPr>
        <p:txBody>
          <a:bodyPr/>
          <a:lstStyle/>
          <a:p>
            <a:r>
              <a:rPr lang="cs-CZ" dirty="0" smtClean="0"/>
              <a:t>Doplň tabulky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99592" y="1412776"/>
          <a:ext cx="3624066" cy="897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4011"/>
                <a:gridCol w="604011"/>
                <a:gridCol w="604011"/>
                <a:gridCol w="604011"/>
                <a:gridCol w="604011"/>
                <a:gridCol w="604011"/>
              </a:tblGrid>
              <a:tr h="4399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34</a:t>
                      </a:r>
                      <a:endParaRPr lang="cs-CZ" sz="2400" dirty="0"/>
                    </a:p>
                  </a:txBody>
                  <a:tcPr/>
                </a:tc>
              </a:tr>
              <a:tr h="43993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Elipsa 6"/>
          <p:cNvSpPr/>
          <p:nvPr/>
        </p:nvSpPr>
        <p:spPr>
          <a:xfrm>
            <a:off x="251520" y="1556792"/>
            <a:ext cx="698376" cy="5760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+4</a:t>
            </a:r>
            <a:endParaRPr lang="cs-CZ" sz="2400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364088" y="1412776"/>
          <a:ext cx="3624066" cy="897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4011"/>
                <a:gridCol w="604011"/>
                <a:gridCol w="604011"/>
                <a:gridCol w="604011"/>
                <a:gridCol w="604011"/>
                <a:gridCol w="604011"/>
              </a:tblGrid>
              <a:tr h="4399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54</a:t>
                      </a:r>
                      <a:endParaRPr lang="cs-CZ" sz="2400" dirty="0"/>
                    </a:p>
                  </a:txBody>
                  <a:tcPr/>
                </a:tc>
              </a:tr>
              <a:tr h="43993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Elipsa 13"/>
          <p:cNvSpPr/>
          <p:nvPr/>
        </p:nvSpPr>
        <p:spPr>
          <a:xfrm>
            <a:off x="4716016" y="1556792"/>
            <a:ext cx="698376" cy="5760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+2</a:t>
            </a:r>
            <a:endParaRPr lang="cs-CZ" sz="2400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5364088" y="3140968"/>
          <a:ext cx="3624066" cy="89713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4011"/>
                <a:gridCol w="604011"/>
                <a:gridCol w="604011"/>
                <a:gridCol w="604011"/>
                <a:gridCol w="604011"/>
                <a:gridCol w="604011"/>
              </a:tblGrid>
              <a:tr h="4399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34</a:t>
                      </a:r>
                      <a:endParaRPr lang="cs-CZ" sz="2400" dirty="0"/>
                    </a:p>
                  </a:txBody>
                  <a:tcPr/>
                </a:tc>
              </a:tr>
              <a:tr h="43993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899592" y="3140968"/>
          <a:ext cx="3624066" cy="89713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4011"/>
                <a:gridCol w="604011"/>
                <a:gridCol w="604011"/>
                <a:gridCol w="604011"/>
                <a:gridCol w="604011"/>
                <a:gridCol w="604011"/>
              </a:tblGrid>
              <a:tr h="4399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94</a:t>
                      </a:r>
                      <a:endParaRPr lang="cs-CZ" sz="2400" dirty="0"/>
                    </a:p>
                  </a:txBody>
                  <a:tcPr/>
                </a:tc>
              </a:tr>
              <a:tr h="43993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Elipsa 22"/>
          <p:cNvSpPr/>
          <p:nvPr/>
        </p:nvSpPr>
        <p:spPr>
          <a:xfrm>
            <a:off x="4716016" y="3356992"/>
            <a:ext cx="698376" cy="57606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+5</a:t>
            </a:r>
            <a:endParaRPr lang="cs-CZ" sz="2400" dirty="0"/>
          </a:p>
        </p:txBody>
      </p:sp>
      <p:sp>
        <p:nvSpPr>
          <p:cNvPr id="24" name="Elipsa 23"/>
          <p:cNvSpPr/>
          <p:nvPr/>
        </p:nvSpPr>
        <p:spPr>
          <a:xfrm>
            <a:off x="251520" y="3356992"/>
            <a:ext cx="698376" cy="57606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+3</a:t>
            </a:r>
            <a:endParaRPr lang="cs-CZ" sz="2400" dirty="0"/>
          </a:p>
        </p:txBody>
      </p:sp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899592" y="5085184"/>
          <a:ext cx="3600402" cy="900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00067"/>
                <a:gridCol w="600067"/>
                <a:gridCol w="600067"/>
                <a:gridCol w="600067"/>
                <a:gridCol w="600067"/>
                <a:gridCol w="600067"/>
              </a:tblGrid>
              <a:tr h="442848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51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44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82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94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73</a:t>
                      </a:r>
                      <a:endParaRPr lang="cs-CZ" sz="2400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5364088" y="5085184"/>
          <a:ext cx="3600402" cy="900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00067"/>
                <a:gridCol w="600067"/>
                <a:gridCol w="600067"/>
                <a:gridCol w="600067"/>
                <a:gridCol w="600067"/>
                <a:gridCol w="600067"/>
              </a:tblGrid>
              <a:tr h="442848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72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31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53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22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63</a:t>
                      </a:r>
                      <a:endParaRPr lang="cs-CZ" sz="2400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9" name="Elipsa 28"/>
          <p:cNvSpPr/>
          <p:nvPr/>
        </p:nvSpPr>
        <p:spPr>
          <a:xfrm>
            <a:off x="4716016" y="5301208"/>
            <a:ext cx="698376" cy="5760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+7</a:t>
            </a:r>
            <a:endParaRPr lang="cs-CZ" sz="2400" dirty="0"/>
          </a:p>
        </p:txBody>
      </p:sp>
      <p:sp>
        <p:nvSpPr>
          <p:cNvPr id="30" name="Elipsa 29"/>
          <p:cNvSpPr/>
          <p:nvPr/>
        </p:nvSpPr>
        <p:spPr>
          <a:xfrm>
            <a:off x="251520" y="5301208"/>
            <a:ext cx="698376" cy="5760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+6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příklady ke správným výsledkům,</a:t>
            </a:r>
            <a:br>
              <a:rPr lang="cs-CZ" sz="3200" dirty="0" smtClean="0"/>
            </a:br>
            <a:r>
              <a:rPr lang="cs-CZ" sz="3200" dirty="0" smtClean="0"/>
              <a:t>do prázdných obdélníků doplň další příklady.</a:t>
            </a:r>
            <a:endParaRPr lang="cs-CZ" sz="3200" dirty="0"/>
          </a:p>
        </p:txBody>
      </p:sp>
      <p:sp>
        <p:nvSpPr>
          <p:cNvPr id="3" name="Výbuch 2 2"/>
          <p:cNvSpPr/>
          <p:nvPr/>
        </p:nvSpPr>
        <p:spPr>
          <a:xfrm>
            <a:off x="611560" y="1484784"/>
            <a:ext cx="1224136" cy="93610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38</a:t>
            </a:r>
            <a:endParaRPr lang="cs-CZ" sz="2400" dirty="0"/>
          </a:p>
        </p:txBody>
      </p:sp>
      <p:sp>
        <p:nvSpPr>
          <p:cNvPr id="4" name="Výbuch 2 3"/>
          <p:cNvSpPr/>
          <p:nvPr/>
        </p:nvSpPr>
        <p:spPr>
          <a:xfrm>
            <a:off x="2987824" y="1484784"/>
            <a:ext cx="1224136" cy="93610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67</a:t>
            </a:r>
            <a:endParaRPr lang="cs-CZ" sz="2400" dirty="0"/>
          </a:p>
        </p:txBody>
      </p:sp>
      <p:sp>
        <p:nvSpPr>
          <p:cNvPr id="5" name="Výbuch 2 4"/>
          <p:cNvSpPr/>
          <p:nvPr/>
        </p:nvSpPr>
        <p:spPr>
          <a:xfrm>
            <a:off x="5148064" y="1484784"/>
            <a:ext cx="1224136" cy="93610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59</a:t>
            </a:r>
            <a:endParaRPr lang="cs-CZ" sz="2400" dirty="0"/>
          </a:p>
        </p:txBody>
      </p:sp>
      <p:sp>
        <p:nvSpPr>
          <p:cNvPr id="6" name="Výbuch 2 5"/>
          <p:cNvSpPr/>
          <p:nvPr/>
        </p:nvSpPr>
        <p:spPr>
          <a:xfrm>
            <a:off x="7092280" y="1412776"/>
            <a:ext cx="1224136" cy="93610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80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956376" y="6093296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5076056" y="6093296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084168" y="6093296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7020272" y="6093296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051720" y="6093296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34+4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043608" y="6093296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62+5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1043608" y="5517232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51+8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3059832" y="6093296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79+1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3059832" y="5517232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36+2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067944" y="5517232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31+7</a:t>
            </a:r>
            <a:endParaRPr lang="cs-CZ" sz="2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107504" y="6093296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35+3</a:t>
            </a:r>
            <a:endParaRPr lang="cs-CZ" sz="2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5076056" y="5517232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63+3</a:t>
            </a:r>
            <a:endParaRPr lang="cs-CZ" sz="2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7020272" y="5517232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64+3</a:t>
            </a:r>
            <a:endParaRPr lang="cs-CZ" sz="24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107504" y="5517232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66+1</a:t>
            </a:r>
            <a:endParaRPr lang="cs-CZ" sz="2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6084168" y="5517232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56+3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7956376" y="5517232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54+5</a:t>
            </a:r>
            <a:endParaRPr lang="cs-CZ" sz="24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1043608" y="5013176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52+7</a:t>
            </a:r>
            <a:endParaRPr lang="cs-CZ" sz="2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2051720" y="5517232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75+5</a:t>
            </a:r>
            <a:endParaRPr lang="cs-CZ" sz="24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107504" y="5013176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74+6</a:t>
            </a:r>
            <a:endParaRPr lang="cs-CZ" sz="24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4067944" y="6093296"/>
            <a:ext cx="86409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72+8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603</TotalTime>
  <Words>209</Words>
  <Application>Microsoft Office PowerPoint</Application>
  <PresentationFormat>Předvádění na obrazovce (4:3)</PresentationFormat>
  <Paragraphs>79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Zapisuj příklady podle znázornění (vymysli slovní úlohu).</vt:lpstr>
      <vt:lpstr>Doplň tabulky</vt:lpstr>
      <vt:lpstr>Přiřaď příklady ke správným výsledkům, do prázdných obdélníků doplň další příklady.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Švehlovi</cp:lastModifiedBy>
  <cp:revision>73</cp:revision>
  <dcterms:created xsi:type="dcterms:W3CDTF">2011-08-21T15:31:45Z</dcterms:created>
  <dcterms:modified xsi:type="dcterms:W3CDTF">2012-01-09T16:44:39Z</dcterms:modified>
</cp:coreProperties>
</file>