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90" r:id="rId2"/>
    <p:sldId id="292" r:id="rId3"/>
    <p:sldId id="256" r:id="rId4"/>
    <p:sldId id="261" r:id="rId5"/>
    <p:sldId id="263" r:id="rId6"/>
    <p:sldId id="293" r:id="rId7"/>
    <p:sldId id="288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64" r:id="rId21"/>
    <p:sldId id="267" r:id="rId22"/>
    <p:sldId id="268" r:id="rId23"/>
    <p:sldId id="269" r:id="rId24"/>
    <p:sldId id="270" r:id="rId25"/>
    <p:sldId id="271" r:id="rId26"/>
    <p:sldId id="272" r:id="rId27"/>
    <p:sldId id="273" r:id="rId28"/>
    <p:sldId id="289" r:id="rId29"/>
    <p:sldId id="266" r:id="rId30"/>
    <p:sldId id="265" r:id="rId31"/>
    <p:sldId id="274" r:id="rId32"/>
    <p:sldId id="294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>
              <a:solidFill>
                <a:srgbClr val="000000"/>
              </a:solidFill>
            </a:rPr>
            <a:t>VY_32_INOVACE_20_Clothes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</a:t>
          </a:r>
          <a:r>
            <a:rPr lang="cs-CZ" sz="200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7. 6.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3. 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FF5F07-D92E-4D9F-9D24-FB64154051CD}" type="presOf" srcId="{4C35D32F-0EAB-4CD7-82EE-45574DC2A586}" destId="{D11C995F-01B9-4A9E-8902-744903F1A770}" srcOrd="0" destOrd="0" presId="urn:microsoft.com/office/officeart/2005/8/layout/target3"/>
    <dgm:cxn modelId="{936B0B73-0C75-424B-916E-916C9D740ED0}" type="presOf" srcId="{757F3AB3-0718-4624-B441-E567A8F0AB56}" destId="{333A1088-737F-45CB-B68E-254E46348037}" srcOrd="0" destOrd="0" presId="urn:microsoft.com/office/officeart/2005/8/layout/target3"/>
    <dgm:cxn modelId="{35C42995-88E9-4A5C-A63C-C3FC512E8334}" type="presOf" srcId="{D8197B8C-B260-4A16-BDF4-0947B075E274}" destId="{5C0D1B75-263C-4468-B985-565C95B9422B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E6BF1694-898C-4169-BFFC-DC380FC39570}" type="presOf" srcId="{D1D4F407-5343-4D3F-B5B9-D407B03CAEB4}" destId="{AED2198E-93D5-4001-81B4-73124B309672}" srcOrd="1" destOrd="0" presId="urn:microsoft.com/office/officeart/2005/8/layout/target3"/>
    <dgm:cxn modelId="{F2EC1B5E-C8C5-4205-AFED-FD3E255EAE35}" type="presOf" srcId="{D1D4F407-5343-4D3F-B5B9-D407B03CAEB4}" destId="{D005CE8C-CC26-4C3E-AC11-E15060ECD759}" srcOrd="0" destOrd="0" presId="urn:microsoft.com/office/officeart/2005/8/layout/target3"/>
    <dgm:cxn modelId="{00BEBD7D-14E8-4086-9BF4-1FA61AA5161B}" type="presOf" srcId="{4C35D32F-0EAB-4CD7-82EE-45574DC2A586}" destId="{74B68738-347E-4F92-BDA1-E07CC7219E77}" srcOrd="1" destOrd="0" presId="urn:microsoft.com/office/officeart/2005/8/layout/target3"/>
    <dgm:cxn modelId="{BD8B7EB9-8144-4A9A-A728-C7FFFB972CEC}" type="presOf" srcId="{D1B46980-6531-4606-95E6-44980827E919}" destId="{2CDFEC33-8C2A-49C6-B23B-FA3577B1DCE9}" srcOrd="1" destOrd="0" presId="urn:microsoft.com/office/officeart/2005/8/layout/target3"/>
    <dgm:cxn modelId="{8E784707-E7A7-4BA9-82DA-E474DA0A418A}" type="presOf" srcId="{D8197B8C-B260-4A16-BDF4-0947B075E274}" destId="{0F7944D4-5DCA-4B9E-A896-D52854246E44}" srcOrd="0" destOrd="0" presId="urn:microsoft.com/office/officeart/2005/8/layout/target3"/>
    <dgm:cxn modelId="{73B07831-4174-46D8-9F79-F1F6410F5EF9}" type="presOf" srcId="{4865AC3F-78E2-43BA-A56B-7C465B8FCF11}" destId="{54F8D70D-FB57-4298-A600-D8F61B2A354A}" srcOrd="0" destOrd="0" presId="urn:microsoft.com/office/officeart/2005/8/layout/target3"/>
    <dgm:cxn modelId="{A15AFF70-0695-45B8-BAD3-B14B560818DB}" type="presOf" srcId="{B651F6E3-6281-48DB-9319-2AEAFDAE7572}" destId="{70A198DD-41D2-4313-8B5B-1CF1BCF383FB}" srcOrd="1" destOrd="0" presId="urn:microsoft.com/office/officeart/2005/8/layout/target3"/>
    <dgm:cxn modelId="{F0825304-EC85-4F67-8C67-BB4D0C55B20F}" type="presOf" srcId="{4865AC3F-78E2-43BA-A56B-7C465B8FCF11}" destId="{FC425D1D-3DF2-408E-A4F8-250CA94A450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E20D38-11A2-4F69-A207-32FFCE71A461}" type="presOf" srcId="{D1B46980-6531-4606-95E6-44980827E919}" destId="{004736B2-18D3-4D6D-AA18-DF3F81E9E312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729AF339-6EE9-4493-B975-1CBA295AD176}" type="presOf" srcId="{B651F6E3-6281-48DB-9319-2AEAFDAE7572}" destId="{7145B55B-1B24-4B93-A1D4-B8021E4AC78C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69AB727C-B0FE-4A88-9EA5-7DFFE99FB6E8}" type="presOf" srcId="{D05761FA-3C71-4DD0-9183-7C99EBE53F4B}" destId="{F565A464-E682-4B59-9914-8231AF9F6C7C}" srcOrd="1" destOrd="0" presId="urn:microsoft.com/office/officeart/2005/8/layout/target3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39C419B4-48FB-430A-AAB3-E2923DC43D05}" type="presOf" srcId="{D05761FA-3C71-4DD0-9183-7C99EBE53F4B}" destId="{0AD6547F-0D75-4083-A7A5-A35AB250ABEA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C22DA05F-23EA-4BFF-B6DA-8EAB8A1115EB}" type="presParOf" srcId="{333A1088-737F-45CB-B68E-254E46348037}" destId="{F5ABB229-8D3B-4694-996A-96F23CF14429}" srcOrd="0" destOrd="0" presId="urn:microsoft.com/office/officeart/2005/8/layout/target3"/>
    <dgm:cxn modelId="{970927C4-069F-43AA-90CD-209E88D33359}" type="presParOf" srcId="{333A1088-737F-45CB-B68E-254E46348037}" destId="{F41139FD-01EE-4571-8B17-4FB00FC51163}" srcOrd="1" destOrd="0" presId="urn:microsoft.com/office/officeart/2005/8/layout/target3"/>
    <dgm:cxn modelId="{9C69AE71-76A2-49D2-A62A-9417F626106B}" type="presParOf" srcId="{333A1088-737F-45CB-B68E-254E46348037}" destId="{D005CE8C-CC26-4C3E-AC11-E15060ECD759}" srcOrd="2" destOrd="0" presId="urn:microsoft.com/office/officeart/2005/8/layout/target3"/>
    <dgm:cxn modelId="{F3DD5343-97E1-4727-AE27-BE7EE1B12D7E}" type="presParOf" srcId="{333A1088-737F-45CB-B68E-254E46348037}" destId="{E2699407-A48D-4333-A645-7FA48F1FE3B7}" srcOrd="3" destOrd="0" presId="urn:microsoft.com/office/officeart/2005/8/layout/target3"/>
    <dgm:cxn modelId="{D381A155-A933-45F7-8EFC-F73DF90E747D}" type="presParOf" srcId="{333A1088-737F-45CB-B68E-254E46348037}" destId="{D5EA2712-68D0-4098-BDE6-B295C6AB6119}" srcOrd="4" destOrd="0" presId="urn:microsoft.com/office/officeart/2005/8/layout/target3"/>
    <dgm:cxn modelId="{E9486685-A0DE-4CD4-AAA1-DB9F0FF8FF10}" type="presParOf" srcId="{333A1088-737F-45CB-B68E-254E46348037}" destId="{54F8D70D-FB57-4298-A600-D8F61B2A354A}" srcOrd="5" destOrd="0" presId="urn:microsoft.com/office/officeart/2005/8/layout/target3"/>
    <dgm:cxn modelId="{DEFD44B8-2D6E-4DE3-850A-8A0CF0130505}" type="presParOf" srcId="{333A1088-737F-45CB-B68E-254E46348037}" destId="{C616B022-AA0C-4D3B-BDBF-093D86622E86}" srcOrd="6" destOrd="0" presId="urn:microsoft.com/office/officeart/2005/8/layout/target3"/>
    <dgm:cxn modelId="{53B60429-0BC1-4866-B5C4-4F8783EA8166}" type="presParOf" srcId="{333A1088-737F-45CB-B68E-254E46348037}" destId="{69684AB7-5B8D-45A5-BC2F-6AF80EB883EF}" srcOrd="7" destOrd="0" presId="urn:microsoft.com/office/officeart/2005/8/layout/target3"/>
    <dgm:cxn modelId="{B2013C8B-595D-427F-8C5B-1E79045206AB}" type="presParOf" srcId="{333A1088-737F-45CB-B68E-254E46348037}" destId="{004736B2-18D3-4D6D-AA18-DF3F81E9E312}" srcOrd="8" destOrd="0" presId="urn:microsoft.com/office/officeart/2005/8/layout/target3"/>
    <dgm:cxn modelId="{1622734D-A0E1-4766-86D8-580E245E7DD8}" type="presParOf" srcId="{333A1088-737F-45CB-B68E-254E46348037}" destId="{9CCAD005-8609-4003-9C1F-3AFC293FB9F9}" srcOrd="9" destOrd="0" presId="urn:microsoft.com/office/officeart/2005/8/layout/target3"/>
    <dgm:cxn modelId="{E9B7C221-7005-46EC-A65C-1BC85FA0391E}" type="presParOf" srcId="{333A1088-737F-45CB-B68E-254E46348037}" destId="{0C4087F0-2DA9-4805-A823-C8C5404FEF67}" srcOrd="10" destOrd="0" presId="urn:microsoft.com/office/officeart/2005/8/layout/target3"/>
    <dgm:cxn modelId="{66568A17-BCA4-48FF-8C29-24AD9D088782}" type="presParOf" srcId="{333A1088-737F-45CB-B68E-254E46348037}" destId="{7145B55B-1B24-4B93-A1D4-B8021E4AC78C}" srcOrd="11" destOrd="0" presId="urn:microsoft.com/office/officeart/2005/8/layout/target3"/>
    <dgm:cxn modelId="{36068F47-704E-45D5-AA35-DE6C4D640A7A}" type="presParOf" srcId="{333A1088-737F-45CB-B68E-254E46348037}" destId="{6919BCDB-3A39-4371-A415-42187620F612}" srcOrd="12" destOrd="0" presId="urn:microsoft.com/office/officeart/2005/8/layout/target3"/>
    <dgm:cxn modelId="{EC988939-D563-4EBD-8ACC-C54A8E4138A1}" type="presParOf" srcId="{333A1088-737F-45CB-B68E-254E46348037}" destId="{19974A4C-782A-40F8-BDC1-A903A52CB5DC}" srcOrd="13" destOrd="0" presId="urn:microsoft.com/office/officeart/2005/8/layout/target3"/>
    <dgm:cxn modelId="{BBEAB197-B0AE-43DB-9283-407C049A00D8}" type="presParOf" srcId="{333A1088-737F-45CB-B68E-254E46348037}" destId="{0F7944D4-5DCA-4B9E-A896-D52854246E44}" srcOrd="14" destOrd="0" presId="urn:microsoft.com/office/officeart/2005/8/layout/target3"/>
    <dgm:cxn modelId="{7936E1C3-9669-4512-A250-C5B4F67B5311}" type="presParOf" srcId="{333A1088-737F-45CB-B68E-254E46348037}" destId="{6DFF10D3-1CBC-4163-85C1-12183522D8D6}" srcOrd="15" destOrd="0" presId="urn:microsoft.com/office/officeart/2005/8/layout/target3"/>
    <dgm:cxn modelId="{34B1DFE9-0AE9-4DE9-BDD2-77BD4DE01D4A}" type="presParOf" srcId="{333A1088-737F-45CB-B68E-254E46348037}" destId="{B4FD24CD-B93B-4B4E-A43E-F8524B0CD3F0}" srcOrd="16" destOrd="0" presId="urn:microsoft.com/office/officeart/2005/8/layout/target3"/>
    <dgm:cxn modelId="{B396D558-68C0-4E89-9F50-F8552ED75FB8}" type="presParOf" srcId="{333A1088-737F-45CB-B68E-254E46348037}" destId="{0AD6547F-0D75-4083-A7A5-A35AB250ABEA}" srcOrd="17" destOrd="0" presId="urn:microsoft.com/office/officeart/2005/8/layout/target3"/>
    <dgm:cxn modelId="{7BF408B3-19F0-42ED-ADFB-39E28578F101}" type="presParOf" srcId="{333A1088-737F-45CB-B68E-254E46348037}" destId="{13361F2B-44A8-4C6E-9E92-35F8C52A0CB3}" srcOrd="18" destOrd="0" presId="urn:microsoft.com/office/officeart/2005/8/layout/target3"/>
    <dgm:cxn modelId="{2171F94E-C196-42F0-8D0C-4057DA57146A}" type="presParOf" srcId="{333A1088-737F-45CB-B68E-254E46348037}" destId="{A8AA4860-2B26-41D9-B6D5-2A22DD6573ED}" srcOrd="19" destOrd="0" presId="urn:microsoft.com/office/officeart/2005/8/layout/target3"/>
    <dgm:cxn modelId="{505F0FAE-E921-4505-9B2A-C7D18E278D24}" type="presParOf" srcId="{333A1088-737F-45CB-B68E-254E46348037}" destId="{D11C995F-01B9-4A9E-8902-744903F1A770}" srcOrd="20" destOrd="0" presId="urn:microsoft.com/office/officeart/2005/8/layout/target3"/>
    <dgm:cxn modelId="{72D9F678-B15F-4B43-B152-4DFAD70A33C4}" type="presParOf" srcId="{333A1088-737F-45CB-B68E-254E46348037}" destId="{AED2198E-93D5-4001-81B4-73124B309672}" srcOrd="21" destOrd="0" presId="urn:microsoft.com/office/officeart/2005/8/layout/target3"/>
    <dgm:cxn modelId="{6E78ED42-2E7E-4A2E-82DE-239A0B85FFD5}" type="presParOf" srcId="{333A1088-737F-45CB-B68E-254E46348037}" destId="{FC425D1D-3DF2-408E-A4F8-250CA94A450A}" srcOrd="22" destOrd="0" presId="urn:microsoft.com/office/officeart/2005/8/layout/target3"/>
    <dgm:cxn modelId="{6624422F-F922-4255-8499-09CDE52A5141}" type="presParOf" srcId="{333A1088-737F-45CB-B68E-254E46348037}" destId="{2CDFEC33-8C2A-49C6-B23B-FA3577B1DCE9}" srcOrd="23" destOrd="0" presId="urn:microsoft.com/office/officeart/2005/8/layout/target3"/>
    <dgm:cxn modelId="{6565E450-DC20-4EB5-B248-AC453A46AEDE}" type="presParOf" srcId="{333A1088-737F-45CB-B68E-254E46348037}" destId="{70A198DD-41D2-4313-8B5B-1CF1BCF383FB}" srcOrd="24" destOrd="0" presId="urn:microsoft.com/office/officeart/2005/8/layout/target3"/>
    <dgm:cxn modelId="{E8F8E39A-C85F-43AA-92C7-0F15B7D6291B}" type="presParOf" srcId="{333A1088-737F-45CB-B68E-254E46348037}" destId="{5C0D1B75-263C-4468-B985-565C95B9422B}" srcOrd="25" destOrd="0" presId="urn:microsoft.com/office/officeart/2005/8/layout/target3"/>
    <dgm:cxn modelId="{47DE2041-6519-4EEE-8920-8AA102D64035}" type="presParOf" srcId="{333A1088-737F-45CB-B68E-254E46348037}" destId="{F565A464-E682-4B59-9914-8231AF9F6C7C}" srcOrd="26" destOrd="0" presId="urn:microsoft.com/office/officeart/2005/8/layout/target3"/>
    <dgm:cxn modelId="{78367EE6-23D6-4109-B2DE-5A67E299AF42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7. 6. 2012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>
              <a:solidFill>
                <a:srgbClr val="000000"/>
              </a:solidFill>
            </a:rPr>
            <a:t>VY_32_INOVACE_20_Clothes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3. 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</a:t>
          </a:r>
          <a:r>
            <a:rPr lang="cs-CZ" sz="2000" kern="1200" smtClean="0"/>
            <a:t>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32A466-63F6-43A3-A13D-1785910BB2D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96EA94-C38F-4AFC-BCBC-69AFA217B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753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53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060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353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5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675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43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684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928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601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801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521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356248-E884-45F5-9F11-00BD4E7E3EC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39C67-7F2D-462A-91AC-57F72DE96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779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microsoft.com/office/2007/relationships/hdphoto" Target="../media/hdphoto6.wdp"/><Relationship Id="rId18" Type="http://schemas.openxmlformats.org/officeDocument/2006/relationships/image" Target="../media/image11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8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3.png"/><Relationship Id="rId16" Type="http://schemas.openxmlformats.org/officeDocument/2006/relationships/image" Target="../media/image10.png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hdphoto" Target="../media/hdphoto5.wdp"/><Relationship Id="rId24" Type="http://schemas.openxmlformats.org/officeDocument/2006/relationships/image" Target="../media/image14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10" Type="http://schemas.openxmlformats.org/officeDocument/2006/relationships/image" Target="../media/image7.png"/><Relationship Id="rId19" Type="http://schemas.microsoft.com/office/2007/relationships/hdphoto" Target="../media/hdphoto9.wdp"/><Relationship Id="rId4" Type="http://schemas.openxmlformats.org/officeDocument/2006/relationships/image" Target="../media/image4.png"/><Relationship Id="rId9" Type="http://schemas.microsoft.com/office/2007/relationships/hdphoto" Target="../media/hdphoto4.wdp"/><Relationship Id="rId14" Type="http://schemas.openxmlformats.org/officeDocument/2006/relationships/image" Target="../media/image9.png"/><Relationship Id="rId22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7.wdp"/><Relationship Id="rId18" Type="http://schemas.openxmlformats.org/officeDocument/2006/relationships/image" Target="../media/image12.png"/><Relationship Id="rId3" Type="http://schemas.microsoft.com/office/2007/relationships/hdphoto" Target="../media/hdphoto2.wdp"/><Relationship Id="rId21" Type="http://schemas.microsoft.com/office/2007/relationships/hdphoto" Target="../media/hdphoto11.wdp"/><Relationship Id="rId7" Type="http://schemas.microsoft.com/office/2007/relationships/hdphoto" Target="../media/hdphoto4.wdp"/><Relationship Id="rId12" Type="http://schemas.openxmlformats.org/officeDocument/2006/relationships/image" Target="../media/image9.png"/><Relationship Id="rId17" Type="http://schemas.microsoft.com/office/2007/relationships/hdphoto" Target="../media/hdphoto9.wdp"/><Relationship Id="rId25" Type="http://schemas.microsoft.com/office/2007/relationships/hdphoto" Target="../media/hdphoto1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6.wdp"/><Relationship Id="rId24" Type="http://schemas.openxmlformats.org/officeDocument/2006/relationships/image" Target="../media/image3.png"/><Relationship Id="rId5" Type="http://schemas.microsoft.com/office/2007/relationships/hdphoto" Target="../media/hdphoto3.wdp"/><Relationship Id="rId15" Type="http://schemas.microsoft.com/office/2007/relationships/hdphoto" Target="../media/hdphoto8.wdp"/><Relationship Id="rId23" Type="http://schemas.microsoft.com/office/2007/relationships/hdphoto" Target="../media/hdphoto12.wdp"/><Relationship Id="rId10" Type="http://schemas.openxmlformats.org/officeDocument/2006/relationships/image" Target="../media/image8.png"/><Relationship Id="rId19" Type="http://schemas.microsoft.com/office/2007/relationships/hdphoto" Target="../media/hdphoto10.wdp"/><Relationship Id="rId4" Type="http://schemas.openxmlformats.org/officeDocument/2006/relationships/image" Target="../media/image5.png"/><Relationship Id="rId9" Type="http://schemas.microsoft.com/office/2007/relationships/hdphoto" Target="../media/hdphoto5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7.wdp"/><Relationship Id="rId18" Type="http://schemas.openxmlformats.org/officeDocument/2006/relationships/image" Target="../media/image12.png"/><Relationship Id="rId3" Type="http://schemas.microsoft.com/office/2007/relationships/hdphoto" Target="../media/hdphoto2.wdp"/><Relationship Id="rId21" Type="http://schemas.microsoft.com/office/2007/relationships/hdphoto" Target="../media/hdphoto11.wdp"/><Relationship Id="rId7" Type="http://schemas.microsoft.com/office/2007/relationships/hdphoto" Target="../media/hdphoto4.wdp"/><Relationship Id="rId12" Type="http://schemas.openxmlformats.org/officeDocument/2006/relationships/image" Target="../media/image9.png"/><Relationship Id="rId17" Type="http://schemas.microsoft.com/office/2007/relationships/hdphoto" Target="../media/hdphoto9.wdp"/><Relationship Id="rId25" Type="http://schemas.microsoft.com/office/2007/relationships/hdphoto" Target="../media/hdphoto1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6.wdp"/><Relationship Id="rId24" Type="http://schemas.openxmlformats.org/officeDocument/2006/relationships/image" Target="../media/image3.png"/><Relationship Id="rId5" Type="http://schemas.microsoft.com/office/2007/relationships/hdphoto" Target="../media/hdphoto3.wdp"/><Relationship Id="rId15" Type="http://schemas.microsoft.com/office/2007/relationships/hdphoto" Target="../media/hdphoto8.wdp"/><Relationship Id="rId23" Type="http://schemas.microsoft.com/office/2007/relationships/hdphoto" Target="../media/hdphoto12.wdp"/><Relationship Id="rId10" Type="http://schemas.openxmlformats.org/officeDocument/2006/relationships/image" Target="../media/image8.png"/><Relationship Id="rId19" Type="http://schemas.microsoft.com/office/2007/relationships/hdphoto" Target="../media/hdphoto10.wdp"/><Relationship Id="rId4" Type="http://schemas.openxmlformats.org/officeDocument/2006/relationships/image" Target="../media/image5.png"/><Relationship Id="rId9" Type="http://schemas.microsoft.com/office/2007/relationships/hdphoto" Target="../media/hdphoto5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26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12" Type="http://schemas.openxmlformats.org/officeDocument/2006/relationships/image" Target="../media/image25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24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Relationship Id="rId14" Type="http://schemas.openxmlformats.org/officeDocument/2006/relationships/image" Target="../media/image2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wmf"/><Relationship Id="rId3" Type="http://schemas.openxmlformats.org/officeDocument/2006/relationships/image" Target="../media/image29.wmf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wmf"/><Relationship Id="rId16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wmf"/><Relationship Id="rId9" Type="http://schemas.openxmlformats.org/officeDocument/2006/relationships/image" Target="../media/image35.png"/><Relationship Id="rId14" Type="http://schemas.openxmlformats.org/officeDocument/2006/relationships/image" Target="../media/image40.w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wmf"/><Relationship Id="rId3" Type="http://schemas.openxmlformats.org/officeDocument/2006/relationships/image" Target="../media/image29.wmf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wmf"/><Relationship Id="rId16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wmf"/><Relationship Id="rId9" Type="http://schemas.openxmlformats.org/officeDocument/2006/relationships/image" Target="../media/image35.png"/><Relationship Id="rId14" Type="http://schemas.openxmlformats.org/officeDocument/2006/relationships/image" Target="../media/image40.w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wmf"/><Relationship Id="rId3" Type="http://schemas.openxmlformats.org/officeDocument/2006/relationships/image" Target="../media/image29.wmf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wmf"/><Relationship Id="rId16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wmf"/><Relationship Id="rId9" Type="http://schemas.openxmlformats.org/officeDocument/2006/relationships/image" Target="../media/image35.png"/><Relationship Id="rId14" Type="http://schemas.openxmlformats.org/officeDocument/2006/relationships/image" Target="../media/image40.w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wmf"/><Relationship Id="rId3" Type="http://schemas.openxmlformats.org/officeDocument/2006/relationships/image" Target="../media/image29.wmf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wmf"/><Relationship Id="rId16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wmf"/><Relationship Id="rId9" Type="http://schemas.openxmlformats.org/officeDocument/2006/relationships/image" Target="../media/image35.png"/><Relationship Id="rId14" Type="http://schemas.openxmlformats.org/officeDocument/2006/relationships/image" Target="../media/image40.w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wmf"/><Relationship Id="rId3" Type="http://schemas.openxmlformats.org/officeDocument/2006/relationships/image" Target="../media/image29.wmf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wmf"/><Relationship Id="rId16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wmf"/><Relationship Id="rId9" Type="http://schemas.openxmlformats.org/officeDocument/2006/relationships/image" Target="../media/image35.png"/><Relationship Id="rId14" Type="http://schemas.openxmlformats.org/officeDocument/2006/relationships/image" Target="../media/image40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wmf"/><Relationship Id="rId3" Type="http://schemas.openxmlformats.org/officeDocument/2006/relationships/image" Target="../media/image29.wmf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wmf"/><Relationship Id="rId16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wmf"/><Relationship Id="rId9" Type="http://schemas.openxmlformats.org/officeDocument/2006/relationships/image" Target="../media/image35.png"/><Relationship Id="rId14" Type="http://schemas.openxmlformats.org/officeDocument/2006/relationships/image" Target="../media/image40.w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wmf"/><Relationship Id="rId3" Type="http://schemas.openxmlformats.org/officeDocument/2006/relationships/image" Target="../media/image29.wmf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wmf"/><Relationship Id="rId16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wmf"/><Relationship Id="rId9" Type="http://schemas.openxmlformats.org/officeDocument/2006/relationships/image" Target="../media/image35.png"/><Relationship Id="rId14" Type="http://schemas.openxmlformats.org/officeDocument/2006/relationships/image" Target="../media/image40.w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wmf"/><Relationship Id="rId3" Type="http://schemas.openxmlformats.org/officeDocument/2006/relationships/image" Target="../media/image29.wmf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28.wmf"/><Relationship Id="rId16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wmf"/><Relationship Id="rId9" Type="http://schemas.openxmlformats.org/officeDocument/2006/relationships/image" Target="../media/image35.png"/><Relationship Id="rId14" Type="http://schemas.openxmlformats.org/officeDocument/2006/relationships/image" Target="../media/image40.w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wmf"/><Relationship Id="rId13" Type="http://schemas.openxmlformats.org/officeDocument/2006/relationships/image" Target="../media/image52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17.wmf"/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51.wmf"/><Relationship Id="rId5" Type="http://schemas.openxmlformats.org/officeDocument/2006/relationships/image" Target="../media/image46.png"/><Relationship Id="rId10" Type="http://schemas.openxmlformats.org/officeDocument/2006/relationships/image" Target="../media/image50.png"/><Relationship Id="rId4" Type="http://schemas.openxmlformats.org/officeDocument/2006/relationships/image" Target="../media/image45.wmf"/><Relationship Id="rId9" Type="http://schemas.openxmlformats.org/officeDocument/2006/relationships/image" Target="../media/image27.wmf"/><Relationship Id="rId14" Type="http://schemas.openxmlformats.org/officeDocument/2006/relationships/image" Target="../media/image53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wmf"/><Relationship Id="rId3" Type="http://schemas.openxmlformats.org/officeDocument/2006/relationships/image" Target="../media/image30.wmf"/><Relationship Id="rId7" Type="http://schemas.openxmlformats.org/officeDocument/2006/relationships/image" Target="../media/image34.png"/><Relationship Id="rId12" Type="http://schemas.openxmlformats.org/officeDocument/2006/relationships/image" Target="../media/image3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3" Type="http://schemas.openxmlformats.org/officeDocument/2006/relationships/image" Target="../media/image41.png"/><Relationship Id="rId7" Type="http://schemas.openxmlformats.org/officeDocument/2006/relationships/image" Target="../media/image29.w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28.wmf"/><Relationship Id="rId4" Type="http://schemas.openxmlformats.org/officeDocument/2006/relationships/image" Target="../media/image40.w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54.wmf"/><Relationship Id="rId7" Type="http://schemas.openxmlformats.org/officeDocument/2006/relationships/image" Target="../media/image39.wmf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7.png"/><Relationship Id="rId4" Type="http://schemas.openxmlformats.org/officeDocument/2006/relationships/image" Target="../media/image33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5544434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k výuce a procvičení slovní zásoby – oblečení</a:t>
            </a:r>
          </a:p>
          <a:p>
            <a:r>
              <a:rPr lang="cs-CZ" dirty="0" smtClean="0"/>
              <a:t>na snímku 4 se žáci seznamují s novou slovní zásobou a na snímku 5 si ji procvičují </a:t>
            </a:r>
            <a:r>
              <a:rPr lang="cs-CZ" sz="2100" dirty="0" smtClean="0"/>
              <a:t>(kliknutím na obrázek se na chvilku objeví příslušné slovíčko a zase zmizí) </a:t>
            </a:r>
          </a:p>
          <a:p>
            <a:r>
              <a:rPr lang="cs-CZ" dirty="0" smtClean="0"/>
              <a:t>na snímcích 7 – 19 žáci přiřazují slovíčka k obrázkům a postupně odkrývají ukrytý obrázek</a:t>
            </a:r>
          </a:p>
          <a:p>
            <a:r>
              <a:rPr lang="cs-CZ" dirty="0" smtClean="0"/>
              <a:t>na snímcích 20 – 27 mají žáci za úkol přiřadit obrázek k popisu </a:t>
            </a:r>
            <a:r>
              <a:rPr lang="cs-CZ" sz="2100" dirty="0" smtClean="0"/>
              <a:t>(při správné odpovědi se objeví </a:t>
            </a:r>
            <a:r>
              <a:rPr lang="cs-CZ" sz="2100" dirty="0" err="1" smtClean="0"/>
              <a:t>smajlík</a:t>
            </a:r>
            <a:r>
              <a:rPr lang="cs-CZ" sz="2100" dirty="0" smtClean="0"/>
              <a:t>, při špatné obrázek zmizí)</a:t>
            </a:r>
          </a:p>
          <a:p>
            <a:r>
              <a:rPr lang="cs-CZ" dirty="0" smtClean="0"/>
              <a:t>snímky 30 a 31 jsou určeny k procvičení psané podoby nové slovní zásoby </a:t>
            </a:r>
            <a:r>
              <a:rPr lang="cs-CZ" sz="2100" dirty="0" smtClean="0"/>
              <a:t>(kontrola kliknutím na </a:t>
            </a:r>
            <a:r>
              <a:rPr lang="cs-CZ" sz="2100" dirty="0" err="1" smtClean="0"/>
              <a:t>smajlíka</a:t>
            </a:r>
            <a:r>
              <a:rPr lang="cs-CZ" sz="2100" dirty="0" smtClean="0"/>
              <a:t>)</a:t>
            </a:r>
            <a:endParaRPr lang="cs-CZ" sz="21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040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41000" b="-4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Edwardian Script ITC" pitchFamily="66" charset="0"/>
              </a:rPr>
              <a:t>Clothes</a:t>
            </a:r>
            <a:endParaRPr lang="cs-CZ" sz="9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Edwardian Script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3727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 preferRelativeResize="0"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177" b="99009" l="9991" r="899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51901" y="4444845"/>
            <a:ext cx="2686025" cy="201451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75" b="94672" l="9991" r="89963">
                        <a14:foregroundMark x1="47909" y1="16171" x2="51301" y2="174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5" y="48153"/>
            <a:ext cx="2439735" cy="182980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709950" y="2078189"/>
            <a:ext cx="2355411" cy="176655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851" b="95663" l="5716" r="980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1106" y="3720045"/>
            <a:ext cx="3234984" cy="242623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975" b="95663" l="9991" r="899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20" y="2254567"/>
            <a:ext cx="2264744" cy="169855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532" b="97708" l="9991" r="9303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08958" y="111256"/>
            <a:ext cx="2151915" cy="16139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5081" b="96902" l="9991" r="938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84298" y="-125678"/>
            <a:ext cx="2475129" cy="18563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913" b="98637" l="4368" r="89963">
                        <a14:foregroundMark x1="55483" y1="18959" x2="79507" y2="949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8744" y="5118802"/>
            <a:ext cx="1341674" cy="100625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975" b="89963" l="8736" r="899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1106" y="2385216"/>
            <a:ext cx="1984467" cy="14883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>
                        <a14:foregroundMark x1="61524" y1="20570" x2="60734" y2="82032"/>
                        <a14:foregroundMark x1="39638" y1="50248" x2="52091" y2="46592"/>
                        <a14:foregroundMark x1="30623" y1="44857" x2="36757" y2="76270"/>
                        <a14:foregroundMark x1="33875" y1="58984" x2="42379" y2="49380"/>
                        <a14:foregroundMark x1="33086" y1="85750" x2="33875" y2="83457"/>
                        <a14:foregroundMark x1="67147" y1="61462" x2="65056" y2="70508"/>
                        <a14:foregroundMark x1="73606" y1="57435" x2="67937" y2="483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2390" y="2316201"/>
            <a:ext cx="2039144" cy="152935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9851" b="96221" l="1255" r="996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432" y="3864036"/>
            <a:ext cx="3224851" cy="2418638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539552" y="173257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T- </a:t>
            </a:r>
            <a:r>
              <a:rPr lang="cs-CZ" sz="2800" dirty="0" err="1" smtClean="0"/>
              <a:t>shirt</a:t>
            </a:r>
            <a:endParaRPr lang="cs-CZ" sz="28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913" b="89963" l="4926" r="94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680" y="-80927"/>
            <a:ext cx="2486252" cy="1864689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2565778" y="1792981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jeans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5512" y="1731347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trousers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19082" y="1731347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skirt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2508" y="3953125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shirt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31571" y="3953125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dress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77255" y="3848495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hat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62660" y="3848495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shoes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75911" y="620773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jacket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60417" y="614628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jumper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18590" y="633342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coat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621184" y="628267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socks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8711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000"/>
                            </p:stCondLst>
                            <p:childTnLst>
                              <p:par>
                                <p:cTn id="132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75" b="94672" l="9991" r="89963">
                        <a14:foregroundMark x1="47909" y1="16171" x2="51301" y2="174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5" y="48153"/>
            <a:ext cx="2439735" cy="182980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50605" y="2160411"/>
            <a:ext cx="2355411" cy="176655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51" b="95663" l="5716" r="980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1106" y="3720045"/>
            <a:ext cx="3234984" cy="242623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75" b="95663" l="9991" r="899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20" y="2254567"/>
            <a:ext cx="2264744" cy="169855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532" b="97708" l="9991" r="9303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08958" y="111256"/>
            <a:ext cx="2151915" cy="16139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081" b="96902" l="9991" r="938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84298" y="-125678"/>
            <a:ext cx="2475129" cy="18563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913" b="98637" l="4368" r="89963">
                        <a14:foregroundMark x1="55483" y1="18959" x2="79507" y2="949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8744" y="5118802"/>
            <a:ext cx="1341674" cy="100625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975" b="89963" l="8736" r="899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5778" y="2493872"/>
            <a:ext cx="1984467" cy="14883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>
                        <a14:foregroundMark x1="61524" y1="20570" x2="60734" y2="82032"/>
                        <a14:foregroundMark x1="39638" y1="50248" x2="52091" y2="46592"/>
                        <a14:foregroundMark x1="30623" y1="44857" x2="36757" y2="76270"/>
                        <a14:foregroundMark x1="33875" y1="58984" x2="42379" y2="49380"/>
                        <a14:foregroundMark x1="33086" y1="85750" x2="33875" y2="83457"/>
                        <a14:foregroundMark x1="67147" y1="61462" x2="65056" y2="70508"/>
                        <a14:foregroundMark x1="73606" y1="57435" x2="67937" y2="483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3512" y="2288449"/>
            <a:ext cx="2039144" cy="152935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851" b="96221" l="1255" r="996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432" y="3864036"/>
            <a:ext cx="3224851" cy="241863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9913" b="89963" l="4926" r="94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680" y="-80927"/>
            <a:ext cx="2486252" cy="186468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95636" y="2275701"/>
            <a:ext cx="6524230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Pojmenuj obrázky.</a:t>
            </a:r>
          </a:p>
          <a:p>
            <a:pPr algn="ctr"/>
            <a:r>
              <a:rPr lang="cs-CZ" sz="3600" dirty="0" smtClean="0"/>
              <a:t>Pro kontrolu klikni na obrázek.</a:t>
            </a:r>
            <a:endParaRPr lang="cs-CZ" sz="3600" dirty="0"/>
          </a:p>
        </p:txBody>
      </p:sp>
      <p:pic>
        <p:nvPicPr>
          <p:cNvPr id="16" name="Obrázek 15"/>
          <p:cNvPicPr preferRelativeResize="0"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177" b="99009" l="9991" r="899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51901" y="4444845"/>
            <a:ext cx="2686025" cy="2014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38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75" b="94672" l="9991" r="89963">
                        <a14:foregroundMark x1="47909" y1="16171" x2="51301" y2="174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5" y="48153"/>
            <a:ext cx="2439735" cy="182980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50605" y="2160411"/>
            <a:ext cx="2355411" cy="176655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51" b="95663" l="5716" r="980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1106" y="3720045"/>
            <a:ext cx="3234984" cy="242623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75" b="95663" l="9991" r="899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20" y="2254567"/>
            <a:ext cx="2264744" cy="169855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532" b="97708" l="9991" r="9303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08958" y="111256"/>
            <a:ext cx="2151915" cy="16139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081" b="96902" l="9991" r="938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84298" y="-125678"/>
            <a:ext cx="2475129" cy="18563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913" b="98637" l="4368" r="89963">
                        <a14:foregroundMark x1="55483" y1="18959" x2="79507" y2="949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8744" y="5118802"/>
            <a:ext cx="1341674" cy="100625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975" b="89963" l="8736" r="899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5778" y="2493872"/>
            <a:ext cx="1984467" cy="14883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>
                        <a14:foregroundMark x1="61524" y1="20570" x2="60734" y2="82032"/>
                        <a14:foregroundMark x1="39638" y1="50248" x2="52091" y2="46592"/>
                        <a14:foregroundMark x1="30623" y1="44857" x2="36757" y2="76270"/>
                        <a14:foregroundMark x1="33875" y1="58984" x2="42379" y2="49380"/>
                        <a14:foregroundMark x1="33086" y1="85750" x2="33875" y2="83457"/>
                        <a14:foregroundMark x1="67147" y1="61462" x2="65056" y2="70508"/>
                        <a14:foregroundMark x1="73606" y1="57435" x2="67937" y2="483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3512" y="2288449"/>
            <a:ext cx="2039144" cy="152935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851" b="96221" l="1255" r="996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432" y="3864036"/>
            <a:ext cx="3224851" cy="2418638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539552" y="173257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T- </a:t>
            </a:r>
            <a:r>
              <a:rPr lang="cs-CZ" sz="2800" dirty="0" err="1" smtClean="0"/>
              <a:t>shirt</a:t>
            </a:r>
            <a:endParaRPr lang="cs-CZ" sz="28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9913" b="89963" l="4926" r="94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680" y="-80927"/>
            <a:ext cx="2486252" cy="1864689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2565778" y="1792981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jeans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28831" y="1731347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trousers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19082" y="1731347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skirt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2508" y="3953125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shirt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72226" y="401045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dress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41591" y="394861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hat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227000" y="3848495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shoes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75911" y="620773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jacket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60417" y="614628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jumper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621184" y="628267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socks</a:t>
            </a:r>
            <a:endParaRPr lang="cs-CZ" sz="2800" dirty="0"/>
          </a:p>
        </p:txBody>
      </p:sp>
      <p:pic>
        <p:nvPicPr>
          <p:cNvPr id="33" name="Obrázek 32"/>
          <p:cNvPicPr preferRelativeResize="0"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177" b="99009" l="9991" r="899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51901" y="4444845"/>
            <a:ext cx="2686025" cy="2014518"/>
          </a:xfrm>
          <a:prstGeom prst="rect">
            <a:avLst/>
          </a:prstGeom>
        </p:spPr>
      </p:pic>
      <p:sp>
        <p:nvSpPr>
          <p:cNvPr id="34" name="TextovéPole 33"/>
          <p:cNvSpPr txBox="1"/>
          <p:nvPr/>
        </p:nvSpPr>
        <p:spPr>
          <a:xfrm>
            <a:off x="6118590" y="633342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coat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133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7"/>
                                            </p:cond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3"/>
                                            </p:cond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9"/>
                                            </p:cond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1"/>
                                            </p:cond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7"/>
                                            </p:cond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3"/>
                                            </p:cond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9"/>
                                            </p:cond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5"/>
                                            </p:cond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1"/>
                                            </p:cond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  <p:bldP spid="30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Jana\Local Settings\Temporary Internet Files\Content.IE5\Q3BLZAFO\MC9003536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24" y="438684"/>
            <a:ext cx="1716976" cy="134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Documents and Settings\Jana\Local Settings\Temporary Internet Files\Content.IE5\0DB6Y9N4\MC900113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6884"/>
            <a:ext cx="723661" cy="147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Documents and Settings\Jana\Local Settings\Temporary Internet Files\Content.IE5\9TI078QG\MC9000570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985" y="167545"/>
            <a:ext cx="644643" cy="1618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Documents and Settings\Jana\Local Settings\Temporary Internet Files\Content.IE5\R0AB093A\MC9003711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13" y="4943128"/>
            <a:ext cx="1803400" cy="1693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Documents and Settings\Jana\Local Settings\Temporary Internet Files\Content.IE5\Q3BLZAFO\MC9002329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078" y="289332"/>
            <a:ext cx="2088232" cy="1332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Documents and Settings\Jana\Local Settings\Temporary Internet Files\Content.IE5\R0AB093A\MC9002329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736" y="5284704"/>
            <a:ext cx="1934970" cy="1424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Jana\Local Settings\Temporary Internet Files\Content.IE5\0DB6Y9N4\MC9003701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285" y="186808"/>
            <a:ext cx="1888236" cy="1449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Documents and Settings\Jana\Local Settings\Temporary Internet Files\Content.IE5\Q3BLZAFO\MC90011343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5471" y="1708537"/>
            <a:ext cx="1302569" cy="1849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Jana\Local Settings\Temporary Internet Files\Content.IE5\Q3BLZAFO\MC9001133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606" y="5430671"/>
            <a:ext cx="1468426" cy="1405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Documents and Settings\Jana\Local Settings\Temporary Internet Files\Content.IE5\0DB6Y9N4\MC90011340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191" y="5421562"/>
            <a:ext cx="1782237" cy="140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Jana\Local Settings\Temporary Internet Files\Content.IE5\Q3BLZAFO\MC90040785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04" y="2305970"/>
            <a:ext cx="1851401" cy="223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Documents and Settings\Jana\Local Settings\Temporary Internet Files\Content.IE5\R0AB093A\MC90035151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793" y="3728620"/>
            <a:ext cx="1467274" cy="1214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096338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cs-CZ" sz="2000" dirty="0" smtClean="0"/>
              <a:t>SOCKS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77534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TROUSERS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9571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JUMPER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96338" y="2654020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SHIRT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59571" y="2645887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HAT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96338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T-SHIRT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59571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SHOES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96338" y="4405215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SKIRT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659571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COAT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42146" y="1608788"/>
            <a:ext cx="5640093" cy="403187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Přiřazuj slovíčka k obrázkům a odkryj ukrytý obrázek.</a:t>
            </a:r>
          </a:p>
          <a:p>
            <a:pPr algn="ctr"/>
            <a:r>
              <a:rPr lang="cs-CZ" sz="3200" dirty="0" smtClean="0"/>
              <a:t>Pokud přiřadíš slovíčko k obrázku správně, odkryje se ti část obrázku. Když klikneš na špatnou kartičku, odbarví se. </a:t>
            </a:r>
          </a:p>
          <a:p>
            <a:pPr algn="ctr"/>
            <a:r>
              <a:rPr lang="cs-CZ" sz="2800" i="1" dirty="0" smtClean="0"/>
              <a:t>Pro zobrazení dalšího obrázku klikni na šipku.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51803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Jana\Local Settings\Temporary Internet Files\Content.IE5\Q3BLZAFO\MC900407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04" y="2305970"/>
            <a:ext cx="1851401" cy="223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096338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cs-CZ" sz="2000" dirty="0" smtClean="0"/>
              <a:t>SOCKS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77534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TROUSERS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9571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JUMPER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96338" y="2654020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SHIRT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59571" y="2645887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HAT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96338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T-SHIRT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59571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SHOES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96338" y="4405215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SKIRT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659571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COAT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268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096338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cs-CZ" sz="2000" dirty="0" smtClean="0"/>
              <a:t>SOCKS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77534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TROUSERS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9571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JUMPER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96338" y="2654020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SHIRT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59571" y="2645887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HAT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96338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T-SHIRT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59571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SHOES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96338" y="4405215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SKIRT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Picture 3" descr="C:\Documents and Settings\Jana\Local Settings\Temporary Internet Files\Content.IE5\Q3BLZAFO\MC9001133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606" y="5430671"/>
            <a:ext cx="1468426" cy="1405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21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096338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cs-CZ" sz="2000" dirty="0" smtClean="0"/>
              <a:t>SOCKS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77534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TROUSERS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9571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JUMPER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96338" y="2654020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SHIRT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59571" y="2645887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HAT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96338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T-SHIRT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59571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SHOES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3" descr="C:\Documents and Settings\Jana\Local Settings\Temporary Internet Files\Content.IE5\0DB6Y9N4\MC900370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285" y="186808"/>
            <a:ext cx="1888236" cy="1449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9148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096338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cs-CZ" sz="2000" dirty="0" smtClean="0"/>
              <a:t>SOCKS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77534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TROUSERS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9571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JUMPER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96338" y="2654020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SHIRT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96338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T-SHIRT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59571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SHOES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11" descr="C:\Documents and Settings\Jana\Local Settings\Temporary Internet Files\Content.IE5\R0AB093A\MC9003711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13" y="4943128"/>
            <a:ext cx="1803400" cy="1693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0188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096338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cs-CZ" sz="2000" dirty="0" smtClean="0"/>
              <a:t>SOCKS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77534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TROUSERS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9571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JUMPER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96338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T-SHIRT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59571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SHOES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11" descr="C:\Documents and Settings\Jana\Local Settings\Temporary Internet Files\Content.IE5\R0AB093A\MC900351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793" y="3728620"/>
            <a:ext cx="1467274" cy="1214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098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1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877534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TROUSERS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9571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JUMPER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96338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T-SHIRT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59571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SHOES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9" descr="C:\Documents and Settings\Jana\Local Settings\Temporary Internet Files\Content.IE5\R0AB093A\MC9002329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486" y="5047204"/>
            <a:ext cx="1934970" cy="1424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89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1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877534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TROUSERS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96338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T-SHIRT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59571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SHOES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6" descr="C:\Documents and Settings\Jana\Local Settings\Temporary Internet Files\Content.IE5\Q3BLZAFO\MC9002329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078" y="289332"/>
            <a:ext cx="2088232" cy="1332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687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8" grpId="0" animBg="1"/>
      <p:bldP spid="21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877534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TROUSERS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96338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T-SHIRT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C:\Documents and Settings\Jana\Local Settings\Temporary Internet Files\Content.IE5\Q3BLZAFO\MC9003536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24" y="438684"/>
            <a:ext cx="1716976" cy="134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58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8" grpId="0" animBg="1"/>
      <p:bldP spid="21" grpId="0" animBg="1"/>
      <p:bldP spid="23" grpId="0" animBg="1"/>
      <p:bldP spid="24" grpId="0" animBg="1"/>
      <p:bldP spid="2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877534" y="1762621"/>
            <a:ext cx="1769321" cy="8929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TROUSERS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8" descr="C:\Documents and Settings\Jana\Local Settings\Temporary Internet Files\Content.IE5\9TI078QG\MC9000570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985" y="167545"/>
            <a:ext cx="644643" cy="1618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033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  <p:bldP spid="21" grpId="0" animBg="1"/>
      <p:bldP spid="24" grpId="0" animBg="1"/>
      <p:bldP spid="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77534" y="441027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JEANS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6" descr="C:\Documents and Settings\Jana\Local Settings\Temporary Internet Files\Content.IE5\0DB6Y9N4\MC900113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6884"/>
            <a:ext cx="723661" cy="147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400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1" grpId="0" animBg="1"/>
      <p:bldP spid="24" grpId="0" animBg="1"/>
      <p:bldP spid="2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3877534" y="2634286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DRESS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C:\Documents and Settings\Jana\Local Settings\Temporary Internet Files\Content.IE5\Q3BLZAFO\MC900113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5471" y="1708537"/>
            <a:ext cx="1302569" cy="1849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7914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1" grpId="0" animBg="1"/>
      <p:bldP spid="2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Jana\Local Settings\Temporary Internet Files\Content.IE5\Q3BLZAFO\MP90025545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79"/>
          <a:stretch/>
        </p:blipFill>
        <p:spPr bwMode="auto">
          <a:xfrm>
            <a:off x="2973230" y="1786444"/>
            <a:ext cx="3426479" cy="34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3877534" y="3517292"/>
            <a:ext cx="1769321" cy="8794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 anchorCtr="1">
            <a:noAutofit/>
          </a:bodyPr>
          <a:lstStyle/>
          <a:p>
            <a:pPr algn="ctr"/>
            <a:r>
              <a:rPr lang="cs-CZ" sz="2000" dirty="0" smtClean="0"/>
              <a:t>JACKET</a:t>
            </a:r>
            <a:endParaRPr lang="cs-CZ" sz="2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81061" y="6426885"/>
            <a:ext cx="323528" cy="392410"/>
          </a:xfrm>
          <a:prstGeom prst="actionButtonForwardNex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5" descr="C:\Documents and Settings\Jana\Local Settings\Temporary Internet Files\Content.IE5\0DB6Y9N4\MC90011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191" y="5421562"/>
            <a:ext cx="1782237" cy="140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92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40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00" y="3050006"/>
            <a:ext cx="1803400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 descr="C:\Documents and Settings\Jana\Local Settings\Temporary Internet Files\Content.IE5\75S19SFW\MC900232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059" y="1039968"/>
            <a:ext cx="176693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Jana\Local Settings\Temporary Internet Files\Content.IE5\8UMYXVNH\MC900398153[1].wmf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2"/>
          <a:stretch/>
        </p:blipFill>
        <p:spPr bwMode="auto">
          <a:xfrm>
            <a:off x="4269076" y="5011552"/>
            <a:ext cx="638057" cy="167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592" y="4975084"/>
            <a:ext cx="962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16364"/>
            <a:ext cx="952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867" y="2821364"/>
            <a:ext cx="10477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8278" y="497112"/>
            <a:ext cx="13716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024661"/>
            <a:ext cx="1362075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376" y="1038615"/>
            <a:ext cx="1141486" cy="192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48" y="4898207"/>
            <a:ext cx="10668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007" y="4846412"/>
            <a:ext cx="1518881" cy="175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2" y="2821364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9142" y="5074904"/>
            <a:ext cx="1553829" cy="154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00967" y="2916614"/>
            <a:ext cx="12763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42285" y="127303"/>
            <a:ext cx="7459431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Klikni na obrázek, který odpovídá popisu:</a:t>
            </a:r>
            <a:endParaRPr lang="cs-CZ" sz="3200" dirty="0"/>
          </a:p>
        </p:txBody>
      </p:sp>
      <p:sp>
        <p:nvSpPr>
          <p:cNvPr id="4" name="Ohnutý roh 3"/>
          <p:cNvSpPr/>
          <p:nvPr/>
        </p:nvSpPr>
        <p:spPr>
          <a:xfrm>
            <a:off x="3258617" y="3050006"/>
            <a:ext cx="2812231" cy="1459114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jacket</a:t>
            </a:r>
            <a:r>
              <a:rPr lang="cs-CZ" sz="2400" dirty="0" smtClean="0"/>
              <a:t>, green </a:t>
            </a:r>
            <a:r>
              <a:rPr lang="cs-CZ" sz="2400" dirty="0" err="1" smtClean="0"/>
              <a:t>trousers</a:t>
            </a:r>
            <a:r>
              <a:rPr lang="cs-CZ" sz="2400" dirty="0" smtClean="0"/>
              <a:t> and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shoes</a:t>
            </a:r>
            <a:r>
              <a:rPr lang="cs-CZ" sz="2400" dirty="0" smtClean="0"/>
              <a:t>.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I? </a:t>
            </a:r>
            <a:endParaRPr lang="cs-CZ" sz="24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39878" y="6439455"/>
            <a:ext cx="324610" cy="332656"/>
          </a:xfrm>
          <a:prstGeom prst="actionButtonForwardNex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Jana\Local Settings\Temporary Internet Files\Content.IE5\R0AB093A\MC90042806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091" y="4780339"/>
            <a:ext cx="822792" cy="50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6028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5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3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1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3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5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00" y="3050006"/>
            <a:ext cx="1803400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 descr="C:\Documents and Settings\Jana\Local Settings\Temporary Internet Files\Content.IE5\75S19SFW\MC900232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059" y="1039968"/>
            <a:ext cx="176693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Jana\Local Settings\Temporary Internet Files\Content.IE5\8UMYXVNH\MC900398153[1].wmf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2"/>
          <a:stretch/>
        </p:blipFill>
        <p:spPr bwMode="auto">
          <a:xfrm>
            <a:off x="4269076" y="5011552"/>
            <a:ext cx="638057" cy="167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592" y="4975084"/>
            <a:ext cx="962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16364"/>
            <a:ext cx="952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867" y="2821364"/>
            <a:ext cx="10477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8278" y="497112"/>
            <a:ext cx="13716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024661"/>
            <a:ext cx="1362075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376" y="1038615"/>
            <a:ext cx="1141486" cy="192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48" y="4898207"/>
            <a:ext cx="10668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007" y="4846412"/>
            <a:ext cx="1518881" cy="175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2" y="2821364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9142" y="5074904"/>
            <a:ext cx="1553829" cy="154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00967" y="2916614"/>
            <a:ext cx="12763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42285" y="127303"/>
            <a:ext cx="7459431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Klikni na obrázek, který odpovídá popisu:</a:t>
            </a:r>
            <a:endParaRPr lang="cs-CZ" sz="3200" dirty="0"/>
          </a:p>
        </p:txBody>
      </p:sp>
      <p:sp>
        <p:nvSpPr>
          <p:cNvPr id="4" name="Ohnutý roh 3"/>
          <p:cNvSpPr/>
          <p:nvPr/>
        </p:nvSpPr>
        <p:spPr>
          <a:xfrm>
            <a:off x="3258617" y="3050006"/>
            <a:ext cx="2812231" cy="1459114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white</a:t>
            </a:r>
            <a:r>
              <a:rPr lang="cs-CZ" sz="2400" dirty="0" smtClean="0"/>
              <a:t> T-</a:t>
            </a:r>
            <a:r>
              <a:rPr lang="cs-CZ" sz="2400" dirty="0" err="1" smtClean="0"/>
              <a:t>shirt</a:t>
            </a:r>
            <a:r>
              <a:rPr lang="cs-CZ" sz="2400" dirty="0" smtClean="0"/>
              <a:t>, a pink </a:t>
            </a:r>
            <a:r>
              <a:rPr lang="cs-CZ" sz="2400" dirty="0" err="1" smtClean="0"/>
              <a:t>skirt</a:t>
            </a:r>
            <a:r>
              <a:rPr lang="cs-CZ" sz="2400" dirty="0" smtClean="0"/>
              <a:t> and blue </a:t>
            </a:r>
            <a:r>
              <a:rPr lang="cs-CZ" sz="2400" dirty="0" err="1" smtClean="0"/>
              <a:t>shoes</a:t>
            </a:r>
            <a:r>
              <a:rPr lang="cs-CZ" sz="2400" dirty="0" smtClean="0"/>
              <a:t>. </a:t>
            </a:r>
          </a:p>
          <a:p>
            <a:pPr algn="ctr"/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I? </a:t>
            </a:r>
            <a:endParaRPr lang="cs-CZ" sz="24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39878" y="6439455"/>
            <a:ext cx="324610" cy="332656"/>
          </a:xfrm>
          <a:prstGeom prst="actionButtonForwardNex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Jana\Local Settings\Temporary Internet Files\Content.IE5\R0AB093A\MC90042806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488" y="773840"/>
            <a:ext cx="822792" cy="50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4113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7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00" y="3050006"/>
            <a:ext cx="1803400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 descr="C:\Documents and Settings\Jana\Local Settings\Temporary Internet Files\Content.IE5\75S19SFW\MC900232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059" y="1039968"/>
            <a:ext cx="176693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Jana\Local Settings\Temporary Internet Files\Content.IE5\8UMYXVNH\MC900398153[1].wmf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2"/>
          <a:stretch/>
        </p:blipFill>
        <p:spPr bwMode="auto">
          <a:xfrm>
            <a:off x="4269076" y="5011552"/>
            <a:ext cx="638057" cy="167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592" y="4975084"/>
            <a:ext cx="962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16364"/>
            <a:ext cx="952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867" y="2821364"/>
            <a:ext cx="10477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8278" y="497112"/>
            <a:ext cx="13716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024661"/>
            <a:ext cx="1362075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376" y="1038615"/>
            <a:ext cx="1141486" cy="192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48" y="4898207"/>
            <a:ext cx="10668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007" y="4846412"/>
            <a:ext cx="1518881" cy="175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2" y="2821364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9142" y="5074904"/>
            <a:ext cx="1553829" cy="154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00967" y="2916614"/>
            <a:ext cx="12763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42285" y="127303"/>
            <a:ext cx="7459431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Klikni na obrázek, který odpovídá popisu:</a:t>
            </a:r>
            <a:endParaRPr lang="cs-CZ" sz="3200" dirty="0"/>
          </a:p>
        </p:txBody>
      </p:sp>
      <p:sp>
        <p:nvSpPr>
          <p:cNvPr id="4" name="Ohnutý roh 3"/>
          <p:cNvSpPr/>
          <p:nvPr/>
        </p:nvSpPr>
        <p:spPr>
          <a:xfrm>
            <a:off x="3258617" y="3050006"/>
            <a:ext cx="2812231" cy="179640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yellow</a:t>
            </a:r>
            <a:r>
              <a:rPr lang="cs-CZ" sz="2400" dirty="0" smtClean="0"/>
              <a:t> T-</a:t>
            </a:r>
            <a:r>
              <a:rPr lang="cs-CZ" sz="2400" dirty="0" err="1" smtClean="0"/>
              <a:t>shirt</a:t>
            </a:r>
            <a:r>
              <a:rPr lang="cs-CZ" sz="2400" dirty="0" smtClean="0"/>
              <a:t>,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</a:t>
            </a:r>
            <a:r>
              <a:rPr lang="cs-CZ" sz="2400" dirty="0" err="1" smtClean="0"/>
              <a:t>jacket</a:t>
            </a:r>
            <a:r>
              <a:rPr lang="cs-CZ" sz="2400" dirty="0" smtClean="0"/>
              <a:t>, green </a:t>
            </a:r>
            <a:r>
              <a:rPr lang="cs-CZ" sz="2400" dirty="0" err="1" smtClean="0"/>
              <a:t>trousers</a:t>
            </a:r>
            <a:r>
              <a:rPr lang="cs-CZ" sz="2400" dirty="0" smtClean="0"/>
              <a:t> and </a:t>
            </a:r>
            <a:r>
              <a:rPr lang="cs-CZ" sz="2400" dirty="0" err="1" smtClean="0"/>
              <a:t>grey</a:t>
            </a:r>
            <a:r>
              <a:rPr lang="cs-CZ" sz="2400" dirty="0" smtClean="0"/>
              <a:t> </a:t>
            </a:r>
            <a:r>
              <a:rPr lang="cs-CZ" sz="2400" dirty="0" err="1" smtClean="0"/>
              <a:t>shoes</a:t>
            </a:r>
            <a:r>
              <a:rPr lang="cs-CZ" sz="2400" dirty="0" smtClean="0"/>
              <a:t>.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I? </a:t>
            </a:r>
            <a:endParaRPr lang="cs-CZ" sz="24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39878" y="6439455"/>
            <a:ext cx="324610" cy="332656"/>
          </a:xfrm>
          <a:prstGeom prst="actionButtonForwardNex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Jana\Local Settings\Temporary Internet Files\Content.IE5\R0AB093A\MC90042806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202" y="4898207"/>
            <a:ext cx="822792" cy="50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190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5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00" y="3050006"/>
            <a:ext cx="1803400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 descr="C:\Documents and Settings\Jana\Local Settings\Temporary Internet Files\Content.IE5\75S19SFW\MC900232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059" y="1039968"/>
            <a:ext cx="176693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Jana\Local Settings\Temporary Internet Files\Content.IE5\8UMYXVNH\MC900398153[1].wmf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2"/>
          <a:stretch/>
        </p:blipFill>
        <p:spPr bwMode="auto">
          <a:xfrm>
            <a:off x="4269076" y="5011552"/>
            <a:ext cx="638057" cy="167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592" y="4975084"/>
            <a:ext cx="962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16364"/>
            <a:ext cx="952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867" y="2821364"/>
            <a:ext cx="10477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8278" y="497112"/>
            <a:ext cx="13716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024661"/>
            <a:ext cx="1362075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376" y="1038615"/>
            <a:ext cx="1141486" cy="192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48" y="4898207"/>
            <a:ext cx="10668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007" y="4846412"/>
            <a:ext cx="1518881" cy="175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2" y="2821364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9142" y="5074904"/>
            <a:ext cx="1553829" cy="154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00967" y="2916614"/>
            <a:ext cx="12763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42285" y="127303"/>
            <a:ext cx="7459431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Klikni na obrázek, který odpovídá popisu:</a:t>
            </a:r>
            <a:endParaRPr lang="cs-CZ" sz="3200" dirty="0"/>
          </a:p>
        </p:txBody>
      </p:sp>
      <p:sp>
        <p:nvSpPr>
          <p:cNvPr id="4" name="Ohnutý roh 3"/>
          <p:cNvSpPr/>
          <p:nvPr/>
        </p:nvSpPr>
        <p:spPr>
          <a:xfrm>
            <a:off x="3258617" y="3050006"/>
            <a:ext cx="2812231" cy="179640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purple</a:t>
            </a:r>
            <a:r>
              <a:rPr lang="cs-CZ" sz="2400" dirty="0" smtClean="0"/>
              <a:t> T-</a:t>
            </a:r>
            <a:r>
              <a:rPr lang="cs-CZ" sz="2400" dirty="0" err="1" smtClean="0"/>
              <a:t>shirt</a:t>
            </a:r>
            <a:r>
              <a:rPr lang="cs-CZ" sz="2400" dirty="0" smtClean="0"/>
              <a:t>, pink </a:t>
            </a:r>
            <a:r>
              <a:rPr lang="cs-CZ" sz="2400" dirty="0" err="1" smtClean="0"/>
              <a:t>trousers</a:t>
            </a:r>
            <a:r>
              <a:rPr lang="cs-CZ" sz="2400" dirty="0" smtClean="0"/>
              <a:t> and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</a:t>
            </a:r>
            <a:r>
              <a:rPr lang="cs-CZ" sz="2400" dirty="0" err="1" smtClean="0"/>
              <a:t>shoes</a:t>
            </a:r>
            <a:r>
              <a:rPr lang="cs-CZ" sz="2400" dirty="0" smtClean="0"/>
              <a:t>.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I? </a:t>
            </a:r>
            <a:endParaRPr lang="cs-CZ" sz="24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39878" y="6439455"/>
            <a:ext cx="324610" cy="332656"/>
          </a:xfrm>
          <a:prstGeom prst="actionButtonForwardNex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Jana\Local Settings\Temporary Internet Files\Content.IE5\R0AB093A\MC90042806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378" y="2849255"/>
            <a:ext cx="822792" cy="50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64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3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3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9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5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00" y="3050006"/>
            <a:ext cx="1803400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 descr="C:\Documents and Settings\Jana\Local Settings\Temporary Internet Files\Content.IE5\75S19SFW\MC900232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059" y="1039968"/>
            <a:ext cx="176693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Jana\Local Settings\Temporary Internet Files\Content.IE5\8UMYXVNH\MC900398153[1].wmf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2"/>
          <a:stretch/>
        </p:blipFill>
        <p:spPr bwMode="auto">
          <a:xfrm>
            <a:off x="4269076" y="5011552"/>
            <a:ext cx="638057" cy="167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592" y="4975084"/>
            <a:ext cx="962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16364"/>
            <a:ext cx="952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867" y="2821364"/>
            <a:ext cx="10477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8278" y="497112"/>
            <a:ext cx="13716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024661"/>
            <a:ext cx="1362075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376" y="1038615"/>
            <a:ext cx="1141486" cy="192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48" y="4898207"/>
            <a:ext cx="10668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007" y="4846412"/>
            <a:ext cx="1518881" cy="175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2" y="2821364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9142" y="5074904"/>
            <a:ext cx="1553829" cy="154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00967" y="2916614"/>
            <a:ext cx="12763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42285" y="127303"/>
            <a:ext cx="7459431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Klikni na obrázek, který odpovídá popisu:</a:t>
            </a:r>
            <a:endParaRPr lang="cs-CZ" sz="3200" dirty="0"/>
          </a:p>
        </p:txBody>
      </p:sp>
      <p:sp>
        <p:nvSpPr>
          <p:cNvPr id="4" name="Ohnutý roh 3"/>
          <p:cNvSpPr/>
          <p:nvPr/>
        </p:nvSpPr>
        <p:spPr>
          <a:xfrm>
            <a:off x="3258617" y="3050006"/>
            <a:ext cx="2812231" cy="179640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pink T-</a:t>
            </a:r>
            <a:r>
              <a:rPr lang="cs-CZ" sz="2400" dirty="0" err="1" smtClean="0"/>
              <a:t>shirt</a:t>
            </a:r>
            <a:r>
              <a:rPr lang="cs-CZ" sz="2400" dirty="0" smtClean="0"/>
              <a:t>, a green </a:t>
            </a:r>
            <a:r>
              <a:rPr lang="cs-CZ" sz="2400" dirty="0" err="1" smtClean="0"/>
              <a:t>coat</a:t>
            </a:r>
            <a:r>
              <a:rPr lang="cs-CZ" sz="2400" dirty="0" smtClean="0"/>
              <a:t>, blue </a:t>
            </a:r>
            <a:r>
              <a:rPr lang="cs-CZ" sz="2400" dirty="0" err="1" smtClean="0"/>
              <a:t>jeans</a:t>
            </a:r>
            <a:r>
              <a:rPr lang="cs-CZ" sz="2400" dirty="0" smtClean="0"/>
              <a:t> and </a:t>
            </a:r>
            <a:r>
              <a:rPr lang="cs-CZ" sz="2400" dirty="0" err="1" smtClean="0"/>
              <a:t>black</a:t>
            </a:r>
            <a:r>
              <a:rPr lang="cs-CZ" sz="2400" dirty="0" smtClean="0"/>
              <a:t> </a:t>
            </a:r>
            <a:r>
              <a:rPr lang="cs-CZ" sz="2400" dirty="0" err="1" smtClean="0"/>
              <a:t>shoes</a:t>
            </a:r>
            <a:r>
              <a:rPr lang="cs-CZ" sz="2400" dirty="0" smtClean="0"/>
              <a:t>.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I? </a:t>
            </a:r>
            <a:endParaRPr lang="cs-CZ" sz="24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39878" y="6439455"/>
            <a:ext cx="324610" cy="332656"/>
          </a:xfrm>
          <a:prstGeom prst="actionButtonForwardNex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Jana\Local Settings\Temporary Internet Files\Content.IE5\R0AB093A\MC90042806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898207"/>
            <a:ext cx="822792" cy="50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9654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00" y="3050006"/>
            <a:ext cx="1803400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 descr="C:\Documents and Settings\Jana\Local Settings\Temporary Internet Files\Content.IE5\75S19SFW\MC900232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059" y="1039968"/>
            <a:ext cx="176693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Jana\Local Settings\Temporary Internet Files\Content.IE5\8UMYXVNH\MC900398153[1].wmf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2"/>
          <a:stretch/>
        </p:blipFill>
        <p:spPr bwMode="auto">
          <a:xfrm>
            <a:off x="4269076" y="5011552"/>
            <a:ext cx="638057" cy="167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592" y="4975084"/>
            <a:ext cx="962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16364"/>
            <a:ext cx="952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867" y="2821364"/>
            <a:ext cx="10477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8278" y="497112"/>
            <a:ext cx="13716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024661"/>
            <a:ext cx="1362075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376" y="1038615"/>
            <a:ext cx="1141486" cy="192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48" y="4898207"/>
            <a:ext cx="10668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007" y="4846412"/>
            <a:ext cx="1518881" cy="175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2" y="2821364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9142" y="5074904"/>
            <a:ext cx="1553829" cy="154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00967" y="2916614"/>
            <a:ext cx="12763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42285" y="127303"/>
            <a:ext cx="7459431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Klikni na obrázek, který odpovídá popisu:</a:t>
            </a:r>
            <a:endParaRPr lang="cs-CZ" sz="3200" dirty="0"/>
          </a:p>
        </p:txBody>
      </p:sp>
      <p:sp>
        <p:nvSpPr>
          <p:cNvPr id="4" name="Ohnutý roh 3"/>
          <p:cNvSpPr/>
          <p:nvPr/>
        </p:nvSpPr>
        <p:spPr>
          <a:xfrm>
            <a:off x="3258617" y="3050006"/>
            <a:ext cx="2812231" cy="179640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yellow</a:t>
            </a:r>
            <a:r>
              <a:rPr lang="cs-CZ" sz="2400" dirty="0" smtClean="0"/>
              <a:t> </a:t>
            </a:r>
            <a:r>
              <a:rPr lang="cs-CZ" sz="2400" dirty="0" err="1" smtClean="0"/>
              <a:t>dress</a:t>
            </a:r>
            <a:r>
              <a:rPr lang="cs-CZ" sz="2400" dirty="0" smtClean="0"/>
              <a:t> and </a:t>
            </a:r>
            <a:r>
              <a:rPr lang="cs-CZ" sz="2400" dirty="0" err="1" smtClean="0"/>
              <a:t>white</a:t>
            </a:r>
            <a:r>
              <a:rPr lang="cs-CZ" sz="2400" dirty="0" smtClean="0"/>
              <a:t> </a:t>
            </a:r>
            <a:r>
              <a:rPr lang="cs-CZ" sz="2400" dirty="0" err="1" smtClean="0"/>
              <a:t>shoes</a:t>
            </a:r>
            <a:r>
              <a:rPr lang="cs-CZ" sz="2400" dirty="0" smtClean="0"/>
              <a:t>. </a:t>
            </a:r>
          </a:p>
          <a:p>
            <a:pPr algn="ctr"/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I? </a:t>
            </a:r>
            <a:endParaRPr lang="cs-CZ" sz="24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39878" y="6439455"/>
            <a:ext cx="324610" cy="332656"/>
          </a:xfrm>
          <a:prstGeom prst="actionButtonForwardNex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Jana\Local Settings\Temporary Internet Files\Content.IE5\R0AB093A\MC90042806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372" y="916364"/>
            <a:ext cx="822792" cy="50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604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00" y="3050006"/>
            <a:ext cx="1803400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 descr="C:\Documents and Settings\Jana\Local Settings\Temporary Internet Files\Content.IE5\75S19SFW\MC900232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059" y="1039968"/>
            <a:ext cx="176693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Jana\Local Settings\Temporary Internet Files\Content.IE5\8UMYXVNH\MC900398153[1].wmf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2"/>
          <a:stretch/>
        </p:blipFill>
        <p:spPr bwMode="auto">
          <a:xfrm>
            <a:off x="4269076" y="5011552"/>
            <a:ext cx="638057" cy="167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592" y="4975084"/>
            <a:ext cx="962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16364"/>
            <a:ext cx="952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867" y="2821364"/>
            <a:ext cx="10477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8278" y="497112"/>
            <a:ext cx="13716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024661"/>
            <a:ext cx="1362075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376" y="1038615"/>
            <a:ext cx="1141486" cy="192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48" y="4898207"/>
            <a:ext cx="10668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007" y="4846412"/>
            <a:ext cx="1518881" cy="175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2" y="2821364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9142" y="5074904"/>
            <a:ext cx="1553829" cy="154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00967" y="2916614"/>
            <a:ext cx="12763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42285" y="127303"/>
            <a:ext cx="7459431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Klikni na obrázek, který odpovídá popisu:</a:t>
            </a:r>
            <a:endParaRPr lang="cs-CZ" sz="3200" dirty="0"/>
          </a:p>
        </p:txBody>
      </p:sp>
      <p:sp>
        <p:nvSpPr>
          <p:cNvPr id="4" name="Ohnutý roh 3"/>
          <p:cNvSpPr/>
          <p:nvPr/>
        </p:nvSpPr>
        <p:spPr>
          <a:xfrm>
            <a:off x="3258617" y="3050006"/>
            <a:ext cx="2812231" cy="179640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white</a:t>
            </a:r>
            <a:r>
              <a:rPr lang="cs-CZ" sz="2400" dirty="0" smtClean="0"/>
              <a:t> </a:t>
            </a:r>
            <a:r>
              <a:rPr lang="cs-CZ" sz="2400" dirty="0" err="1" smtClean="0"/>
              <a:t>shirt</a:t>
            </a:r>
            <a:r>
              <a:rPr lang="cs-CZ" sz="2400" dirty="0" smtClean="0"/>
              <a:t>, a blue </a:t>
            </a:r>
            <a:r>
              <a:rPr lang="cs-CZ" sz="2400" dirty="0" err="1" smtClean="0"/>
              <a:t>jacket</a:t>
            </a:r>
            <a:r>
              <a:rPr lang="cs-CZ" sz="2400" dirty="0" smtClean="0"/>
              <a:t>, </a:t>
            </a:r>
            <a:r>
              <a:rPr lang="cs-CZ" sz="2400" dirty="0" err="1" smtClean="0"/>
              <a:t>black</a:t>
            </a:r>
            <a:r>
              <a:rPr lang="cs-CZ" sz="2400" dirty="0" smtClean="0"/>
              <a:t> </a:t>
            </a:r>
            <a:r>
              <a:rPr lang="cs-CZ" sz="2400" dirty="0" err="1" smtClean="0"/>
              <a:t>trousers</a:t>
            </a:r>
            <a:r>
              <a:rPr lang="cs-CZ" sz="2400" dirty="0" smtClean="0"/>
              <a:t> and </a:t>
            </a:r>
            <a:r>
              <a:rPr lang="cs-CZ" sz="2400" dirty="0" err="1" smtClean="0"/>
              <a:t>grey</a:t>
            </a:r>
            <a:r>
              <a:rPr lang="cs-CZ" sz="2400" dirty="0" smtClean="0"/>
              <a:t> </a:t>
            </a:r>
            <a:r>
              <a:rPr lang="cs-CZ" sz="2400" dirty="0" err="1" smtClean="0"/>
              <a:t>shoes</a:t>
            </a:r>
            <a:r>
              <a:rPr lang="cs-CZ" sz="2400" dirty="0" smtClean="0"/>
              <a:t>. </a:t>
            </a:r>
          </a:p>
          <a:p>
            <a:pPr algn="ctr"/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I? </a:t>
            </a:r>
            <a:endParaRPr lang="cs-CZ" sz="24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39878" y="6439455"/>
            <a:ext cx="324610" cy="332656"/>
          </a:xfrm>
          <a:prstGeom prst="actionButtonForwardNex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Jana\Local Settings\Temporary Internet Files\Content.IE5\R0AB093A\MC90042806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766" y="2853314"/>
            <a:ext cx="822792" cy="50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3700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5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00" y="3050006"/>
            <a:ext cx="1803400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 descr="C:\Documents and Settings\Jana\Local Settings\Temporary Internet Files\Content.IE5\75S19SFW\MC900232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059" y="1039968"/>
            <a:ext cx="176693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Jana\Local Settings\Temporary Internet Files\Content.IE5\8UMYXVNH\MC900398153[1].wmf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2"/>
          <a:stretch/>
        </p:blipFill>
        <p:spPr bwMode="auto">
          <a:xfrm>
            <a:off x="4269076" y="5011552"/>
            <a:ext cx="638057" cy="167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592" y="4975084"/>
            <a:ext cx="962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16364"/>
            <a:ext cx="952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867" y="2821364"/>
            <a:ext cx="10477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8278" y="497112"/>
            <a:ext cx="13716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024661"/>
            <a:ext cx="1362075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376" y="1038615"/>
            <a:ext cx="1141486" cy="192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448" y="4898207"/>
            <a:ext cx="10668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007" y="4846412"/>
            <a:ext cx="1518881" cy="175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2" y="2821364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9142" y="5074904"/>
            <a:ext cx="1553829" cy="154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00967" y="2916614"/>
            <a:ext cx="12763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42285" y="127303"/>
            <a:ext cx="7459431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Klikni na obrázek, který odpovídá popisu:</a:t>
            </a:r>
            <a:endParaRPr lang="cs-CZ" sz="3200" dirty="0"/>
          </a:p>
        </p:txBody>
      </p:sp>
      <p:sp>
        <p:nvSpPr>
          <p:cNvPr id="4" name="Ohnutý roh 3"/>
          <p:cNvSpPr/>
          <p:nvPr/>
        </p:nvSpPr>
        <p:spPr>
          <a:xfrm>
            <a:off x="3258617" y="3050006"/>
            <a:ext cx="2812231" cy="179640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blue </a:t>
            </a:r>
            <a:r>
              <a:rPr lang="cs-CZ" sz="2400" dirty="0" err="1" smtClean="0"/>
              <a:t>jumper</a:t>
            </a:r>
            <a:r>
              <a:rPr lang="cs-CZ" sz="2400" dirty="0" smtClean="0"/>
              <a:t>, </a:t>
            </a:r>
            <a:r>
              <a:rPr lang="cs-CZ" sz="2400" dirty="0" err="1" smtClean="0"/>
              <a:t>purple</a:t>
            </a:r>
            <a:r>
              <a:rPr lang="cs-CZ" sz="2400" dirty="0" smtClean="0"/>
              <a:t> </a:t>
            </a:r>
            <a:r>
              <a:rPr lang="cs-CZ" sz="2400" dirty="0" err="1" smtClean="0"/>
              <a:t>trousers</a:t>
            </a:r>
            <a:r>
              <a:rPr lang="cs-CZ" sz="2400" dirty="0" smtClean="0"/>
              <a:t> and blue </a:t>
            </a:r>
            <a:r>
              <a:rPr lang="cs-CZ" sz="2400" dirty="0" err="1" smtClean="0"/>
              <a:t>shoes</a:t>
            </a:r>
            <a:r>
              <a:rPr lang="cs-CZ" sz="2400" dirty="0" smtClean="0"/>
              <a:t>.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I? </a:t>
            </a:r>
            <a:endParaRPr lang="cs-CZ" sz="24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39878" y="6439455"/>
            <a:ext cx="324610" cy="332656"/>
          </a:xfrm>
          <a:prstGeom prst="actionButtonForwardNex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Jana\Local Settings\Temporary Internet Files\Content.IE5\R0AB093A\MC90042806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476" y="5011552"/>
            <a:ext cx="822792" cy="50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6212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Skupina 25"/>
          <p:cNvGrpSpPr/>
          <p:nvPr/>
        </p:nvGrpSpPr>
        <p:grpSpPr>
          <a:xfrm>
            <a:off x="-30645" y="394110"/>
            <a:ext cx="9169116" cy="3490941"/>
            <a:chOff x="-30645" y="-503558"/>
            <a:chExt cx="9169116" cy="3490941"/>
          </a:xfrm>
        </p:grpSpPr>
        <p:pic>
          <p:nvPicPr>
            <p:cNvPr id="7" name="Picture 9" descr="C:\Documents and Settings\Jana\Local Settings\Temporary Internet Files\Content.IE5\R0AB093A\MC900013096[1]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964730"/>
              <a:ext cx="1456639" cy="20226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5" name="Skupina 24"/>
            <p:cNvGrpSpPr/>
            <p:nvPr/>
          </p:nvGrpSpPr>
          <p:grpSpPr>
            <a:xfrm>
              <a:off x="-30645" y="-503558"/>
              <a:ext cx="9169116" cy="3276564"/>
              <a:chOff x="-30645" y="-503558"/>
              <a:chExt cx="9169116" cy="3276564"/>
            </a:xfrm>
          </p:grpSpPr>
          <p:pic>
            <p:nvPicPr>
              <p:cNvPr id="5128" name="Picture 8"/>
              <p:cNvPicPr>
                <a:picLocks noChangeAspect="1" noChangeArrowheads="1"/>
              </p:cNvPicPr>
              <p:nvPr/>
            </p:nvPicPr>
            <p:blipFill>
              <a:blip r:embed="rId3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880332" flipV="1">
                <a:off x="6131341" y="741847"/>
                <a:ext cx="2181225" cy="14478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5" name="Picture 4" descr="C:\Documents and Settings\Jana\Local Settings\Temporary Internet Files\Content.IE5\0DB6Y9N4\MC900352129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78305" flipV="1">
                <a:off x="-30645" y="573585"/>
                <a:ext cx="936104" cy="119950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122" name="Picture 2"/>
              <p:cNvPicPr>
                <a:picLocks noChangeAspect="1" noChangeArrowheads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390624">
                <a:off x="1978673" y="456297"/>
                <a:ext cx="2114550" cy="21717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127" name="Picture 7"/>
              <p:cNvPicPr>
                <a:picLocks noChangeAspect="1" noChangeArrowheads="1"/>
              </p:cNvPicPr>
              <p:nvPr/>
            </p:nvPicPr>
            <p:blipFill>
              <a:blip r:embed="rId6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4907" y="458431"/>
                <a:ext cx="2276475" cy="23145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" name="Oblouk 3"/>
              <p:cNvSpPr/>
              <p:nvPr/>
            </p:nvSpPr>
            <p:spPr>
              <a:xfrm rot="10800000">
                <a:off x="-5529" y="-503558"/>
                <a:ext cx="9144000" cy="1440160"/>
              </a:xfrm>
              <a:prstGeom prst="arc">
                <a:avLst>
                  <a:gd name="adj1" fmla="val 10844826"/>
                  <a:gd name="adj2" fmla="val 0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5123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71635" y="750865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847699" y="750865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9" name="Picture 13" descr="C:\Documents and Settings\Jana\Local Settings\Temporary Internet Files\Content.IE5\0DB6Y9N4\MC900113370[1].wmf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343960">
                <a:off x="5062872" y="903489"/>
                <a:ext cx="1817723" cy="16056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21859" y="670857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1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984525" y="670857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2" name="Picture 11" descr="C:\Documents and Settings\Jana\Local Settings\Temporary Internet Files\Content.IE5\R0AB093A\MC900351512[1].wmf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9899123">
                <a:off x="7737627" y="514196"/>
                <a:ext cx="1276104" cy="105627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3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44043" y="439021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4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280429" y="379390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6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7219" y="407518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1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20155" y="593255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7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19290" y="654977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8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42565" y="624758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9" name="Picture 3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2870" y="565128"/>
                <a:ext cx="190500" cy="3714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72636">
            <a:off x="75539" y="3287126"/>
            <a:ext cx="1990725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Oblouk 29"/>
          <p:cNvSpPr/>
          <p:nvPr/>
        </p:nvSpPr>
        <p:spPr>
          <a:xfrm rot="10800000">
            <a:off x="-9108" y="2400491"/>
            <a:ext cx="9144000" cy="1440160"/>
          </a:xfrm>
          <a:prstGeom prst="arc">
            <a:avLst>
              <a:gd name="adj1" fmla="val 1084482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401" y="3394345"/>
            <a:ext cx="1905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369" y="3469177"/>
            <a:ext cx="1905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" descr="C:\Documents and Settings\Jana\Local Settings\Temporary Internet Files\Content.IE5\9TI078QG\MC90011340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790" y="3765820"/>
            <a:ext cx="1706297" cy="309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092" y="3580082"/>
            <a:ext cx="1905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76554"/>
            <a:ext cx="1905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6" descr="C:\Documents and Settings\Jana\Local Settings\Temporary Internet Files\Content.IE5\0DB6Y9N4\MC90011347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55622" y="3840652"/>
            <a:ext cx="1175154" cy="2399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546" y="3612384"/>
            <a:ext cx="1905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1747" y="3581732"/>
            <a:ext cx="1905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4891453" y="3308099"/>
            <a:ext cx="2585715" cy="3052580"/>
            <a:chOff x="4618328" y="3308099"/>
            <a:chExt cx="2585715" cy="3052580"/>
          </a:xfrm>
        </p:grpSpPr>
        <p:pic>
          <p:nvPicPr>
            <p:cNvPr id="45" name="Picture 3"/>
            <p:cNvPicPr>
              <a:picLocks noChangeAspect="1" noChangeArrowheads="1"/>
            </p:cNvPicPr>
            <p:nvPr/>
          </p:nvPicPr>
          <p:blipFill>
            <a:blip r:embed="rId1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12117">
              <a:off x="4618328" y="3308099"/>
              <a:ext cx="2585715" cy="30525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6" name="Picture 3"/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14212" y="3576553"/>
              <a:ext cx="190500" cy="371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7" name="Picture 3"/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3546757"/>
              <a:ext cx="190500" cy="371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8" name="Picture 2" descr="C:\Documents and Settings\Jana\Local Settings\Temporary Internet Files\Content.IE5\Q3BLZAFO\MC900440408[1].png"/>
          <p:cNvPicPr>
            <a:picLocks noChangeAspect="1" noChangeArrowheads="1"/>
          </p:cNvPicPr>
          <p:nvPr/>
        </p:nvPicPr>
        <p:blipFill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79995" y="3594821"/>
            <a:ext cx="1097280" cy="1097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Documents and Settings\Jana\Local Settings\Temporary Internet Files\Content.IE5\Q3BLZAFO\MC900440408[1].png"/>
          <p:cNvPicPr>
            <a:picLocks noChangeAspect="1" noChangeArrowheads="1"/>
          </p:cNvPicPr>
          <p:nvPr/>
        </p:nvPicPr>
        <p:blipFill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7430" y="3371409"/>
            <a:ext cx="1097280" cy="1097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543" y="3336022"/>
            <a:ext cx="1905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4195" y="3117189"/>
            <a:ext cx="1905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3" name="TextovéPole 52"/>
          <p:cNvSpPr txBox="1"/>
          <p:nvPr/>
        </p:nvSpPr>
        <p:spPr>
          <a:xfrm>
            <a:off x="2253206" y="419249"/>
            <a:ext cx="4607582" cy="10772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Popiš prádlo na šňůrách:</a:t>
            </a:r>
          </a:p>
          <a:p>
            <a:pPr algn="ctr"/>
            <a:r>
              <a:rPr lang="cs-CZ" sz="3200" i="1" dirty="0" smtClean="0"/>
              <a:t>a pink </a:t>
            </a:r>
            <a:r>
              <a:rPr lang="cs-CZ" sz="3200" i="1" dirty="0" err="1" smtClean="0"/>
              <a:t>hat</a:t>
            </a:r>
            <a:r>
              <a:rPr lang="cs-CZ" sz="3200" i="1" dirty="0" smtClean="0"/>
              <a:t> …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28112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494" y="2355462"/>
            <a:ext cx="1803400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 descr="C:\Documents and Settings\Jana\Local Settings\Temporary Internet Files\Content.IE5\8UMYXVNH\MC900398153[1].wmf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2"/>
          <a:stretch/>
        </p:blipFill>
        <p:spPr bwMode="auto">
          <a:xfrm>
            <a:off x="3912038" y="4731046"/>
            <a:ext cx="717001" cy="187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969" y="3746255"/>
            <a:ext cx="1075715" cy="2023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31046"/>
            <a:ext cx="952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10600"/>
            <a:ext cx="10477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97679" y="4320907"/>
            <a:ext cx="13716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539" y="2310600"/>
            <a:ext cx="1362075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012" y="1881271"/>
            <a:ext cx="1141486" cy="192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42238"/>
            <a:ext cx="1289418" cy="2267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504" y="4196550"/>
            <a:ext cx="1518881" cy="175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44824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9279" y="4411492"/>
            <a:ext cx="1553829" cy="154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40300" y="1852394"/>
            <a:ext cx="12763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539552" y="127303"/>
            <a:ext cx="7776864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Vyber si jeden obrázek a popiš jej </a:t>
            </a:r>
          </a:p>
          <a:p>
            <a:pPr algn="ctr"/>
            <a:r>
              <a:rPr lang="cs-CZ" sz="3200" i="1" dirty="0" smtClean="0"/>
              <a:t>(</a:t>
            </a:r>
            <a:r>
              <a:rPr lang="cs-CZ" sz="3200" b="1" i="1" dirty="0" smtClean="0"/>
              <a:t>He/</a:t>
            </a:r>
            <a:r>
              <a:rPr lang="cs-CZ" sz="3200" b="1" i="1" dirty="0" err="1" smtClean="0"/>
              <a:t>She</a:t>
            </a:r>
            <a:r>
              <a:rPr lang="cs-CZ" sz="3200" b="1" i="1" dirty="0" smtClean="0"/>
              <a:t> </a:t>
            </a:r>
            <a:r>
              <a:rPr lang="cs-CZ" sz="3200" b="1" i="1" dirty="0" err="1" smtClean="0"/>
              <a:t>is</a:t>
            </a:r>
            <a:r>
              <a:rPr lang="cs-CZ" sz="3200" b="1" i="1" dirty="0" smtClean="0"/>
              <a:t> </a:t>
            </a:r>
            <a:r>
              <a:rPr lang="cs-CZ" sz="3200" b="1" i="1" dirty="0" err="1" smtClean="0"/>
              <a:t>wearing</a:t>
            </a:r>
            <a:r>
              <a:rPr lang="cs-CZ" sz="3200" b="1" i="1" dirty="0" smtClean="0"/>
              <a:t>…</a:t>
            </a:r>
            <a:r>
              <a:rPr lang="cs-CZ" sz="3200" i="1" dirty="0" smtClean="0"/>
              <a:t>)</a:t>
            </a:r>
            <a:r>
              <a:rPr lang="cs-CZ" sz="3200" b="1" i="1" dirty="0" smtClean="0"/>
              <a:t> </a:t>
            </a:r>
            <a:r>
              <a:rPr lang="cs-CZ" sz="3200" i="1" dirty="0" smtClean="0"/>
              <a:t>, </a:t>
            </a:r>
          </a:p>
          <a:p>
            <a:pPr algn="ctr"/>
            <a:r>
              <a:rPr lang="cs-CZ" sz="3200" i="1" dirty="0" smtClean="0"/>
              <a:t>ostatní hádají, který obrázek popisuješ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1996472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38225"/>
            <a:ext cx="952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268209" y="127303"/>
            <a:ext cx="460758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Doplň chybějící slova:</a:t>
            </a:r>
            <a:endParaRPr lang="cs-CZ" sz="3200" dirty="0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1636068" y="836712"/>
            <a:ext cx="2808312" cy="1224136"/>
          </a:xfrm>
          <a:prstGeom prst="wedgeRoundRectCallout">
            <a:avLst>
              <a:gd name="adj1" fmla="val -63119"/>
              <a:gd name="adj2" fmla="val 3533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</a:t>
            </a:r>
            <a:r>
              <a:rPr lang="cs-CZ" sz="2400" dirty="0" err="1" smtClean="0"/>
              <a:t>brown</a:t>
            </a:r>
            <a:r>
              <a:rPr lang="cs-CZ" sz="2400" dirty="0" smtClean="0"/>
              <a:t> ……………….. 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55776" y="1723196"/>
            <a:ext cx="10777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trousers</a:t>
            </a:r>
            <a:endParaRPr lang="cs-CZ" i="1" dirty="0"/>
          </a:p>
        </p:txBody>
      </p:sp>
      <p:pic>
        <p:nvPicPr>
          <p:cNvPr id="23" name="Picture 2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45380" y="1178128"/>
            <a:ext cx="12763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Zaoblený obdélníkový popisek 23"/>
          <p:cNvSpPr/>
          <p:nvPr/>
        </p:nvSpPr>
        <p:spPr>
          <a:xfrm>
            <a:off x="4788024" y="836712"/>
            <a:ext cx="2808312" cy="1224136"/>
          </a:xfrm>
          <a:prstGeom prst="wedgeRoundRectCallout">
            <a:avLst>
              <a:gd name="adj1" fmla="val 61203"/>
              <a:gd name="adj2" fmla="val 24666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pink ……………….. 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38616" y="1724470"/>
            <a:ext cx="856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dress</a:t>
            </a:r>
            <a:endParaRPr lang="cs-CZ" i="1" dirty="0"/>
          </a:p>
        </p:txBody>
      </p:sp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25969"/>
            <a:ext cx="1553829" cy="154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Zaoblený obdélníkový popisek 26"/>
          <p:cNvSpPr/>
          <p:nvPr/>
        </p:nvSpPr>
        <p:spPr>
          <a:xfrm>
            <a:off x="1420044" y="2487405"/>
            <a:ext cx="2781618" cy="1224136"/>
          </a:xfrm>
          <a:prstGeom prst="wedgeRoundRectCallout">
            <a:avLst>
              <a:gd name="adj1" fmla="val -59615"/>
              <a:gd name="adj2" fmla="val 69291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blue ……………….. .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351572" y="3354098"/>
            <a:ext cx="856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skirt</a:t>
            </a:r>
            <a:endParaRPr lang="cs-CZ" i="1" dirty="0"/>
          </a:p>
        </p:txBody>
      </p:sp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938" y="2996620"/>
            <a:ext cx="1803400" cy="18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Zaoblený obdélníkový popisek 31"/>
          <p:cNvSpPr/>
          <p:nvPr/>
        </p:nvSpPr>
        <p:spPr>
          <a:xfrm>
            <a:off x="4434460" y="2487405"/>
            <a:ext cx="2808312" cy="1224136"/>
          </a:xfrm>
          <a:prstGeom prst="wedgeRoundRectCallout">
            <a:avLst>
              <a:gd name="adj1" fmla="val 67123"/>
              <a:gd name="adj2" fmla="val 3921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purple</a:t>
            </a:r>
            <a:r>
              <a:rPr lang="cs-CZ" sz="2400" dirty="0" smtClean="0"/>
              <a:t> ……………….. .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561173" y="3370434"/>
            <a:ext cx="1030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T-</a:t>
            </a:r>
            <a:r>
              <a:rPr lang="cs-CZ" i="1" dirty="0" err="1" smtClean="0"/>
              <a:t>shirt</a:t>
            </a:r>
            <a:endParaRPr lang="cs-CZ" i="1" dirty="0"/>
          </a:p>
        </p:txBody>
      </p:sp>
      <p:pic>
        <p:nvPicPr>
          <p:cNvPr id="34" name="Picture 9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229200"/>
            <a:ext cx="1096516" cy="1518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Zaoblený obdélníkový popisek 34"/>
          <p:cNvSpPr/>
          <p:nvPr/>
        </p:nvSpPr>
        <p:spPr>
          <a:xfrm>
            <a:off x="1817508" y="4254627"/>
            <a:ext cx="2781618" cy="1224136"/>
          </a:xfrm>
          <a:prstGeom prst="wedgeRoundRectCallout">
            <a:avLst>
              <a:gd name="adj1" fmla="val -75838"/>
              <a:gd name="adj2" fmla="val 51829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red</a:t>
            </a:r>
            <a:r>
              <a:rPr lang="cs-CZ" sz="2400" dirty="0" smtClean="0"/>
              <a:t> ……………….. .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03276" y="5109431"/>
            <a:ext cx="1030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hat</a:t>
            </a:r>
            <a:endParaRPr lang="cs-CZ" i="1" dirty="0"/>
          </a:p>
        </p:txBody>
      </p:sp>
      <p:pic>
        <p:nvPicPr>
          <p:cNvPr id="37" name="Picture 15" descr="C:\Documents and Settings\Jana\Local Settings\Temporary Internet Files\Content.IE5\75S19SFW\MC9002329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672" y="4866695"/>
            <a:ext cx="176693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Zaoblený obdélníkový popisek 37"/>
          <p:cNvSpPr/>
          <p:nvPr/>
        </p:nvSpPr>
        <p:spPr>
          <a:xfrm>
            <a:off x="4675345" y="4247212"/>
            <a:ext cx="2808312" cy="1224136"/>
          </a:xfrm>
          <a:prstGeom prst="wedgeRoundRectCallout">
            <a:avLst>
              <a:gd name="adj1" fmla="val 59089"/>
              <a:gd name="adj2" fmla="val 30486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blue ……………….. .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64356" y="5111690"/>
            <a:ext cx="1030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jumper</a:t>
            </a:r>
            <a:endParaRPr lang="cs-CZ" i="1" dirty="0"/>
          </a:p>
        </p:txBody>
      </p:sp>
      <p:pic>
        <p:nvPicPr>
          <p:cNvPr id="2050" name="Picture 2" descr="C:\Documents and Settings\Jana\Local Settings\Temporary Internet Files\Content.IE5\0DB6Y9N4\MC9004404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199" y="5943601"/>
            <a:ext cx="868362" cy="91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3860832" y="5681144"/>
            <a:ext cx="1285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928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/>
      <p:bldP spid="24" grpId="0" animBg="1"/>
      <p:bldP spid="25" grpId="0"/>
      <p:bldP spid="27" grpId="0" animBg="1"/>
      <p:bldP spid="30" grpId="0"/>
      <p:bldP spid="32" grpId="0" animBg="1"/>
      <p:bldP spid="33" grpId="0"/>
      <p:bldP spid="35" grpId="0" animBg="1"/>
      <p:bldP spid="36" grpId="0"/>
      <p:bldP spid="38" grpId="0" animBg="1"/>
      <p:bldP spid="3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5791" y="4773527"/>
            <a:ext cx="2435664" cy="2184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268209" y="127303"/>
            <a:ext cx="460758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Doplň chybějící slova:</a:t>
            </a:r>
            <a:endParaRPr lang="cs-CZ" sz="3200" dirty="0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1636068" y="836712"/>
            <a:ext cx="2808312" cy="1224136"/>
          </a:xfrm>
          <a:prstGeom prst="wedgeRoundRectCallout">
            <a:avLst>
              <a:gd name="adj1" fmla="val -65656"/>
              <a:gd name="adj2" fmla="val -346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white</a:t>
            </a:r>
            <a:r>
              <a:rPr lang="cs-CZ" sz="2400" dirty="0" smtClean="0"/>
              <a:t> ……………….. 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55776" y="1723196"/>
            <a:ext cx="10777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shirt</a:t>
            </a:r>
            <a:endParaRPr lang="cs-CZ" i="1" dirty="0"/>
          </a:p>
        </p:txBody>
      </p:sp>
      <p:sp>
        <p:nvSpPr>
          <p:cNvPr id="24" name="Zaoblený obdélníkový popisek 23"/>
          <p:cNvSpPr/>
          <p:nvPr/>
        </p:nvSpPr>
        <p:spPr>
          <a:xfrm>
            <a:off x="4788024" y="836712"/>
            <a:ext cx="2808312" cy="1224136"/>
          </a:xfrm>
          <a:prstGeom prst="wedgeRoundRectCallout">
            <a:avLst>
              <a:gd name="adj1" fmla="val 71352"/>
              <a:gd name="adj2" fmla="val -25779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……………….. 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38616" y="1724470"/>
            <a:ext cx="856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jacket</a:t>
            </a:r>
            <a:endParaRPr lang="cs-CZ" i="1" dirty="0"/>
          </a:p>
        </p:txBody>
      </p:sp>
      <p:sp>
        <p:nvSpPr>
          <p:cNvPr id="27" name="Zaoblený obdélníkový popisek 26"/>
          <p:cNvSpPr/>
          <p:nvPr/>
        </p:nvSpPr>
        <p:spPr>
          <a:xfrm>
            <a:off x="1420044" y="2487405"/>
            <a:ext cx="2781618" cy="1224136"/>
          </a:xfrm>
          <a:prstGeom prst="wedgeRoundRectCallout">
            <a:avLst>
              <a:gd name="adj1" fmla="val -62177"/>
              <a:gd name="adj2" fmla="val -540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yellow</a:t>
            </a:r>
            <a:r>
              <a:rPr lang="cs-CZ" sz="2400" dirty="0" smtClean="0"/>
              <a:t>……………….. .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351572" y="3354098"/>
            <a:ext cx="856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dress</a:t>
            </a:r>
            <a:endParaRPr lang="cs-CZ" i="1" dirty="0"/>
          </a:p>
        </p:txBody>
      </p:sp>
      <p:sp>
        <p:nvSpPr>
          <p:cNvPr id="32" name="Zaoblený obdélníkový popisek 31"/>
          <p:cNvSpPr/>
          <p:nvPr/>
        </p:nvSpPr>
        <p:spPr>
          <a:xfrm>
            <a:off x="4434460" y="2487405"/>
            <a:ext cx="2808312" cy="1224136"/>
          </a:xfrm>
          <a:prstGeom prst="wedgeRoundRectCallout">
            <a:avLst>
              <a:gd name="adj1" fmla="val 70506"/>
              <a:gd name="adj2" fmla="val -249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……………….. .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561173" y="3370434"/>
            <a:ext cx="1030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shoes</a:t>
            </a:r>
            <a:endParaRPr lang="cs-CZ" i="1" dirty="0"/>
          </a:p>
        </p:txBody>
      </p:sp>
      <p:sp>
        <p:nvSpPr>
          <p:cNvPr id="35" name="Zaoblený obdélníkový popisek 34"/>
          <p:cNvSpPr/>
          <p:nvPr/>
        </p:nvSpPr>
        <p:spPr>
          <a:xfrm>
            <a:off x="1636068" y="4254627"/>
            <a:ext cx="2963058" cy="1224136"/>
          </a:xfrm>
          <a:prstGeom prst="wedgeRoundRectCallout">
            <a:avLst>
              <a:gd name="adj1" fmla="val -67770"/>
              <a:gd name="adj2" fmla="val -556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green……………….. .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03276" y="5109431"/>
            <a:ext cx="1030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coat</a:t>
            </a:r>
            <a:endParaRPr lang="cs-CZ" i="1" dirty="0"/>
          </a:p>
        </p:txBody>
      </p:sp>
      <p:sp>
        <p:nvSpPr>
          <p:cNvPr id="38" name="Zaoblený obdélníkový popisek 37"/>
          <p:cNvSpPr/>
          <p:nvPr/>
        </p:nvSpPr>
        <p:spPr>
          <a:xfrm>
            <a:off x="4695002" y="3887554"/>
            <a:ext cx="2808312" cy="1224136"/>
          </a:xfrm>
          <a:prstGeom prst="wedgeRoundRectCallout">
            <a:avLst>
              <a:gd name="adj1" fmla="val 59512"/>
              <a:gd name="adj2" fmla="val 55709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</a:t>
            </a:r>
            <a:r>
              <a:rPr lang="cs-CZ" sz="2400" dirty="0" err="1" smtClean="0"/>
              <a:t>white</a:t>
            </a:r>
            <a:r>
              <a:rPr lang="cs-CZ" sz="2400" dirty="0" smtClean="0"/>
              <a:t> ……………….. .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61172" y="4746596"/>
            <a:ext cx="1030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/>
              <a:t>socks</a:t>
            </a:r>
            <a:endParaRPr lang="cs-CZ" i="1" dirty="0"/>
          </a:p>
        </p:txBody>
      </p:sp>
      <p:pic>
        <p:nvPicPr>
          <p:cNvPr id="2050" name="Picture 2" descr="C:\Documents and Settings\Jana\Local Settings\Temporary Internet Files\Content.IE5\0DB6Y9N4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199" y="5943601"/>
            <a:ext cx="868362" cy="91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3860832" y="5681144"/>
            <a:ext cx="1285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KONTROLA</a:t>
            </a:r>
            <a:endParaRPr lang="cs-CZ" dirty="0"/>
          </a:p>
        </p:txBody>
      </p:sp>
      <p:pic>
        <p:nvPicPr>
          <p:cNvPr id="28" name="Picture 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11" y="855004"/>
            <a:ext cx="10477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1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3949" y="500329"/>
            <a:ext cx="1250462" cy="2199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11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043" y="2811961"/>
            <a:ext cx="1141486" cy="192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94415" y="2487405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Documents and Settings\Jana\Local Settings\Temporary Internet Files\Content.IE5\8UMYXVNH\MC900398153[1].wmf"/>
          <p:cNvPicPr>
            <a:picLocks noChangeAspect="1" noChangeArrowheads="1"/>
          </p:cNvPicPr>
          <p:nvPr/>
        </p:nvPicPr>
        <p:blipFill rotWithShape="1">
          <a:blip r:embed="rId8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2"/>
          <a:stretch/>
        </p:blipFill>
        <p:spPr bwMode="auto">
          <a:xfrm flipH="1">
            <a:off x="301043" y="4640529"/>
            <a:ext cx="839713" cy="2199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92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5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1" grpId="0" animBg="1"/>
      <p:bldP spid="22" grpId="0"/>
      <p:bldP spid="24" grpId="0" animBg="1"/>
      <p:bldP spid="25" grpId="0"/>
      <p:bldP spid="27" grpId="0" animBg="1"/>
      <p:bldP spid="30" grpId="0"/>
      <p:bldP spid="32" grpId="0" animBg="1"/>
      <p:bldP spid="33" grpId="0"/>
      <p:bldP spid="35" grpId="0" animBg="1"/>
      <p:bldP spid="36" grpId="0"/>
      <p:bldP spid="38" grpId="0" animBg="1"/>
      <p:bldP spid="3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168478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vlastní fotografie</a:t>
            </a:r>
          </a:p>
          <a:p>
            <a:r>
              <a:rPr lang="cs-CZ" sz="2400" dirty="0"/>
              <a:t>obrázky jsou z webové galerie: 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101592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13816</TotalTime>
  <Words>664</Words>
  <Application>Microsoft Office PowerPoint</Application>
  <PresentationFormat>Předvádění na obrazovce (4:3)</PresentationFormat>
  <Paragraphs>197</Paragraphs>
  <Slides>32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systému Office</vt:lpstr>
      <vt:lpstr>Prezentace aplikace PowerPoint</vt:lpstr>
      <vt:lpstr>Anotace</vt:lpstr>
      <vt:lpstr>Clothes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1Sl1</cp:lastModifiedBy>
  <cp:revision>62</cp:revision>
  <dcterms:created xsi:type="dcterms:W3CDTF">2012-07-20T05:56:51Z</dcterms:created>
  <dcterms:modified xsi:type="dcterms:W3CDTF">2012-09-09T22:27:10Z</dcterms:modified>
</cp:coreProperties>
</file>