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3" r:id="rId3"/>
    <p:sldId id="256" r:id="rId4"/>
    <p:sldId id="257" r:id="rId5"/>
    <p:sldId id="258" r:id="rId6"/>
    <p:sldId id="260" r:id="rId7"/>
    <p:sldId id="261" r:id="rId8"/>
    <p:sldId id="262" r:id="rId9"/>
    <p:sldId id="265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96014E-DBD9-423B-9B21-948DD5E7132B}" type="presOf" srcId="{27FE2D31-D344-4B63-A89A-A89AB0D9F3E3}" destId="{FE47432B-CA46-450C-8D8F-66C300A95B52}" srcOrd="0" destOrd="0" presId="urn:microsoft.com/office/officeart/2005/8/layout/target3"/>
    <dgm:cxn modelId="{342E173B-E421-44AB-BB4E-500A7173D0A8}" type="presOf" srcId="{100B6B2E-82E6-4C11-B19B-F2DB3A0EA64F}" destId="{645AA564-2E9E-4954-AD87-AE01782CEC59}" srcOrd="0" destOrd="0" presId="urn:microsoft.com/office/officeart/2005/8/layout/target3"/>
    <dgm:cxn modelId="{4CA5F6E1-8F36-4F63-A4C2-BF7E459EF395}" type="presOf" srcId="{130831A4-0540-4EC5-8F5A-93030E89D2D9}" destId="{F69CC921-512E-49F4-824C-A648EC5F27A5}" srcOrd="0" destOrd="0" presId="urn:microsoft.com/office/officeart/2005/8/layout/target3"/>
    <dgm:cxn modelId="{6D228A37-A792-4AAD-B0B5-37D8F297FC0A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4615D6B-DDE3-4DD2-BED1-91D34F1A2EF3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54739C93-4466-426D-BCC2-5FE8B8EF8791}" type="presOf" srcId="{1D8420EA-BFA0-403B-80F5-647FA396CC45}" destId="{F7B3C0B7-F0F7-4F49-B02C-3630F8C5FAE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268F8BC-EB4D-41C6-9C42-AB3D5BAA847C}" type="presOf" srcId="{130831A4-0540-4EC5-8F5A-93030E89D2D9}" destId="{8E23E229-92FC-49D1-B5FE-0303176B8A4E}" srcOrd="1" destOrd="0" presId="urn:microsoft.com/office/officeart/2005/8/layout/target3"/>
    <dgm:cxn modelId="{C0F9FB63-18F6-423A-B55F-C5171967E35A}" type="presOf" srcId="{914700B9-77B5-440A-A438-DE98B6D4894D}" destId="{BD9AF279-D483-48F2-BBBD-45F8E8923512}" srcOrd="1" destOrd="0" presId="urn:microsoft.com/office/officeart/2005/8/layout/target3"/>
    <dgm:cxn modelId="{E85D07A3-5932-4C18-9632-107B568156D6}" type="presOf" srcId="{1D8420EA-BFA0-403B-80F5-647FA396CC45}" destId="{8467D0EB-87A2-4285-8ACA-0398EFBF29BC}" srcOrd="1" destOrd="0" presId="urn:microsoft.com/office/officeart/2005/8/layout/target3"/>
    <dgm:cxn modelId="{F966ACDB-6B92-4F9C-AB85-DA3DF8817DF2}" type="presParOf" srcId="{FE47432B-CA46-450C-8D8F-66C300A95B52}" destId="{B522209E-30D0-49D6-A340-2D383A11C668}" srcOrd="0" destOrd="0" presId="urn:microsoft.com/office/officeart/2005/8/layout/target3"/>
    <dgm:cxn modelId="{176BBE8D-2FBA-4EBC-B0B7-D60238F1FAAC}" type="presParOf" srcId="{FE47432B-CA46-450C-8D8F-66C300A95B52}" destId="{ED5A8377-51D5-4DC5-B0E7-680166966720}" srcOrd="1" destOrd="0" presId="urn:microsoft.com/office/officeart/2005/8/layout/target3"/>
    <dgm:cxn modelId="{BE1D7C70-02EF-4BD1-B47B-328309BF858F}" type="presParOf" srcId="{FE47432B-CA46-450C-8D8F-66C300A95B52}" destId="{F69CC921-512E-49F4-824C-A648EC5F27A5}" srcOrd="2" destOrd="0" presId="urn:microsoft.com/office/officeart/2005/8/layout/target3"/>
    <dgm:cxn modelId="{2DD3C7EF-8583-4931-A44E-9E5A9155F8DA}" type="presParOf" srcId="{FE47432B-CA46-450C-8D8F-66C300A95B52}" destId="{61C9CE18-EDA6-4EDF-BA1C-09779D38FBBF}" srcOrd="3" destOrd="0" presId="urn:microsoft.com/office/officeart/2005/8/layout/target3"/>
    <dgm:cxn modelId="{9B0B0A2F-CE90-4C5C-B554-813C2FCC9321}" type="presParOf" srcId="{FE47432B-CA46-450C-8D8F-66C300A95B52}" destId="{D60DEAAB-7AFE-435A-ACF6-18851E4B0426}" srcOrd="4" destOrd="0" presId="urn:microsoft.com/office/officeart/2005/8/layout/target3"/>
    <dgm:cxn modelId="{3487572D-B3B6-4F39-82B7-9E4415C40E20}" type="presParOf" srcId="{FE47432B-CA46-450C-8D8F-66C300A95B52}" destId="{F7B3C0B7-F0F7-4F49-B02C-3630F8C5FAE5}" srcOrd="5" destOrd="0" presId="urn:microsoft.com/office/officeart/2005/8/layout/target3"/>
    <dgm:cxn modelId="{A5133872-E53C-46C0-B280-4A9AF55B2DD3}" type="presParOf" srcId="{FE47432B-CA46-450C-8D8F-66C300A95B52}" destId="{C9DA9446-E2D3-4F6A-8960-3CADFBF870B8}" srcOrd="6" destOrd="0" presId="urn:microsoft.com/office/officeart/2005/8/layout/target3"/>
    <dgm:cxn modelId="{AC457D4C-8447-489F-95E1-D6996272BFCD}" type="presParOf" srcId="{FE47432B-CA46-450C-8D8F-66C300A95B52}" destId="{9726EC6F-D322-4CD3-B489-1BE3DF7CE70B}" srcOrd="7" destOrd="0" presId="urn:microsoft.com/office/officeart/2005/8/layout/target3"/>
    <dgm:cxn modelId="{A99117AC-AF2A-45A4-B892-13B6E1082979}" type="presParOf" srcId="{FE47432B-CA46-450C-8D8F-66C300A95B52}" destId="{645AA564-2E9E-4954-AD87-AE01782CEC59}" srcOrd="8" destOrd="0" presId="urn:microsoft.com/office/officeart/2005/8/layout/target3"/>
    <dgm:cxn modelId="{F219695D-03C8-4A4E-B648-D74A739B22E4}" type="presParOf" srcId="{FE47432B-CA46-450C-8D8F-66C300A95B52}" destId="{8538CAC4-6A86-42B8-B5AF-2FF155DB9D02}" srcOrd="9" destOrd="0" presId="urn:microsoft.com/office/officeart/2005/8/layout/target3"/>
    <dgm:cxn modelId="{D1061A26-6A4D-4E20-BD85-C469930FCCD9}" type="presParOf" srcId="{FE47432B-CA46-450C-8D8F-66C300A95B52}" destId="{26FD6024-A07F-46D0-8BC0-B5E595C5673D}" srcOrd="10" destOrd="0" presId="urn:microsoft.com/office/officeart/2005/8/layout/target3"/>
    <dgm:cxn modelId="{5C9E2C48-1B80-4184-9BFB-D5CAE4D511B3}" type="presParOf" srcId="{FE47432B-CA46-450C-8D8F-66C300A95B52}" destId="{E73F1C26-6DCD-4001-88B9-355E01E2BCE7}" srcOrd="11" destOrd="0" presId="urn:microsoft.com/office/officeart/2005/8/layout/target3"/>
    <dgm:cxn modelId="{F6428C2E-69D3-4DEF-88DD-FC96B2805E81}" type="presParOf" srcId="{FE47432B-CA46-450C-8D8F-66C300A95B52}" destId="{8E23E229-92FC-49D1-B5FE-0303176B8A4E}" srcOrd="12" destOrd="0" presId="urn:microsoft.com/office/officeart/2005/8/layout/target3"/>
    <dgm:cxn modelId="{0C7A1D04-C67F-40E8-8BA1-A696CB8FCAA0}" type="presParOf" srcId="{FE47432B-CA46-450C-8D8F-66C300A95B52}" destId="{8467D0EB-87A2-4285-8ACA-0398EFBF29BC}" srcOrd="13" destOrd="0" presId="urn:microsoft.com/office/officeart/2005/8/layout/target3"/>
    <dgm:cxn modelId="{491DA33B-1224-4EAA-8371-D81883E3410D}" type="presParOf" srcId="{FE47432B-CA46-450C-8D8F-66C300A95B52}" destId="{DBA8199F-D892-4A8E-A352-2B7844050E09}" srcOrd="14" destOrd="0" presId="urn:microsoft.com/office/officeart/2005/8/layout/target3"/>
    <dgm:cxn modelId="{6BCF5AC6-6CD5-4C77-9F3D-4A8C3D63F3D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4C3B71C-5A5F-4F54-B769-066603C9E153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A1AE996-2FF7-471D-AC56-B048A913E67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UTNA_HORA_(js)_7.jpg" TargetMode="External"/><Relationship Id="rId3" Type="http://schemas.openxmlformats.org/officeDocument/2006/relationships/hyperlink" Target="http://cs.wikipedia.org/wiki/Soubor:Svaty_Vaclav_a_Svata_Ludmila_-_glass_window.jpg" TargetMode="External"/><Relationship Id="rId7" Type="http://schemas.openxmlformats.org/officeDocument/2006/relationships/hyperlink" Target="http://cs.wikipedia.org/wiki/Soubor:St.-Bartholom%C3%A4us-Kathedrale_Plze%C5%88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otundaRip.jpg" TargetMode="External"/><Relationship Id="rId5" Type="http://schemas.openxmlformats.org/officeDocument/2006/relationships/hyperlink" Target="http://cs.wikipedia.org/wiki/Soubor:Wenceslaus_I_Duke_of_Bohemia_equestrian_statue_in_Prague_1.jpg" TargetMode="External"/><Relationship Id="rId4" Type="http://schemas.openxmlformats.org/officeDocument/2006/relationships/hyperlink" Target="http://cs.wikipedia.org/wiki/Soubor:Cerny-Jirasek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6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2364118"/>
              </p:ext>
            </p:extLst>
          </p:nvPr>
        </p:nvGraphicFramePr>
        <p:xfrm>
          <a:off x="1691680" y="2852936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Čeští světci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7868018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představit české světce , patrony českého království  a poznat historické památky jim zasvěcené.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dle indícií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rozpozná české  světce, seznámí se s jejich životem a mučednickou smrtí, zopakuje si české stavby  svatým zasvěcené.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08665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Dějepis   7. ročník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Čeští světci</a:t>
            </a:r>
            <a:endParaRPr lang="cs-CZ" sz="6000" u="sng" dirty="0"/>
          </a:p>
        </p:txBody>
      </p:sp>
      <p:pic>
        <p:nvPicPr>
          <p:cNvPr id="1026" name="Picture 2" descr="C:\Users\Aja\AppData\Local\Microsoft\Windows\Temporary Internet Files\Content.IE5\WRP8OLAL\MC9003248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1285860"/>
            <a:ext cx="2171226" cy="121444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6043626" cy="1957970"/>
          </a:xfrm>
        </p:spPr>
        <p:txBody>
          <a:bodyPr/>
          <a:lstStyle/>
          <a:p>
            <a:pPr lvl="0" algn="ctr"/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 obrázku naleznete podobiznu české světice, manželky prvního Přemyslovce, knížete Bořivoje I.  Podle pověsti ji její snacha Drahomíra nechala zavraždit.</a:t>
            </a:r>
            <a:endParaRPr lang="cs-CZ" sz="24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" y="3429000"/>
            <a:ext cx="4038600" cy="268652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 se jmenuje tato žena?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 se jmenuje její slavný vnuk?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 zemřela?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Vysvětli, proč své vrahy prosila: „Prosím, setněte mě!“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 bwMode="auto">
          <a:xfrm>
            <a:off x="6572264" y="357166"/>
            <a:ext cx="2109785" cy="307183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1559040"/>
          </a:xfrm>
        </p:spPr>
        <p:txBody>
          <a:bodyPr>
            <a:normAutofit/>
          </a:bodyPr>
          <a:lstStyle/>
          <a:p>
            <a:pPr lvl="0"/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Poznej české světce.</a:t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3"/>
          </p:nvPr>
        </p:nvSpPr>
        <p:spPr>
          <a:xfrm>
            <a:off x="4648200" y="3286124"/>
            <a:ext cx="4040188" cy="2786082"/>
          </a:xfrm>
        </p:spPr>
        <p:txBody>
          <a:bodyPr/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Svatá Ludmila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Svatý Václav</a:t>
            </a:r>
          </a:p>
          <a:p>
            <a:endParaRPr lang="cs-CZ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Byla uškrcena</a:t>
            </a:r>
          </a:p>
          <a:p>
            <a:endParaRPr lang="cs-CZ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Chtěla, aby byla            prolita  její krev.</a:t>
            </a:r>
          </a:p>
        </p:txBody>
      </p:sp>
      <p:sp>
        <p:nvSpPr>
          <p:cNvPr id="7" name="Slunce 6"/>
          <p:cNvSpPr/>
          <p:nvPr/>
        </p:nvSpPr>
        <p:spPr>
          <a:xfrm>
            <a:off x="428596" y="3500438"/>
            <a:ext cx="357190" cy="285752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428596" y="3929066"/>
            <a:ext cx="357190" cy="285752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428596" y="4643446"/>
            <a:ext cx="357190" cy="285752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Slunce 11"/>
          <p:cNvSpPr/>
          <p:nvPr/>
        </p:nvSpPr>
        <p:spPr>
          <a:xfrm>
            <a:off x="428596" y="5072074"/>
            <a:ext cx="357190" cy="285752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C:\Users\Aja\AppData\Local\Microsoft\Windows\Temporary Internet Files\Content.IE5\B5C89PBA\MC90033419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7835" y="4429132"/>
            <a:ext cx="1182961" cy="19653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642919"/>
            <a:ext cx="5757874" cy="3000395"/>
          </a:xfrm>
        </p:spPr>
        <p:txBody>
          <a:bodyPr/>
          <a:lstStyle/>
          <a:p>
            <a:pPr algn="ctr"/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Tento muž byl český kníže a světec. Je považován za hlavního patrona české země. Podle legend byl vychován svou babičkou. Byl zavražděn vlastním bratrem. Po smrti začal být uctíván jako svatý pro svou zbožnost a laskavost …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3357562"/>
            <a:ext cx="4038600" cy="3000396"/>
          </a:xfrm>
        </p:spPr>
        <p:txBody>
          <a:bodyPr>
            <a:normAutofit fontScale="25000" lnSpcReduction="20000"/>
          </a:bodyPr>
          <a:lstStyle/>
          <a:p>
            <a:pPr lvl="0">
              <a:buNone/>
            </a:pPr>
            <a:r>
              <a:rPr lang="cs-CZ" sz="8000" b="1" i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8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8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lvl="0"/>
            <a:r>
              <a:rPr lang="cs-CZ" sz="9600" b="1" dirty="0" smtClean="0">
                <a:latin typeface="Times New Roman" pitchFamily="18" charset="0"/>
                <a:cs typeface="Times New Roman" pitchFamily="18" charset="0"/>
              </a:rPr>
              <a:t>Jak se jmenuje tento patron české země?</a:t>
            </a:r>
          </a:p>
          <a:p>
            <a:pPr lvl="0"/>
            <a:r>
              <a:rPr lang="cs-CZ" sz="9600" b="1" dirty="0" smtClean="0">
                <a:latin typeface="Times New Roman" pitchFamily="18" charset="0"/>
                <a:cs typeface="Times New Roman" pitchFamily="18" charset="0"/>
              </a:rPr>
              <a:t>Jak se jmenuje jeho slavná babička?</a:t>
            </a:r>
          </a:p>
          <a:p>
            <a:pPr lvl="0"/>
            <a:r>
              <a:rPr lang="cs-CZ" sz="9600" b="1" dirty="0" smtClean="0">
                <a:latin typeface="Times New Roman" pitchFamily="18" charset="0"/>
                <a:cs typeface="Times New Roman" pitchFamily="18" charset="0"/>
              </a:rPr>
              <a:t>Jak se jmenuje jeho bratr? </a:t>
            </a:r>
          </a:p>
          <a:p>
            <a:pPr lvl="0"/>
            <a:r>
              <a:rPr lang="cs-CZ" sz="9600" b="1" dirty="0" smtClean="0">
                <a:latin typeface="Times New Roman" pitchFamily="18" charset="0"/>
                <a:cs typeface="Times New Roman" pitchFamily="18" charset="0"/>
              </a:rPr>
              <a:t>Kde a jak byl zavražděn? </a:t>
            </a:r>
          </a:p>
          <a:p>
            <a:endParaRPr lang="cs-CZ" sz="62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 bwMode="auto">
          <a:xfrm>
            <a:off x="6429388" y="428604"/>
            <a:ext cx="2233616" cy="3595876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55904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Poznej české světce</a:t>
            </a:r>
            <a:r>
              <a:rPr lang="cs-CZ" sz="4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4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3"/>
          </p:nvPr>
        </p:nvSpPr>
        <p:spPr>
          <a:xfrm>
            <a:off x="4429124" y="1399592"/>
            <a:ext cx="4259264" cy="4744052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Svatý Václav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Svatá Ludmila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Boleslav I.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 Staré Boleslavi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Zavražděn svým bratrem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Slunce 6"/>
          <p:cNvSpPr/>
          <p:nvPr/>
        </p:nvSpPr>
        <p:spPr>
          <a:xfrm>
            <a:off x="428596" y="4071942"/>
            <a:ext cx="357190" cy="285752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428596" y="4714884"/>
            <a:ext cx="357190" cy="285752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428596" y="5286388"/>
            <a:ext cx="357190" cy="285752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428596" y="5715016"/>
            <a:ext cx="357190" cy="285752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Picture 2" descr="C:\Users\Aja\AppData\Local\Microsoft\Windows\Temporary Internet Files\Content.IE5\NKHCPSU3\MC9004303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3834" y="4214818"/>
            <a:ext cx="1304926" cy="21891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Přečti si  českou pověst. 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55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8800" b="1" i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Uvnitř hory odpočívá vojsko, které čeká, až bude českému národu nejhůře. Jeho velitelem je  patron země České.  Ve chvíli, kdy bude naše vlast v největší tísni,  hora se otevře, rytíři uvnitř se probudí z hlubokého spánku a  vyrazí proti nepřátelům, porazí je a v Čechách nastane opět klid a mír.</a:t>
            </a:r>
            <a:endParaRPr lang="cs-CZ" sz="8800" b="1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8800" b="1" i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 </a:t>
            </a:r>
            <a:endParaRPr lang="cs-CZ" sz="8800" b="1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8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Jak se jmenuje patron české země?</a:t>
            </a:r>
          </a:p>
          <a:p>
            <a:pPr lvl="0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Uvnitř jaké hory rytíři odpočívají?</a:t>
            </a:r>
          </a:p>
          <a:p>
            <a:pPr lvl="0"/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Kde by sis mohl tuto pověst přečíst a kdo je jejím autorem?</a:t>
            </a:r>
          </a:p>
          <a:p>
            <a:pPr lvl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Česká pověst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Odpověz na otázky.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4429132"/>
            <a:ext cx="3286148" cy="1971679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3075" name="Picture 3" descr="C:\Users\Aja\AppData\Local\Microsoft\Windows\Temporary Internet Files\Content.IE5\7ZW81JGI\MC90032646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4857760"/>
            <a:ext cx="1825625" cy="15795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Památky nesoucí názvy českých světců.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857356" y="1524000"/>
            <a:ext cx="6850780" cy="4572000"/>
          </a:xfrm>
        </p:spPr>
        <p:txBody>
          <a:bodyPr/>
          <a:lstStyle/>
          <a:p>
            <a:pPr lvl="8"/>
            <a:endParaRPr lang="cs-CZ" dirty="0" smtClean="0"/>
          </a:p>
          <a:p>
            <a:pPr lvl="8"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lvl="8"/>
            <a:endParaRPr lang="cs-CZ" dirty="0" smtClean="0"/>
          </a:p>
          <a:p>
            <a:pPr lvl="8"/>
            <a:endParaRPr lang="cs-CZ" dirty="0" smtClean="0"/>
          </a:p>
          <a:p>
            <a:pPr lvl="8"/>
            <a:endParaRPr lang="cs-CZ" dirty="0" smtClean="0"/>
          </a:p>
          <a:p>
            <a:pPr lvl="8"/>
            <a:endParaRPr lang="cs-CZ" dirty="0" smtClean="0"/>
          </a:p>
          <a:p>
            <a:pPr lvl="8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lvl="8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8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8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8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8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8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8"/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1500175"/>
            <a:ext cx="2290778" cy="371477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2643182"/>
            <a:ext cx="2714630" cy="361952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642910" y="5357826"/>
            <a:ext cx="3214710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Socha sv. Václava</a:t>
            </a:r>
          </a:p>
        </p:txBody>
      </p:sp>
      <p:sp>
        <p:nvSpPr>
          <p:cNvPr id="9" name="Elipsa 8"/>
          <p:cNvSpPr/>
          <p:nvPr/>
        </p:nvSpPr>
        <p:spPr>
          <a:xfrm>
            <a:off x="5072066" y="1571612"/>
            <a:ext cx="3214710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Rotunda sv. Jiří na Řípu</a:t>
            </a: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Památky nesoucí názvy českých světců.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2428868"/>
            <a:ext cx="2786082" cy="4081468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1571612"/>
            <a:ext cx="4071966" cy="342902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285720" y="1428736"/>
            <a:ext cx="4071934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Chrám sv. Bartoloměje v Plzni</a:t>
            </a:r>
          </a:p>
        </p:txBody>
      </p:sp>
      <p:sp>
        <p:nvSpPr>
          <p:cNvPr id="8" name="Elipsa 7"/>
          <p:cNvSpPr/>
          <p:nvPr/>
        </p:nvSpPr>
        <p:spPr>
          <a:xfrm>
            <a:off x="4429124" y="5214950"/>
            <a:ext cx="4429156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Chrám sv. Barbory v Kutné Hoře</a:t>
            </a: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Dějiny udatného českého národa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http://www.ceskatelevize.cz/ivysilani/10177109865-dejiny-udatneho-ceskeho-naroda/208552116230013-svaty-vaclav/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Aja\Desktop\Výstřižek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357298"/>
            <a:ext cx="4224350" cy="49669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http://cs.wikipedia.org/wiki/Soubor:Svaty_Vaclav_a_Svata_Ludmila_-_glass_window.jpg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http://cs.wikipedia.org/wiki/Soubor:Cerny-Jirasek.jpg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http://cs.wikipedia.org/wiki/Soubor:Wenceslaus_I_Duke_of_Bohemia_equestrian_statue_in_Prague_1.jpg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http://cs.wikipedia.org/wiki/Soubor:RotundaRip.jpg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http://cs.wikipedia.org/wiki/Soubor:St.-Bartholom%C3%A4us-Kathedrale_Plze%C5%88.jpg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http://cs.wikipedia.org/wiki/Soubor:KUTNA_HORA_%28js%29_7.jpg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Klipart (volně ke stažení Microsoft Office)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Zdroje obrázků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11098849"/>
              </p:ext>
            </p:extLst>
          </p:nvPr>
        </p:nvGraphicFramePr>
        <p:xfrm>
          <a:off x="2411760" y="65679"/>
          <a:ext cx="4401376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5" imgW="5759285" imgH="8906542" progId="Word.Document.8">
                  <p:embed/>
                </p:oleObj>
              </mc:Choice>
              <mc:Fallback>
                <p:oleObj name="Document" r:id="rId5" imgW="5759285" imgH="8906542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411760" y="65679"/>
                        <a:ext cx="4401376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74810925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338</TotalTime>
  <Words>469</Words>
  <Application>Microsoft Office PowerPoint</Application>
  <PresentationFormat>Předvádění na obrazovce (4:3)</PresentationFormat>
  <Paragraphs>131</Paragraphs>
  <Slides>11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Papír</vt:lpstr>
      <vt:lpstr>Document</vt:lpstr>
      <vt:lpstr>Prezentace aplikace PowerPoint</vt:lpstr>
      <vt:lpstr>ANOTACE:</vt:lpstr>
      <vt:lpstr>Čeští světci</vt:lpstr>
      <vt:lpstr>Poznej české světce. </vt:lpstr>
      <vt:lpstr>Poznej české světce. </vt:lpstr>
      <vt:lpstr>Česká pověst</vt:lpstr>
      <vt:lpstr>Památky nesoucí názvy českých světců.</vt:lpstr>
      <vt:lpstr>Památky nesoucí názvy českých světců.</vt:lpstr>
      <vt:lpstr>Dějiny udatného českého národa</vt:lpstr>
      <vt:lpstr>Zdroje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obrázků</dc:title>
  <dc:creator>Aja</dc:creator>
  <cp:lastModifiedBy>admin</cp:lastModifiedBy>
  <cp:revision>48</cp:revision>
  <dcterms:created xsi:type="dcterms:W3CDTF">2012-01-14T18:53:06Z</dcterms:created>
  <dcterms:modified xsi:type="dcterms:W3CDTF">2012-07-11T10:36:27Z</dcterms:modified>
</cp:coreProperties>
</file>