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58" r:id="rId5"/>
    <p:sldId id="264" r:id="rId6"/>
    <p:sldId id="265" r:id="rId7"/>
    <p:sldId id="262" r:id="rId8"/>
    <p:sldId id="263" r:id="rId9"/>
    <p:sldId id="260" r:id="rId10"/>
    <p:sldId id="257" r:id="rId11"/>
    <p:sldId id="259" r:id="rId12"/>
    <p:sldId id="268" r:id="rId13"/>
    <p:sldId id="26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3353E5-ECE8-4410-A151-607C073EE95E}" type="presOf" srcId="{100B6B2E-82E6-4C11-B19B-F2DB3A0EA64F}" destId="{DBA8199F-D892-4A8E-A352-2B7844050E09}" srcOrd="1" destOrd="0" presId="urn:microsoft.com/office/officeart/2005/8/layout/target3"/>
    <dgm:cxn modelId="{F622E766-DBC6-4AC0-A913-B8077D32D64C}" type="presOf" srcId="{1D8420EA-BFA0-403B-80F5-647FA396CC45}" destId="{8467D0EB-87A2-4285-8ACA-0398EFBF29BC}" srcOrd="1" destOrd="0" presId="urn:microsoft.com/office/officeart/2005/8/layout/target3"/>
    <dgm:cxn modelId="{A3C6480F-AB09-41A1-A31A-61525D7B53BC}" type="presOf" srcId="{914700B9-77B5-440A-A438-DE98B6D4894D}" destId="{BD9AF279-D483-48F2-BBBD-45F8E8923512}" srcOrd="1" destOrd="0" presId="urn:microsoft.com/office/officeart/2005/8/layout/target3"/>
    <dgm:cxn modelId="{86CD9257-5665-4DF5-A9EE-712C84BED2CE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70ECF06-1DD1-4720-88BE-33D9312C45DE}" type="presOf" srcId="{27FE2D31-D344-4B63-A89A-A89AB0D9F3E3}" destId="{FE47432B-CA46-450C-8D8F-66C300A95B52}" srcOrd="0" destOrd="0" presId="urn:microsoft.com/office/officeart/2005/8/layout/target3"/>
    <dgm:cxn modelId="{493216A5-EA2C-4362-A693-2CF14B2272FA}" type="presOf" srcId="{1D8420EA-BFA0-403B-80F5-647FA396CC45}" destId="{F7B3C0B7-F0F7-4F49-B02C-3630F8C5FAE5}" srcOrd="0" destOrd="0" presId="urn:microsoft.com/office/officeart/2005/8/layout/target3"/>
    <dgm:cxn modelId="{4BA9C185-CCB8-461D-A477-0533CF2A2283}" type="presOf" srcId="{914700B9-77B5-440A-A438-DE98B6D4894D}" destId="{E73F1C26-6DCD-4001-88B9-355E01E2BCE7}" srcOrd="0" destOrd="0" presId="urn:microsoft.com/office/officeart/2005/8/layout/target3"/>
    <dgm:cxn modelId="{723495E0-62BF-4A34-AEC6-54A679155DEE}" type="presOf" srcId="{100B6B2E-82E6-4C11-B19B-F2DB3A0EA64F}" destId="{645AA564-2E9E-4954-AD87-AE01782CEC59}" srcOrd="0" destOrd="0" presId="urn:microsoft.com/office/officeart/2005/8/layout/target3"/>
    <dgm:cxn modelId="{C5FC1FF0-AF75-4652-8D77-BB85E1F76B5F}" type="presOf" srcId="{130831A4-0540-4EC5-8F5A-93030E89D2D9}" destId="{8E23E229-92FC-49D1-B5FE-0303176B8A4E}" srcOrd="1" destOrd="0" presId="urn:microsoft.com/office/officeart/2005/8/layout/target3"/>
    <dgm:cxn modelId="{8D93A122-0225-48F9-8D11-065932404B3A}" type="presParOf" srcId="{FE47432B-CA46-450C-8D8F-66C300A95B52}" destId="{B522209E-30D0-49D6-A340-2D383A11C668}" srcOrd="0" destOrd="0" presId="urn:microsoft.com/office/officeart/2005/8/layout/target3"/>
    <dgm:cxn modelId="{53575C2F-D250-41FA-8E27-93D1E40F5477}" type="presParOf" srcId="{FE47432B-CA46-450C-8D8F-66C300A95B52}" destId="{ED5A8377-51D5-4DC5-B0E7-680166966720}" srcOrd="1" destOrd="0" presId="urn:microsoft.com/office/officeart/2005/8/layout/target3"/>
    <dgm:cxn modelId="{A32AE7C3-05C2-4970-B051-9B4A9F76A76F}" type="presParOf" srcId="{FE47432B-CA46-450C-8D8F-66C300A95B52}" destId="{F69CC921-512E-49F4-824C-A648EC5F27A5}" srcOrd="2" destOrd="0" presId="urn:microsoft.com/office/officeart/2005/8/layout/target3"/>
    <dgm:cxn modelId="{F98D5949-1B82-48EC-B906-A6805F5FBD61}" type="presParOf" srcId="{FE47432B-CA46-450C-8D8F-66C300A95B52}" destId="{61C9CE18-EDA6-4EDF-BA1C-09779D38FBBF}" srcOrd="3" destOrd="0" presId="urn:microsoft.com/office/officeart/2005/8/layout/target3"/>
    <dgm:cxn modelId="{2D0C286B-C7BC-4F62-B5BC-3412D3BFB4BF}" type="presParOf" srcId="{FE47432B-CA46-450C-8D8F-66C300A95B52}" destId="{D60DEAAB-7AFE-435A-ACF6-18851E4B0426}" srcOrd="4" destOrd="0" presId="urn:microsoft.com/office/officeart/2005/8/layout/target3"/>
    <dgm:cxn modelId="{6741AA6A-79EB-4789-BB59-6313D359641E}" type="presParOf" srcId="{FE47432B-CA46-450C-8D8F-66C300A95B52}" destId="{F7B3C0B7-F0F7-4F49-B02C-3630F8C5FAE5}" srcOrd="5" destOrd="0" presId="urn:microsoft.com/office/officeart/2005/8/layout/target3"/>
    <dgm:cxn modelId="{09D56045-3A67-4908-A098-060F970F34BA}" type="presParOf" srcId="{FE47432B-CA46-450C-8D8F-66C300A95B52}" destId="{C9DA9446-E2D3-4F6A-8960-3CADFBF870B8}" srcOrd="6" destOrd="0" presId="urn:microsoft.com/office/officeart/2005/8/layout/target3"/>
    <dgm:cxn modelId="{DF9F9070-EEC2-4038-96D0-75F59AC4CC0C}" type="presParOf" srcId="{FE47432B-CA46-450C-8D8F-66C300A95B52}" destId="{9726EC6F-D322-4CD3-B489-1BE3DF7CE70B}" srcOrd="7" destOrd="0" presId="urn:microsoft.com/office/officeart/2005/8/layout/target3"/>
    <dgm:cxn modelId="{72A13AC3-150B-411F-9C5E-0499558DCB0D}" type="presParOf" srcId="{FE47432B-CA46-450C-8D8F-66C300A95B52}" destId="{645AA564-2E9E-4954-AD87-AE01782CEC59}" srcOrd="8" destOrd="0" presId="urn:microsoft.com/office/officeart/2005/8/layout/target3"/>
    <dgm:cxn modelId="{1D7A5E6D-26D6-482A-BF87-0EDA3A6763FB}" type="presParOf" srcId="{FE47432B-CA46-450C-8D8F-66C300A95B52}" destId="{8538CAC4-6A86-42B8-B5AF-2FF155DB9D02}" srcOrd="9" destOrd="0" presId="urn:microsoft.com/office/officeart/2005/8/layout/target3"/>
    <dgm:cxn modelId="{BEE576F0-7FB7-4E0C-B1AE-E3A3556B92DA}" type="presParOf" srcId="{FE47432B-CA46-450C-8D8F-66C300A95B52}" destId="{26FD6024-A07F-46D0-8BC0-B5E595C5673D}" srcOrd="10" destOrd="0" presId="urn:microsoft.com/office/officeart/2005/8/layout/target3"/>
    <dgm:cxn modelId="{90F314C4-8ABD-4C86-90A6-60773CB70D10}" type="presParOf" srcId="{FE47432B-CA46-450C-8D8F-66C300A95B52}" destId="{E73F1C26-6DCD-4001-88B9-355E01E2BCE7}" srcOrd="11" destOrd="0" presId="urn:microsoft.com/office/officeart/2005/8/layout/target3"/>
    <dgm:cxn modelId="{C29FE54F-2094-428D-A48E-E1AAB70E4949}" type="presParOf" srcId="{FE47432B-CA46-450C-8D8F-66C300A95B52}" destId="{8E23E229-92FC-49D1-B5FE-0303176B8A4E}" srcOrd="12" destOrd="0" presId="urn:microsoft.com/office/officeart/2005/8/layout/target3"/>
    <dgm:cxn modelId="{F19329CE-DAE0-4EFD-819B-EEC8E763C1C5}" type="presParOf" srcId="{FE47432B-CA46-450C-8D8F-66C300A95B52}" destId="{8467D0EB-87A2-4285-8ACA-0398EFBF29BC}" srcOrd="13" destOrd="0" presId="urn:microsoft.com/office/officeart/2005/8/layout/target3"/>
    <dgm:cxn modelId="{ABA51779-9F85-4BE9-84BF-B244B5C21C93}" type="presParOf" srcId="{FE47432B-CA46-450C-8D8F-66C300A95B52}" destId="{DBA8199F-D892-4A8E-A352-2B7844050E09}" srcOrd="14" destOrd="0" presId="urn:microsoft.com/office/officeart/2005/8/layout/target3"/>
    <dgm:cxn modelId="{518A0B12-7747-406B-AA3E-07B9404A0C5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D2D6BE5-C052-4DF1-8160-6D86F8E698B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A93517D-27CC-45EA-A936-A1F8259B81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ycho_Brahe.JPG" TargetMode="External"/><Relationship Id="rId3" Type="http://schemas.openxmlformats.org/officeDocument/2006/relationships/hyperlink" Target="http://cs.wikipedia.org/wiki/Soubor:Majest%C3%A1t_Rudolfa_II_z_roku_1609.gif" TargetMode="External"/><Relationship Id="rId7" Type="http://schemas.openxmlformats.org/officeDocument/2006/relationships/hyperlink" Target="http://cs.wikipedia.org/wiki/Soubor:Brahe_keple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ohannes_Kepler_1610.jpg" TargetMode="External"/><Relationship Id="rId5" Type="http://schemas.openxmlformats.org/officeDocument/2006/relationships/hyperlink" Target="http://cs.wikipedia.org/wiki/Soubor:Rudolf2c.jpg" TargetMode="External"/><Relationship Id="rId10" Type="http://schemas.openxmlformats.org/officeDocument/2006/relationships/hyperlink" Target="http://cs.wikipedia.org/wiki/Soubor:Ales_golem.jpg" TargetMode="External"/><Relationship Id="rId4" Type="http://schemas.openxmlformats.org/officeDocument/2006/relationships/hyperlink" Target="http://cs.wikipedia.org/wiki/Soubor:Hans_von_Aachen_003.jpg" TargetMode="External"/><Relationship Id="rId9" Type="http://schemas.openxmlformats.org/officeDocument/2006/relationships/hyperlink" Target="http://cs.wikipedia.org/wiki/Soubor:Prague-golem-reproduction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9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820279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Rudolf II.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10" y="234888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7" name="Obrázek 6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zopakovat si význam krále Rudolfa II. ,  seznámit se s jeho přáteli a důležitými rozhodnutími.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zopakuje informace o králi Rudolfu II., opraví  nesprávné informace o něm.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Vlastními slovy vysvětlí termín židovská Praha a popíše atmosféru doby Rudolfa II.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Dějepis   7. ročník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Rudolf II.</a:t>
            </a:r>
            <a:endParaRPr lang="cs-CZ" sz="6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4429124" y="335756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XFT84EKL\MC9003787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857232"/>
            <a:ext cx="1825625" cy="16652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Pravda o Rudolfu II.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algn="ctr">
              <a:buNone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Co je a co není pravda o Rudolfu II.?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Rudolf II. se nikdy neoženil.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Rudolfovým panovnickým sídlem se stala Vídeň.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Rudolf II. se velmi zajímal o umění.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dvoře Rudolfa II. byl i Tycho de Brahe nebo Johannes Kepler.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Rudolf II. našel elixír mládí.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Rudolf II. miloval astronomii a alchymii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500174"/>
            <a:ext cx="4059936" cy="4595826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Císař Svaté říše římské, český, uherský a chorvatský král a rakouský arcivévoda</a:t>
            </a:r>
          </a:p>
          <a:p>
            <a:pPr algn="ctr">
              <a:buNone/>
            </a:pPr>
            <a:endParaRPr lang="cs-CZ" b="1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31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100" b="1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428868"/>
            <a:ext cx="2714644" cy="3447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4429124" y="2357430"/>
            <a:ext cx="105727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429124" y="4500570"/>
            <a:ext cx="105727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429124" y="4000504"/>
            <a:ext cx="105727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429124" y="5072074"/>
            <a:ext cx="105727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429124" y="3500438"/>
            <a:ext cx="105727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429124" y="2928934"/>
            <a:ext cx="105727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428596" y="457200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6" name="Slunce 15"/>
          <p:cNvSpPr/>
          <p:nvPr/>
        </p:nvSpPr>
        <p:spPr>
          <a:xfrm>
            <a:off x="428596" y="400050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7" name="Slunce 16"/>
          <p:cNvSpPr/>
          <p:nvPr/>
        </p:nvSpPr>
        <p:spPr>
          <a:xfrm>
            <a:off x="428596" y="350043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428596" y="285749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9" name="Slunce 18"/>
          <p:cNvSpPr/>
          <p:nvPr/>
        </p:nvSpPr>
        <p:spPr>
          <a:xfrm>
            <a:off x="428596" y="500063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20" name="Slunce 19"/>
          <p:cNvSpPr/>
          <p:nvPr/>
        </p:nvSpPr>
        <p:spPr>
          <a:xfrm>
            <a:off x="428596" y="250030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Praha se stala v době Rudolfa II.  jedním z nejvýznamnějších kulturních center Evropy. U Rudolfova dvora pobývali astronomové Tycho de Brahe a Johannes Kepler.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Osobnosti kolem Rudolfa II.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3357562"/>
            <a:ext cx="1857388" cy="263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3500438"/>
            <a:ext cx="1810343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2214546" y="3357562"/>
            <a:ext cx="342902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Tycho de Brahe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071934" y="5286388"/>
            <a:ext cx="342902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Johannes Kepler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Slunce 7"/>
          <p:cNvSpPr/>
          <p:nvPr/>
        </p:nvSpPr>
        <p:spPr>
          <a:xfrm>
            <a:off x="428596" y="157161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Rudolf II. si nechal předpovídat osud a budoucnost z hvězd. Horoskopy pro něj sestavoval Johannes Kepler.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Horoskopy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2357430"/>
            <a:ext cx="5499813" cy="413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lunce 4"/>
          <p:cNvSpPr/>
          <p:nvPr/>
        </p:nvSpPr>
        <p:spPr>
          <a:xfrm>
            <a:off x="500034" y="157161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dirty="0" smtClean="0"/>
              <a:t>    </a:t>
            </a:r>
            <a:r>
              <a:rPr lang="cs-CZ" b="1" dirty="0" smtClean="0"/>
              <a:t>Golema stvořil židovský rabín Löw. Účelem jeho stvoření měla být ochrana židovského ghetta.  V pohyb se golem uváděl vložením šému - svitku. Golem pak poslouchal toho, kdo mu do úst šém vložil a vykonával určenou práci. Znehybněn byl opět vyjmutím šému. Až do určení další práce stál poklidně v koutě místnosti. Po pátečních bohoslužbách však i Golem odpočíval a dodržoval sváteční klid od práce. Jednoho dne vážně onemocněla rabínova jediná dcera. Zoufalý otec ji ošetřoval ve dne v noci, ale nemoc se neustále zhoršovala. V páteční podvečer musel od lůžka nemocné odejít k tradiční pobožnosti. V roztržitosti zapomněl vyjmout šém. Hliněný služebník oživl, a protože neměl určenou žádnou užitečnou práci, začal rozbíjet veškeré vybavení rabínova domu. Vyděšená služebná běžela do synagogy a prosila, aby rabín učinil přítrž běsnění. Ten vykřikl na Golema, aby se zastavil, a vyňal mu z úst šém. Jeho dcera se  jako zázrakem uzdravila. Podle legendy byl Golem uložen na půdě Staronové synagogy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Pověst o Golemovi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Židovské památky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  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První zobrazení pražského golema pravděpodobně pochází od Mikoláše Alše.</a:t>
            </a:r>
            <a:endParaRPr lang="cs-CZ" sz="2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421528"/>
            <a:ext cx="4289256" cy="4722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2714620"/>
            <a:ext cx="3000396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Poznáš listinu?   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928670"/>
            <a:ext cx="4059936" cy="51673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My Rudolf Druhý činíme tímto listem:</a:t>
            </a:r>
            <a:endParaRPr lang="cs-CZ" sz="2800" b="1" dirty="0" smtClean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aby jak stav panský, rytířský, tak Pražané, horníci a jiná města s lidmi poddanými náboženství své pod obojí volně a svobodně beze všech překážek vykonávati mohli.</a:t>
            </a: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2400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0034" y="1928802"/>
            <a:ext cx="4059238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5143504" y="4786322"/>
            <a:ext cx="335758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Majestát Rudolfa II.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Osobnosti okolo Rudolfa II.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u="sng" dirty="0" smtClean="0"/>
              <a:t>Kdo byli osobnosti okolo Rudolfa II.? Napiš jejich povolání.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Kryštof Harant z Polžic </a:t>
            </a:r>
          </a:p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a Bezdružic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Johannes Kepler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Jan Jesenius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Tycho de Brahe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Mydlář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                      </a:t>
            </a:r>
            <a:endParaRPr lang="cs-CZ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</a:p>
          <a:p>
            <a:endParaRPr lang="cs-CZ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</a:p>
          <a:p>
            <a:endParaRPr lang="cs-CZ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</a:p>
          <a:p>
            <a:endParaRPr lang="cs-CZ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</a:t>
            </a:r>
            <a:endParaRPr lang="cs-CZ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2500306"/>
            <a:ext cx="2582025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6500826" y="2357430"/>
            <a:ext cx="2286016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spisovatel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6572264" y="3143248"/>
            <a:ext cx="2276524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matematik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572264" y="3929066"/>
            <a:ext cx="2286016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lékař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572264" y="4714884"/>
            <a:ext cx="2286016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astronom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572264" y="5500702"/>
            <a:ext cx="2286016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kat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500034" y="378619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500034" y="421481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500034" y="464344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500034" y="507207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6" name="Slunce 15"/>
          <p:cNvSpPr/>
          <p:nvPr/>
        </p:nvSpPr>
        <p:spPr>
          <a:xfrm>
            <a:off x="500034" y="307181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881578"/>
          </a:xfrm>
        </p:spPr>
        <p:txBody>
          <a:bodyPr/>
          <a:lstStyle/>
          <a:p>
            <a:pPr lvl="0" algn="ctr"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Proč tyto obrázky spojujeme s Rudolfem II.? Vysvětli spojitost. 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                                  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62022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Vláda Rudolfa II.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143116"/>
            <a:ext cx="1285884" cy="1952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2571744"/>
            <a:ext cx="1453669" cy="18567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1857364"/>
            <a:ext cx="1833565" cy="1833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9256" y="4572008"/>
            <a:ext cx="122872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57422" y="4286256"/>
            <a:ext cx="1724025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Elipsa 8"/>
          <p:cNvSpPr/>
          <p:nvPr/>
        </p:nvSpPr>
        <p:spPr>
          <a:xfrm>
            <a:off x="6215074" y="5643578"/>
            <a:ext cx="2700318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Židovská hvězda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143636" y="3286124"/>
            <a:ext cx="2709874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Židovské město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500430" y="2214554"/>
            <a:ext cx="2790836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Uznání náboženských svobod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143108" y="5786454"/>
            <a:ext cx="2571768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Elixír mládí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85720" y="3929066"/>
            <a:ext cx="2000264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Golem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Dějiny českého udatného národa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http://www.ceskatelevize.cz/ivysilani/10177109865-dejiny-udatneho-ceskeho-naroda/208552116230056-rudolf-ii/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Aja\Desktop\Výstřižek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428736"/>
            <a:ext cx="4282497" cy="486728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http://cs.wikipedia.org/wiki/Soubor:Majest%C3%A1t_Rudolfa_II_z_roku_1609.gif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http://cs.wikipedia.org/wiki/Soubor:Hans_von_Aachen_003.jpg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http://cs.wikipedia.org/wiki/Soubor:Rudolf2c.jpg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http://cs.wikipedia.org/wiki/Soubor:Johannes_Kepler_1610.jpg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http://cs.wikipedia.org/wiki/Soubor:Brahe_kepler.jpg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http://cs.wikipedia.org/wiki/Soubor:Tycho_Brahe.JPG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http://cs.wikipedia.org/wiki/Soubor:Prague-golem-reproduction.jpg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http://cs.wikipedia.org/wiki/Soubor:Ales_golem.jpg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rgbClr val="7030A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7964988"/>
              </p:ext>
            </p:extLst>
          </p:nvPr>
        </p:nvGraphicFramePr>
        <p:xfrm>
          <a:off x="1907704" y="54000"/>
          <a:ext cx="5565469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5759285" imgH="7041653" progId="Word.Document.8">
                  <p:embed/>
                </p:oleObj>
              </mc:Choice>
              <mc:Fallback>
                <p:oleObj name="Document" r:id="rId5" imgW="5759285" imgH="7041653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907704" y="54000"/>
                        <a:ext cx="5565469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23045319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307</TotalTime>
  <Words>623</Words>
  <Application>Microsoft Office PowerPoint</Application>
  <PresentationFormat>Předvádění na obrazovce (4:3)</PresentationFormat>
  <Paragraphs>134</Paragraphs>
  <Slides>14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Papír</vt:lpstr>
      <vt:lpstr>Document</vt:lpstr>
      <vt:lpstr>Prezentace aplikace PowerPoint</vt:lpstr>
      <vt:lpstr>ANOTACE:</vt:lpstr>
      <vt:lpstr>Rudolf II.</vt:lpstr>
      <vt:lpstr>Pravda o Rudolfu II.</vt:lpstr>
      <vt:lpstr>Osobnosti kolem Rudolfa II.</vt:lpstr>
      <vt:lpstr>Horoskopy</vt:lpstr>
      <vt:lpstr>Pověst o Golemovi</vt:lpstr>
      <vt:lpstr>Židovské památky</vt:lpstr>
      <vt:lpstr>Poznáš listinu?   </vt:lpstr>
      <vt:lpstr>Osobnosti okolo Rudolfa II.</vt:lpstr>
      <vt:lpstr>Vláda Rudolfa II.</vt:lpstr>
      <vt:lpstr>Dějiny českého udatného národa</vt:lpstr>
      <vt:lpstr>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Rudolf II.</dc:title>
  <dc:creator>Aja</dc:creator>
  <cp:lastModifiedBy>admin</cp:lastModifiedBy>
  <cp:revision>43</cp:revision>
  <dcterms:created xsi:type="dcterms:W3CDTF">2012-01-17T14:09:03Z</dcterms:created>
  <dcterms:modified xsi:type="dcterms:W3CDTF">2012-07-11T10:38:56Z</dcterms:modified>
</cp:coreProperties>
</file>