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9" r:id="rId2"/>
    <p:sldId id="260" r:id="rId3"/>
    <p:sldId id="261" r:id="rId4"/>
    <p:sldId id="262" r:id="rId5"/>
    <p:sldId id="264" r:id="rId6"/>
    <p:sldId id="266" r:id="rId7"/>
    <p:sldId id="271" r:id="rId8"/>
    <p:sldId id="273" r:id="rId9"/>
    <p:sldId id="270" r:id="rId10"/>
    <p:sldId id="26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4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0D4994-1B91-4705-915B-ECF41D85C907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0713A5-5746-422C-B1E5-E7B293990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93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0713A5-5746-422C-B1E5-E7B293990B8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6714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0713A5-5746-422C-B1E5-E7B293990B8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671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944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592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357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142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117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070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972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949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252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194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19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55BFD-EEB6-4E84-B2A3-881E031C772E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BC8DB2-B918-4776-8BCA-B37946D0C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686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VY_32_INOVACE_03_VL_SYMBOLY ČR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9023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SYMBOLY ČESKÉ REPUBLIKY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každý stát má své symboly, kterými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odlišuje od jiných států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ěmito symboly dává najevo svou samostatnost a suverenitu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tátní symboly reprezentují stát v zahraničí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území každého státu platí pouze jeho vlastní zákony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ádný stát nemá právo rozhodovat o záležitostech jiného státu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ašimi státními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symboly jsou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vlajka,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státní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znak a hymna</a:t>
            </a:r>
          </a:p>
          <a:p>
            <a:pPr algn="just">
              <a:buFont typeface="Wingdings" pitchFamily="2" charset="2"/>
              <a:buChar char="Ø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itchFamily="2" charset="2"/>
              <a:buChar char="Ø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4778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944216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VLAJKA ČR</a:t>
            </a:r>
            <a:b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státní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symbol České republiky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vyvěšuje se ve státní svátek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nebo v den smutku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37718" y="2777539"/>
            <a:ext cx="3077591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1" r="7610"/>
          <a:stretch/>
        </p:blipFill>
        <p:spPr bwMode="auto">
          <a:xfrm>
            <a:off x="5796136" y="260648"/>
            <a:ext cx="3005127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78725" y="1980016"/>
            <a:ext cx="2157413" cy="3078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6570" y="4780602"/>
            <a:ext cx="1741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odorovná 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poloha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5611599"/>
            <a:ext cx="11087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vislá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poloha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5921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STÁTNÍ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ZNAK</a:t>
            </a:r>
            <a:b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státní symbol České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republiky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ČR má od roku 1992 dva státní znaky: velký a malý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385" y="2132856"/>
            <a:ext cx="2736304" cy="328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2509508"/>
            <a:ext cx="1944216" cy="2358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27699" y="5579948"/>
            <a:ext cx="2547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elký státní znak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7" y="5100856"/>
            <a:ext cx="23762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malý státní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znak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928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VELKÝ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5266928" cy="4680520"/>
          </a:xfrm>
        </p:spPr>
        <p:txBody>
          <a:bodyPr>
            <a:normAutofit fontScale="70000" lnSpcReduction="20000"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velký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státní znak tvoří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čtyři pole</a:t>
            </a:r>
          </a:p>
          <a:p>
            <a:pPr algn="just">
              <a:buFont typeface="Wingdings" pitchFamily="2" charset="2"/>
              <a:buChar char="Ø"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prvním a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čtvrtém</a:t>
            </a:r>
            <a:r>
              <a:rPr lang="cs-CZ" sz="3100" b="1" baseline="30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poli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je historický znak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Čech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- stříbrný dvouocasý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lev v červeném poli</a:t>
            </a:r>
          </a:p>
          <a:p>
            <a:pPr algn="just">
              <a:buFont typeface="Wingdings" pitchFamily="2" charset="2"/>
              <a:buChar char="Ø"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druhém poli se nachází znak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Moravy –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orlice stříbrno-červeně šachovaná se zlatou zbrojí a korunou na modrém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poli</a:t>
            </a:r>
          </a:p>
          <a:p>
            <a:pPr algn="just">
              <a:buFont typeface="Wingdings" pitchFamily="2" charset="2"/>
              <a:buChar char="Ø"/>
            </a:pP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třetím poli je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znak Slezska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– černá orlice se stříbrným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půlměsícem,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uprostřed s křížkem, ukončeným trojlístky, se zlatou korunou a červenou zbrojí na zlatém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podkladu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velký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státní znak reprezentuje spojení všech historických zemí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státu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56792"/>
            <a:ext cx="2736304" cy="328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979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MALÝ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0" y="1556792"/>
            <a:ext cx="5400600" cy="3960440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malý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státní znak je tvořen červeným polem, na kterém je umístěn historický znak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Čech -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stříbrný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dvouocasý lev ve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skoku se zlatou zbrojí a zlatou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korunou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malým státním znakem od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roku 1990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oužívá se například na razítkách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a pečetidlech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úřadů nebo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na cedulích označujících památné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stromy</a:t>
            </a:r>
            <a:endParaRPr lang="cs-CZ" sz="2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799"/>
            <a:ext cx="1944687" cy="235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425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ymnou České republiky je píseň KDE DOMOV MŮJ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udbu složil FRANTIŠEK ŠKROUP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lova napsal JOSEF KAJETÁN TYL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oprvé se hrála v roce 1834 v  divadelní hře J. K. TYLA -  FIDLOVAČKA aneb  Žádný hněv a žádná rvačka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rychle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zlidověla a získala postavení národní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písně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ako hymna se používá pouze první sloka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38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První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sloka</a:t>
            </a:r>
          </a:p>
          <a:p>
            <a:pPr marL="0" indent="0">
              <a:buNone/>
            </a:pP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Kde domov můj,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kde domov můj.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Voda hučí po lučinách,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bory šumí po skalinách,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v sadě skví se jara květ,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zemský ráj to na pohled!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A to je ta krásná země,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země česká, domov můj,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země česká, domov můj</a:t>
            </a:r>
            <a:r>
              <a:rPr lang="cs-CZ" dirty="0"/>
              <a:t>!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Druhá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sloka</a:t>
            </a:r>
          </a:p>
          <a:p>
            <a:pPr marL="0" indent="0">
              <a:buNone/>
            </a:pP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Kde domov můj,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kde domov můj.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V kraji znáš-li Bohu milém,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duše útlé v těle čilém,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mysl jasnou, vznik a zdar,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a tu sílu vzdoru zmar?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To je Čechů slavné plémě,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mezi Čechy domov můj,</a:t>
            </a:r>
            <a:br>
              <a:rPr lang="cs-CZ" sz="26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mezi Čechy domov můj!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793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PRACOVNÍ LIST: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VYBARVI VLAJKU ČR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VYBARVI STÁTNÍ ZNAK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09607"/>
            <a:ext cx="3932016" cy="2641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69" y="2276872"/>
            <a:ext cx="3096344" cy="370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608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TEST: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Vyjmenuj naše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státní symboly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Při jakých příležitostech se používají?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Jak se jmenuje naše hymna?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Nakresli naši vlajku.</a:t>
            </a:r>
          </a:p>
          <a:p>
            <a:pPr marL="0" indent="0"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3347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097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297</Words>
  <Application>Microsoft Office PowerPoint</Application>
  <PresentationFormat>Předvádění na obrazovce (4:3)</PresentationFormat>
  <Paragraphs>70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VLASTIVĚDA vypracovala: Mgr. Kateřina SÁLOVÁ ZŠ a MŠ MALÝ ÚJEZD VY_32_INOVACE_03_VL_SYMBOLY ČR</vt:lpstr>
      <vt:lpstr>SYMBOLY ČESKÉ REPUBLIKY</vt:lpstr>
      <vt:lpstr>VLAJKA ČR je státní symbol České republiky vyvěšuje se ve státní svátek  nebo v den smutku</vt:lpstr>
      <vt:lpstr>STÁTNÍ ZNAK je státní symbol České republiky ČR má od roku 1992 dva státní znaky: velký a malý</vt:lpstr>
      <vt:lpstr>VELKÝ STÁTNÍ ZNAK</vt:lpstr>
      <vt:lpstr>MALÝ STÁTNÍ ZNAK</vt:lpstr>
      <vt:lpstr>HYMNA</vt:lpstr>
      <vt:lpstr>HYMNA</vt:lpstr>
      <vt:lpstr>PRACOVNÍ LIST:</vt:lpstr>
      <vt:lpstr>TEST: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ČESKÁ REPUBLIKA – NAŠE VLAST vypracovala: Mgr. Kateřina SÁLOVÁ ZŠ a MŠ MALÝ ÚJEZD</dc:title>
  <dc:creator>uživatel</dc:creator>
  <cp:lastModifiedBy>uživatel</cp:lastModifiedBy>
  <cp:revision>47</cp:revision>
  <dcterms:created xsi:type="dcterms:W3CDTF">2011-11-12T08:53:37Z</dcterms:created>
  <dcterms:modified xsi:type="dcterms:W3CDTF">2011-11-22T16:19:36Z</dcterms:modified>
</cp:coreProperties>
</file>