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6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 okres Jindřichův Hradec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Marie Švehlová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Příklady typu 25-4, 30-9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VY_32_INOVACE_4B29M2_Příklady typu 25-4, 30-9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 custLinFactNeighborX="1515" custLinFactNeighborY="90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 okres Jindřichův Hradec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8058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Marie Švehlová</a:t>
          </a:r>
          <a:endParaRPr lang="cs-CZ" sz="1800" kern="1200" dirty="0"/>
        </a:p>
      </dsp:txBody>
      <dsp:txXfrm>
        <a:off x="2016223" y="648058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VY_32_INOVACE_4B29M2_Příklady typu 25-4, 30-9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Příklady typu 25-4, 30-9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5091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5768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82571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60038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65649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55644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25153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84205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33386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83513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37977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93107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9475315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DUM je zaměřen na odčítání do sta bez přechodu přes desítku.</a:t>
            </a:r>
          </a:p>
          <a:p>
            <a:r>
              <a:rPr lang="cs-CZ" dirty="0" smtClean="0"/>
              <a:t>Je určen pro žáky 2. ročníku. </a:t>
            </a:r>
          </a:p>
          <a:p>
            <a:r>
              <a:rPr lang="cs-CZ" dirty="0" smtClean="0"/>
              <a:t>Je připraven pro práci s interaktivní tabulí.</a:t>
            </a:r>
          </a:p>
          <a:p>
            <a:r>
              <a:rPr lang="cs-CZ" dirty="0" smtClean="0"/>
              <a:t>Činnost s interaktivní tabulí zvyšuje u dětí aktivitu, je zajímavá, jednotlivé snímky lze využít k různým činnostem, žáci pracují s názornými ukázkami, které přispívají k pochopení učiva.</a:t>
            </a:r>
          </a:p>
          <a:p>
            <a:r>
              <a:rPr lang="cs-CZ" dirty="0" smtClean="0"/>
              <a:t>Metodické pokyny:</a:t>
            </a:r>
          </a:p>
          <a:p>
            <a:pPr lvl="1"/>
            <a:r>
              <a:rPr lang="cs-CZ" dirty="0" smtClean="0"/>
              <a:t>Snímek 3 – žáci dopisují fixem příklady</a:t>
            </a:r>
          </a:p>
          <a:p>
            <a:pPr lvl="1"/>
            <a:r>
              <a:rPr lang="cs-CZ" dirty="0" smtClean="0"/>
              <a:t>Snímek 4 – žáci dopisují příklady fixem, mohou je i znázorňovat na počítadle </a:t>
            </a:r>
          </a:p>
          <a:p>
            <a:pPr lvl="1"/>
            <a:r>
              <a:rPr lang="cs-CZ" dirty="0" smtClean="0"/>
              <a:t>Snímek 5 – žáci posouvají příklady perem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Zapisuj příklady podle znázornění</a:t>
            </a:r>
            <a:br>
              <a:rPr lang="cs-CZ" dirty="0" smtClean="0"/>
            </a:br>
            <a:r>
              <a:rPr lang="cs-CZ" dirty="0" smtClean="0"/>
              <a:t>(vymysli slovní úlohu).</a:t>
            </a:r>
            <a:endParaRPr lang="cs-CZ" dirty="0"/>
          </a:p>
        </p:txBody>
      </p:sp>
      <p:sp>
        <p:nvSpPr>
          <p:cNvPr id="325" name="Zaoblený obdélník 324"/>
          <p:cNvSpPr/>
          <p:nvPr/>
        </p:nvSpPr>
        <p:spPr>
          <a:xfrm>
            <a:off x="611560" y="2636912"/>
            <a:ext cx="864096" cy="504056"/>
          </a:xfrm>
          <a:prstGeom prst="round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7" name="Zaoblený obdélník 326"/>
          <p:cNvSpPr/>
          <p:nvPr/>
        </p:nvSpPr>
        <p:spPr>
          <a:xfrm>
            <a:off x="683568" y="270892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4" name="Zaoblený obdélník 333"/>
          <p:cNvSpPr/>
          <p:nvPr/>
        </p:nvSpPr>
        <p:spPr>
          <a:xfrm>
            <a:off x="827584" y="270892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5" name="Zaoblený obdélník 334"/>
          <p:cNvSpPr/>
          <p:nvPr/>
        </p:nvSpPr>
        <p:spPr>
          <a:xfrm>
            <a:off x="971600" y="270892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6" name="Zaoblený obdélník 335"/>
          <p:cNvSpPr/>
          <p:nvPr/>
        </p:nvSpPr>
        <p:spPr>
          <a:xfrm>
            <a:off x="1115616" y="270892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7" name="Zaoblený obdélník 336"/>
          <p:cNvSpPr/>
          <p:nvPr/>
        </p:nvSpPr>
        <p:spPr>
          <a:xfrm>
            <a:off x="1259632" y="270892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8" name="Zaoblený obdélník 337"/>
          <p:cNvSpPr/>
          <p:nvPr/>
        </p:nvSpPr>
        <p:spPr>
          <a:xfrm>
            <a:off x="683568" y="292494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9" name="Zaoblený obdélník 338"/>
          <p:cNvSpPr/>
          <p:nvPr/>
        </p:nvSpPr>
        <p:spPr>
          <a:xfrm>
            <a:off x="827584" y="292494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0" name="Zaoblený obdélník 339"/>
          <p:cNvSpPr/>
          <p:nvPr/>
        </p:nvSpPr>
        <p:spPr>
          <a:xfrm>
            <a:off x="971600" y="292494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1" name="Zaoblený obdélník 340"/>
          <p:cNvSpPr/>
          <p:nvPr/>
        </p:nvSpPr>
        <p:spPr>
          <a:xfrm>
            <a:off x="1115616" y="292494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2" name="Zaoblený obdélník 341"/>
          <p:cNvSpPr/>
          <p:nvPr/>
        </p:nvSpPr>
        <p:spPr>
          <a:xfrm>
            <a:off x="1259632" y="292494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5" name="Zaoblený obdélník 344"/>
          <p:cNvSpPr/>
          <p:nvPr/>
        </p:nvSpPr>
        <p:spPr>
          <a:xfrm>
            <a:off x="611560" y="1916832"/>
            <a:ext cx="864096" cy="504056"/>
          </a:xfrm>
          <a:prstGeom prst="round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6" name="Zaoblený obdélník 345"/>
          <p:cNvSpPr/>
          <p:nvPr/>
        </p:nvSpPr>
        <p:spPr>
          <a:xfrm>
            <a:off x="683568" y="198884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7" name="Zaoblený obdélník 346"/>
          <p:cNvSpPr/>
          <p:nvPr/>
        </p:nvSpPr>
        <p:spPr>
          <a:xfrm>
            <a:off x="827584" y="198884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8" name="Zaoblený obdélník 347"/>
          <p:cNvSpPr/>
          <p:nvPr/>
        </p:nvSpPr>
        <p:spPr>
          <a:xfrm>
            <a:off x="971600" y="198884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9" name="Zaoblený obdélník 348"/>
          <p:cNvSpPr/>
          <p:nvPr/>
        </p:nvSpPr>
        <p:spPr>
          <a:xfrm>
            <a:off x="1115616" y="198884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0" name="Zaoblený obdélník 349"/>
          <p:cNvSpPr/>
          <p:nvPr/>
        </p:nvSpPr>
        <p:spPr>
          <a:xfrm>
            <a:off x="1259632" y="198884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1" name="Zaoblený obdélník 350"/>
          <p:cNvSpPr/>
          <p:nvPr/>
        </p:nvSpPr>
        <p:spPr>
          <a:xfrm>
            <a:off x="683568" y="220486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2" name="Zaoblený obdélník 351"/>
          <p:cNvSpPr/>
          <p:nvPr/>
        </p:nvSpPr>
        <p:spPr>
          <a:xfrm>
            <a:off x="827584" y="220486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3" name="Zaoblený obdélník 352"/>
          <p:cNvSpPr/>
          <p:nvPr/>
        </p:nvSpPr>
        <p:spPr>
          <a:xfrm>
            <a:off x="971600" y="220486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4" name="Zaoblený obdélník 353"/>
          <p:cNvSpPr/>
          <p:nvPr/>
        </p:nvSpPr>
        <p:spPr>
          <a:xfrm>
            <a:off x="1115616" y="220486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5" name="Zaoblený obdélník 354"/>
          <p:cNvSpPr/>
          <p:nvPr/>
        </p:nvSpPr>
        <p:spPr>
          <a:xfrm>
            <a:off x="1259632" y="220486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6" name="Zaoblený obdélník 355"/>
          <p:cNvSpPr/>
          <p:nvPr/>
        </p:nvSpPr>
        <p:spPr>
          <a:xfrm>
            <a:off x="1547664" y="1916832"/>
            <a:ext cx="864096" cy="504056"/>
          </a:xfrm>
          <a:prstGeom prst="round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7" name="Zaoblený obdélník 356"/>
          <p:cNvSpPr/>
          <p:nvPr/>
        </p:nvSpPr>
        <p:spPr>
          <a:xfrm>
            <a:off x="1619672" y="198884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8" name="Zaoblený obdélník 357"/>
          <p:cNvSpPr/>
          <p:nvPr/>
        </p:nvSpPr>
        <p:spPr>
          <a:xfrm>
            <a:off x="1763688" y="198884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9" name="Zaoblený obdélník 358"/>
          <p:cNvSpPr/>
          <p:nvPr/>
        </p:nvSpPr>
        <p:spPr>
          <a:xfrm>
            <a:off x="1907704" y="198884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0" name="Zaoblený obdélník 359"/>
          <p:cNvSpPr/>
          <p:nvPr/>
        </p:nvSpPr>
        <p:spPr>
          <a:xfrm>
            <a:off x="2051720" y="198884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1" name="Zaoblený obdélník 360"/>
          <p:cNvSpPr/>
          <p:nvPr/>
        </p:nvSpPr>
        <p:spPr>
          <a:xfrm>
            <a:off x="2195736" y="198884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2" name="Zaoblený obdélník 361"/>
          <p:cNvSpPr/>
          <p:nvPr/>
        </p:nvSpPr>
        <p:spPr>
          <a:xfrm>
            <a:off x="1619672" y="220486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3" name="Zaoblený obdélník 362"/>
          <p:cNvSpPr/>
          <p:nvPr/>
        </p:nvSpPr>
        <p:spPr>
          <a:xfrm>
            <a:off x="1763688" y="220486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4" name="Zaoblený obdélník 363"/>
          <p:cNvSpPr/>
          <p:nvPr/>
        </p:nvSpPr>
        <p:spPr>
          <a:xfrm>
            <a:off x="1907704" y="220486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5" name="Zaoblený obdélník 364"/>
          <p:cNvSpPr/>
          <p:nvPr/>
        </p:nvSpPr>
        <p:spPr>
          <a:xfrm>
            <a:off x="2051720" y="220486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6" name="Zaoblený obdélník 365"/>
          <p:cNvSpPr/>
          <p:nvPr/>
        </p:nvSpPr>
        <p:spPr>
          <a:xfrm>
            <a:off x="2195736" y="220486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7" name="Zaoblený obdélník 366"/>
          <p:cNvSpPr/>
          <p:nvPr/>
        </p:nvSpPr>
        <p:spPr>
          <a:xfrm>
            <a:off x="2483768" y="1916832"/>
            <a:ext cx="864096" cy="504056"/>
          </a:xfrm>
          <a:prstGeom prst="round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8" name="Zaoblený obdélník 367"/>
          <p:cNvSpPr/>
          <p:nvPr/>
        </p:nvSpPr>
        <p:spPr>
          <a:xfrm>
            <a:off x="2555776" y="198884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9" name="Zaoblený obdélník 368"/>
          <p:cNvSpPr/>
          <p:nvPr/>
        </p:nvSpPr>
        <p:spPr>
          <a:xfrm>
            <a:off x="2699792" y="198884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0" name="Zaoblený obdélník 369"/>
          <p:cNvSpPr/>
          <p:nvPr/>
        </p:nvSpPr>
        <p:spPr>
          <a:xfrm>
            <a:off x="2843808" y="198884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1" name="Zaoblený obdélník 370"/>
          <p:cNvSpPr/>
          <p:nvPr/>
        </p:nvSpPr>
        <p:spPr>
          <a:xfrm>
            <a:off x="2987824" y="198884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2" name="Zaoblený obdélník 371"/>
          <p:cNvSpPr/>
          <p:nvPr/>
        </p:nvSpPr>
        <p:spPr>
          <a:xfrm>
            <a:off x="3131840" y="198884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3" name="Zaoblený obdélník 372"/>
          <p:cNvSpPr/>
          <p:nvPr/>
        </p:nvSpPr>
        <p:spPr>
          <a:xfrm>
            <a:off x="2555776" y="220486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4" name="Zaoblený obdélník 373"/>
          <p:cNvSpPr/>
          <p:nvPr/>
        </p:nvSpPr>
        <p:spPr>
          <a:xfrm>
            <a:off x="2699792" y="220486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5" name="Zaoblený obdélník 374"/>
          <p:cNvSpPr/>
          <p:nvPr/>
        </p:nvSpPr>
        <p:spPr>
          <a:xfrm>
            <a:off x="2843808" y="220486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6" name="Zaoblený obdélník 375"/>
          <p:cNvSpPr/>
          <p:nvPr/>
        </p:nvSpPr>
        <p:spPr>
          <a:xfrm>
            <a:off x="2987824" y="220486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7" name="Zaoblený obdélník 376"/>
          <p:cNvSpPr/>
          <p:nvPr/>
        </p:nvSpPr>
        <p:spPr>
          <a:xfrm>
            <a:off x="3131840" y="220486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8" name="Zaoblený obdélník 377"/>
          <p:cNvSpPr/>
          <p:nvPr/>
        </p:nvSpPr>
        <p:spPr>
          <a:xfrm>
            <a:off x="3419872" y="1916832"/>
            <a:ext cx="864096" cy="504056"/>
          </a:xfrm>
          <a:prstGeom prst="round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9" name="Zaoblený obdélník 378"/>
          <p:cNvSpPr/>
          <p:nvPr/>
        </p:nvSpPr>
        <p:spPr>
          <a:xfrm>
            <a:off x="3491880" y="198884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0" name="Zaoblený obdélník 379"/>
          <p:cNvSpPr/>
          <p:nvPr/>
        </p:nvSpPr>
        <p:spPr>
          <a:xfrm>
            <a:off x="3635896" y="198884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1" name="Zaoblený obdélník 380"/>
          <p:cNvSpPr/>
          <p:nvPr/>
        </p:nvSpPr>
        <p:spPr>
          <a:xfrm>
            <a:off x="3779912" y="198884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2" name="Zaoblený obdélník 381"/>
          <p:cNvSpPr/>
          <p:nvPr/>
        </p:nvSpPr>
        <p:spPr>
          <a:xfrm>
            <a:off x="3923928" y="198884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3" name="Zaoblený obdélník 382"/>
          <p:cNvSpPr/>
          <p:nvPr/>
        </p:nvSpPr>
        <p:spPr>
          <a:xfrm>
            <a:off x="4067944" y="198884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4" name="Zaoblený obdélník 383"/>
          <p:cNvSpPr/>
          <p:nvPr/>
        </p:nvSpPr>
        <p:spPr>
          <a:xfrm>
            <a:off x="3491880" y="220486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5" name="Zaoblený obdélník 384"/>
          <p:cNvSpPr/>
          <p:nvPr/>
        </p:nvSpPr>
        <p:spPr>
          <a:xfrm>
            <a:off x="3635896" y="220486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6" name="Zaoblený obdélník 385"/>
          <p:cNvSpPr/>
          <p:nvPr/>
        </p:nvSpPr>
        <p:spPr>
          <a:xfrm>
            <a:off x="3779912" y="220486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7" name="Zaoblený obdélník 386"/>
          <p:cNvSpPr/>
          <p:nvPr/>
        </p:nvSpPr>
        <p:spPr>
          <a:xfrm>
            <a:off x="3923928" y="220486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8" name="Zaoblený obdélník 387"/>
          <p:cNvSpPr/>
          <p:nvPr/>
        </p:nvSpPr>
        <p:spPr>
          <a:xfrm>
            <a:off x="4067944" y="220486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9" name="Zaoblený obdélník 388"/>
          <p:cNvSpPr/>
          <p:nvPr/>
        </p:nvSpPr>
        <p:spPr>
          <a:xfrm>
            <a:off x="611560" y="3356992"/>
            <a:ext cx="864096" cy="504056"/>
          </a:xfrm>
          <a:prstGeom prst="round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0" name="Zaoblený obdélník 389"/>
          <p:cNvSpPr/>
          <p:nvPr/>
        </p:nvSpPr>
        <p:spPr>
          <a:xfrm>
            <a:off x="683568" y="342900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1" name="Zaoblený obdélník 390"/>
          <p:cNvSpPr/>
          <p:nvPr/>
        </p:nvSpPr>
        <p:spPr>
          <a:xfrm>
            <a:off x="827584" y="342900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2" name="Zaoblený obdélník 391"/>
          <p:cNvSpPr/>
          <p:nvPr/>
        </p:nvSpPr>
        <p:spPr>
          <a:xfrm>
            <a:off x="971600" y="342900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3" name="Zaoblený obdélník 392"/>
          <p:cNvSpPr/>
          <p:nvPr/>
        </p:nvSpPr>
        <p:spPr>
          <a:xfrm>
            <a:off x="1115616" y="342900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4" name="Zaoblený obdélník 393"/>
          <p:cNvSpPr/>
          <p:nvPr/>
        </p:nvSpPr>
        <p:spPr>
          <a:xfrm>
            <a:off x="1259632" y="342900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5" name="Zaoblený obdélník 394"/>
          <p:cNvSpPr/>
          <p:nvPr/>
        </p:nvSpPr>
        <p:spPr>
          <a:xfrm>
            <a:off x="683568" y="364502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6" name="Zaoblený obdélník 395"/>
          <p:cNvSpPr/>
          <p:nvPr/>
        </p:nvSpPr>
        <p:spPr>
          <a:xfrm>
            <a:off x="827584" y="364502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7" name="Zaoblený obdélník 396"/>
          <p:cNvSpPr/>
          <p:nvPr/>
        </p:nvSpPr>
        <p:spPr>
          <a:xfrm>
            <a:off x="971600" y="364502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8" name="Zaoblený obdélník 397"/>
          <p:cNvSpPr/>
          <p:nvPr/>
        </p:nvSpPr>
        <p:spPr>
          <a:xfrm>
            <a:off x="1115616" y="364502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9" name="Zaoblený obdélník 398"/>
          <p:cNvSpPr/>
          <p:nvPr/>
        </p:nvSpPr>
        <p:spPr>
          <a:xfrm>
            <a:off x="1259632" y="364502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0" name="Zaoblený obdélník 399"/>
          <p:cNvSpPr/>
          <p:nvPr/>
        </p:nvSpPr>
        <p:spPr>
          <a:xfrm>
            <a:off x="1547664" y="3356992"/>
            <a:ext cx="864096" cy="504056"/>
          </a:xfrm>
          <a:prstGeom prst="round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1" name="Zaoblený obdélník 400"/>
          <p:cNvSpPr/>
          <p:nvPr/>
        </p:nvSpPr>
        <p:spPr>
          <a:xfrm>
            <a:off x="1619672" y="342900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2" name="Zaoblený obdélník 401"/>
          <p:cNvSpPr/>
          <p:nvPr/>
        </p:nvSpPr>
        <p:spPr>
          <a:xfrm>
            <a:off x="1763688" y="342900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3" name="Zaoblený obdélník 402"/>
          <p:cNvSpPr/>
          <p:nvPr/>
        </p:nvSpPr>
        <p:spPr>
          <a:xfrm>
            <a:off x="1907704" y="342900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4" name="Zaoblený obdélník 403"/>
          <p:cNvSpPr/>
          <p:nvPr/>
        </p:nvSpPr>
        <p:spPr>
          <a:xfrm>
            <a:off x="2051720" y="342900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5" name="Zaoblený obdélník 404"/>
          <p:cNvSpPr/>
          <p:nvPr/>
        </p:nvSpPr>
        <p:spPr>
          <a:xfrm>
            <a:off x="2195736" y="342900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6" name="Zaoblený obdélník 405"/>
          <p:cNvSpPr/>
          <p:nvPr/>
        </p:nvSpPr>
        <p:spPr>
          <a:xfrm>
            <a:off x="1619672" y="364502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7" name="Zaoblený obdélník 406"/>
          <p:cNvSpPr/>
          <p:nvPr/>
        </p:nvSpPr>
        <p:spPr>
          <a:xfrm>
            <a:off x="1763688" y="364502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8" name="Zaoblený obdélník 407"/>
          <p:cNvSpPr/>
          <p:nvPr/>
        </p:nvSpPr>
        <p:spPr>
          <a:xfrm>
            <a:off x="1907704" y="364502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9" name="Zaoblený obdélník 408"/>
          <p:cNvSpPr/>
          <p:nvPr/>
        </p:nvSpPr>
        <p:spPr>
          <a:xfrm>
            <a:off x="2051720" y="364502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0" name="Zaoblený obdélník 409"/>
          <p:cNvSpPr/>
          <p:nvPr/>
        </p:nvSpPr>
        <p:spPr>
          <a:xfrm>
            <a:off x="2195736" y="364502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1" name="Zaoblený obdélník 410"/>
          <p:cNvSpPr/>
          <p:nvPr/>
        </p:nvSpPr>
        <p:spPr>
          <a:xfrm>
            <a:off x="2483768" y="3356992"/>
            <a:ext cx="864096" cy="504056"/>
          </a:xfrm>
          <a:prstGeom prst="round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2" name="Zaoblený obdélník 411"/>
          <p:cNvSpPr/>
          <p:nvPr/>
        </p:nvSpPr>
        <p:spPr>
          <a:xfrm>
            <a:off x="2555776" y="342900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3" name="Zaoblený obdélník 412"/>
          <p:cNvSpPr/>
          <p:nvPr/>
        </p:nvSpPr>
        <p:spPr>
          <a:xfrm>
            <a:off x="2699792" y="342900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4" name="Zaoblený obdélník 413"/>
          <p:cNvSpPr/>
          <p:nvPr/>
        </p:nvSpPr>
        <p:spPr>
          <a:xfrm>
            <a:off x="2843808" y="342900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5" name="Zaoblený obdélník 414"/>
          <p:cNvSpPr/>
          <p:nvPr/>
        </p:nvSpPr>
        <p:spPr>
          <a:xfrm>
            <a:off x="2987824" y="342900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6" name="Zaoblený obdélník 415"/>
          <p:cNvSpPr/>
          <p:nvPr/>
        </p:nvSpPr>
        <p:spPr>
          <a:xfrm>
            <a:off x="3131840" y="342900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7" name="Zaoblený obdélník 416"/>
          <p:cNvSpPr/>
          <p:nvPr/>
        </p:nvSpPr>
        <p:spPr>
          <a:xfrm>
            <a:off x="2555776" y="364502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8" name="Zaoblený obdélník 417"/>
          <p:cNvSpPr/>
          <p:nvPr/>
        </p:nvSpPr>
        <p:spPr>
          <a:xfrm>
            <a:off x="2699792" y="364502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9" name="Zaoblený obdélník 418"/>
          <p:cNvSpPr/>
          <p:nvPr/>
        </p:nvSpPr>
        <p:spPr>
          <a:xfrm>
            <a:off x="2843808" y="364502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0" name="Zaoblený obdélník 419"/>
          <p:cNvSpPr/>
          <p:nvPr/>
        </p:nvSpPr>
        <p:spPr>
          <a:xfrm>
            <a:off x="2987824" y="364502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1" name="Zaoblený obdélník 420"/>
          <p:cNvSpPr/>
          <p:nvPr/>
        </p:nvSpPr>
        <p:spPr>
          <a:xfrm>
            <a:off x="3131840" y="364502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2" name="Zaoblený obdélník 421"/>
          <p:cNvSpPr/>
          <p:nvPr/>
        </p:nvSpPr>
        <p:spPr>
          <a:xfrm>
            <a:off x="611560" y="4077072"/>
            <a:ext cx="864096" cy="504056"/>
          </a:xfrm>
          <a:prstGeom prst="round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3" name="Zaoblený obdélník 422"/>
          <p:cNvSpPr/>
          <p:nvPr/>
        </p:nvSpPr>
        <p:spPr>
          <a:xfrm>
            <a:off x="683568" y="414908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4" name="Zaoblený obdélník 423"/>
          <p:cNvSpPr/>
          <p:nvPr/>
        </p:nvSpPr>
        <p:spPr>
          <a:xfrm>
            <a:off x="827584" y="414908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5" name="Zaoblený obdélník 424"/>
          <p:cNvSpPr/>
          <p:nvPr/>
        </p:nvSpPr>
        <p:spPr>
          <a:xfrm>
            <a:off x="971600" y="414908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6" name="Zaoblený obdélník 425"/>
          <p:cNvSpPr/>
          <p:nvPr/>
        </p:nvSpPr>
        <p:spPr>
          <a:xfrm>
            <a:off x="1115616" y="414908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7" name="Zaoblený obdélník 426"/>
          <p:cNvSpPr/>
          <p:nvPr/>
        </p:nvSpPr>
        <p:spPr>
          <a:xfrm>
            <a:off x="1259632" y="414908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8" name="Zaoblený obdélník 427"/>
          <p:cNvSpPr/>
          <p:nvPr/>
        </p:nvSpPr>
        <p:spPr>
          <a:xfrm>
            <a:off x="683568" y="436510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9" name="Zaoblený obdélník 428"/>
          <p:cNvSpPr/>
          <p:nvPr/>
        </p:nvSpPr>
        <p:spPr>
          <a:xfrm>
            <a:off x="827584" y="436510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0" name="Zaoblený obdélník 429"/>
          <p:cNvSpPr/>
          <p:nvPr/>
        </p:nvSpPr>
        <p:spPr>
          <a:xfrm>
            <a:off x="971600" y="436510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1" name="Zaoblený obdélník 430"/>
          <p:cNvSpPr/>
          <p:nvPr/>
        </p:nvSpPr>
        <p:spPr>
          <a:xfrm>
            <a:off x="1115616" y="436510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2" name="Zaoblený obdélník 431"/>
          <p:cNvSpPr/>
          <p:nvPr/>
        </p:nvSpPr>
        <p:spPr>
          <a:xfrm>
            <a:off x="1259632" y="436510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3" name="Zaoblený obdélník 432"/>
          <p:cNvSpPr/>
          <p:nvPr/>
        </p:nvSpPr>
        <p:spPr>
          <a:xfrm>
            <a:off x="1547664" y="4077072"/>
            <a:ext cx="864096" cy="504056"/>
          </a:xfrm>
          <a:prstGeom prst="round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4" name="Zaoblený obdélník 433"/>
          <p:cNvSpPr/>
          <p:nvPr/>
        </p:nvSpPr>
        <p:spPr>
          <a:xfrm>
            <a:off x="1619672" y="414908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5" name="Zaoblený obdélník 434"/>
          <p:cNvSpPr/>
          <p:nvPr/>
        </p:nvSpPr>
        <p:spPr>
          <a:xfrm>
            <a:off x="1763688" y="414908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6" name="Zaoblený obdélník 435"/>
          <p:cNvSpPr/>
          <p:nvPr/>
        </p:nvSpPr>
        <p:spPr>
          <a:xfrm>
            <a:off x="1907704" y="414908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7" name="Zaoblený obdélník 436"/>
          <p:cNvSpPr/>
          <p:nvPr/>
        </p:nvSpPr>
        <p:spPr>
          <a:xfrm>
            <a:off x="2051720" y="414908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8" name="Zaoblený obdélník 437"/>
          <p:cNvSpPr/>
          <p:nvPr/>
        </p:nvSpPr>
        <p:spPr>
          <a:xfrm>
            <a:off x="2195736" y="414908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9" name="Zaoblený obdélník 438"/>
          <p:cNvSpPr/>
          <p:nvPr/>
        </p:nvSpPr>
        <p:spPr>
          <a:xfrm>
            <a:off x="1619672" y="436510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0" name="Zaoblený obdélník 439"/>
          <p:cNvSpPr/>
          <p:nvPr/>
        </p:nvSpPr>
        <p:spPr>
          <a:xfrm>
            <a:off x="1763688" y="436510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1" name="Zaoblený obdélník 440"/>
          <p:cNvSpPr/>
          <p:nvPr/>
        </p:nvSpPr>
        <p:spPr>
          <a:xfrm>
            <a:off x="1907704" y="436510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2" name="Zaoblený obdélník 441"/>
          <p:cNvSpPr/>
          <p:nvPr/>
        </p:nvSpPr>
        <p:spPr>
          <a:xfrm>
            <a:off x="2051720" y="436510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3" name="Zaoblený obdélník 442"/>
          <p:cNvSpPr/>
          <p:nvPr/>
        </p:nvSpPr>
        <p:spPr>
          <a:xfrm>
            <a:off x="2195736" y="436510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4" name="Zaoblený obdélník 443"/>
          <p:cNvSpPr/>
          <p:nvPr/>
        </p:nvSpPr>
        <p:spPr>
          <a:xfrm>
            <a:off x="2483768" y="4077072"/>
            <a:ext cx="864096" cy="504056"/>
          </a:xfrm>
          <a:prstGeom prst="round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5" name="Zaoblený obdélník 444"/>
          <p:cNvSpPr/>
          <p:nvPr/>
        </p:nvSpPr>
        <p:spPr>
          <a:xfrm>
            <a:off x="2555776" y="414908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6" name="Zaoblený obdélník 445"/>
          <p:cNvSpPr/>
          <p:nvPr/>
        </p:nvSpPr>
        <p:spPr>
          <a:xfrm>
            <a:off x="2699792" y="414908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7" name="Zaoblený obdélník 446"/>
          <p:cNvSpPr/>
          <p:nvPr/>
        </p:nvSpPr>
        <p:spPr>
          <a:xfrm>
            <a:off x="2843808" y="414908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8" name="Zaoblený obdélník 447"/>
          <p:cNvSpPr/>
          <p:nvPr/>
        </p:nvSpPr>
        <p:spPr>
          <a:xfrm>
            <a:off x="2987824" y="414908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9" name="Zaoblený obdélník 448"/>
          <p:cNvSpPr/>
          <p:nvPr/>
        </p:nvSpPr>
        <p:spPr>
          <a:xfrm>
            <a:off x="3131840" y="414908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0" name="Zaoblený obdélník 449"/>
          <p:cNvSpPr/>
          <p:nvPr/>
        </p:nvSpPr>
        <p:spPr>
          <a:xfrm>
            <a:off x="2555776" y="436510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1" name="Zaoblený obdélník 450"/>
          <p:cNvSpPr/>
          <p:nvPr/>
        </p:nvSpPr>
        <p:spPr>
          <a:xfrm>
            <a:off x="2699792" y="436510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2" name="Zaoblený obdélník 451"/>
          <p:cNvSpPr/>
          <p:nvPr/>
        </p:nvSpPr>
        <p:spPr>
          <a:xfrm>
            <a:off x="2843808" y="436510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3" name="Zaoblený obdélník 452"/>
          <p:cNvSpPr/>
          <p:nvPr/>
        </p:nvSpPr>
        <p:spPr>
          <a:xfrm>
            <a:off x="2987824" y="436510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4" name="Zaoblený obdélník 453"/>
          <p:cNvSpPr/>
          <p:nvPr/>
        </p:nvSpPr>
        <p:spPr>
          <a:xfrm>
            <a:off x="3131840" y="436510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5" name="Zaoblený obdélník 454"/>
          <p:cNvSpPr/>
          <p:nvPr/>
        </p:nvSpPr>
        <p:spPr>
          <a:xfrm>
            <a:off x="3419872" y="4077072"/>
            <a:ext cx="864096" cy="504056"/>
          </a:xfrm>
          <a:prstGeom prst="round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6" name="Zaoblený obdélník 455"/>
          <p:cNvSpPr/>
          <p:nvPr/>
        </p:nvSpPr>
        <p:spPr>
          <a:xfrm>
            <a:off x="3491880" y="414908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7" name="Zaoblený obdélník 456"/>
          <p:cNvSpPr/>
          <p:nvPr/>
        </p:nvSpPr>
        <p:spPr>
          <a:xfrm>
            <a:off x="3635896" y="414908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8" name="Zaoblený obdélník 457"/>
          <p:cNvSpPr/>
          <p:nvPr/>
        </p:nvSpPr>
        <p:spPr>
          <a:xfrm>
            <a:off x="3779912" y="414908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9" name="Zaoblený obdélník 458"/>
          <p:cNvSpPr/>
          <p:nvPr/>
        </p:nvSpPr>
        <p:spPr>
          <a:xfrm>
            <a:off x="3923928" y="414908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0" name="Zaoblený obdélník 459"/>
          <p:cNvSpPr/>
          <p:nvPr/>
        </p:nvSpPr>
        <p:spPr>
          <a:xfrm>
            <a:off x="4067944" y="414908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1" name="Zaoblený obdélník 460"/>
          <p:cNvSpPr/>
          <p:nvPr/>
        </p:nvSpPr>
        <p:spPr>
          <a:xfrm>
            <a:off x="3491880" y="436510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2" name="Zaoblený obdélník 461"/>
          <p:cNvSpPr/>
          <p:nvPr/>
        </p:nvSpPr>
        <p:spPr>
          <a:xfrm>
            <a:off x="3635896" y="436510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3" name="Zaoblený obdélník 462"/>
          <p:cNvSpPr/>
          <p:nvPr/>
        </p:nvSpPr>
        <p:spPr>
          <a:xfrm>
            <a:off x="3779912" y="436510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4" name="Zaoblený obdélník 463"/>
          <p:cNvSpPr/>
          <p:nvPr/>
        </p:nvSpPr>
        <p:spPr>
          <a:xfrm>
            <a:off x="3923928" y="436510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5" name="Zaoblený obdélník 464"/>
          <p:cNvSpPr/>
          <p:nvPr/>
        </p:nvSpPr>
        <p:spPr>
          <a:xfrm>
            <a:off x="4067944" y="436510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6" name="Zaoblený obdélník 465"/>
          <p:cNvSpPr/>
          <p:nvPr/>
        </p:nvSpPr>
        <p:spPr>
          <a:xfrm>
            <a:off x="4355976" y="4077072"/>
            <a:ext cx="864096" cy="504056"/>
          </a:xfrm>
          <a:prstGeom prst="round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7" name="Zaoblený obdélník 466"/>
          <p:cNvSpPr/>
          <p:nvPr/>
        </p:nvSpPr>
        <p:spPr>
          <a:xfrm>
            <a:off x="4427984" y="414908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8" name="Zaoblený obdélník 467"/>
          <p:cNvSpPr/>
          <p:nvPr/>
        </p:nvSpPr>
        <p:spPr>
          <a:xfrm>
            <a:off x="4572000" y="414908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9" name="Zaoblený obdélník 468"/>
          <p:cNvSpPr/>
          <p:nvPr/>
        </p:nvSpPr>
        <p:spPr>
          <a:xfrm>
            <a:off x="4716016" y="414908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0" name="Zaoblený obdélník 469"/>
          <p:cNvSpPr/>
          <p:nvPr/>
        </p:nvSpPr>
        <p:spPr>
          <a:xfrm>
            <a:off x="4860032" y="414908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1" name="Zaoblený obdélník 470"/>
          <p:cNvSpPr/>
          <p:nvPr/>
        </p:nvSpPr>
        <p:spPr>
          <a:xfrm>
            <a:off x="5004048" y="414908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2" name="Zaoblený obdélník 471"/>
          <p:cNvSpPr/>
          <p:nvPr/>
        </p:nvSpPr>
        <p:spPr>
          <a:xfrm>
            <a:off x="4427984" y="436510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3" name="Zaoblený obdélník 472"/>
          <p:cNvSpPr/>
          <p:nvPr/>
        </p:nvSpPr>
        <p:spPr>
          <a:xfrm>
            <a:off x="4572000" y="436510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4" name="Zaoblený obdélník 473"/>
          <p:cNvSpPr/>
          <p:nvPr/>
        </p:nvSpPr>
        <p:spPr>
          <a:xfrm>
            <a:off x="4716016" y="436510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5" name="Zaoblený obdélník 474"/>
          <p:cNvSpPr/>
          <p:nvPr/>
        </p:nvSpPr>
        <p:spPr>
          <a:xfrm>
            <a:off x="4860032" y="436510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6" name="Zaoblený obdélník 475"/>
          <p:cNvSpPr/>
          <p:nvPr/>
        </p:nvSpPr>
        <p:spPr>
          <a:xfrm>
            <a:off x="5004048" y="436510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7" name="Zaoblený obdélník 476"/>
          <p:cNvSpPr/>
          <p:nvPr/>
        </p:nvSpPr>
        <p:spPr>
          <a:xfrm>
            <a:off x="611560" y="4725144"/>
            <a:ext cx="864096" cy="504056"/>
          </a:xfrm>
          <a:prstGeom prst="round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8" name="Zaoblený obdélník 477"/>
          <p:cNvSpPr/>
          <p:nvPr/>
        </p:nvSpPr>
        <p:spPr>
          <a:xfrm>
            <a:off x="683568" y="4797152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9" name="Zaoblený obdélník 478"/>
          <p:cNvSpPr/>
          <p:nvPr/>
        </p:nvSpPr>
        <p:spPr>
          <a:xfrm>
            <a:off x="827584" y="4797152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0" name="Zaoblený obdélník 479"/>
          <p:cNvSpPr/>
          <p:nvPr/>
        </p:nvSpPr>
        <p:spPr>
          <a:xfrm>
            <a:off x="971600" y="4797152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1" name="Zaoblený obdélník 480"/>
          <p:cNvSpPr/>
          <p:nvPr/>
        </p:nvSpPr>
        <p:spPr>
          <a:xfrm>
            <a:off x="1115616" y="4797152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2" name="Zaoblený obdélník 481"/>
          <p:cNvSpPr/>
          <p:nvPr/>
        </p:nvSpPr>
        <p:spPr>
          <a:xfrm>
            <a:off x="1259632" y="4797152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3" name="Zaoblený obdélník 482"/>
          <p:cNvSpPr/>
          <p:nvPr/>
        </p:nvSpPr>
        <p:spPr>
          <a:xfrm>
            <a:off x="683568" y="5013176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4" name="Zaoblený obdélník 483"/>
          <p:cNvSpPr/>
          <p:nvPr/>
        </p:nvSpPr>
        <p:spPr>
          <a:xfrm>
            <a:off x="827584" y="5013176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5" name="Zaoblený obdélník 484"/>
          <p:cNvSpPr/>
          <p:nvPr/>
        </p:nvSpPr>
        <p:spPr>
          <a:xfrm>
            <a:off x="971600" y="5013176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6" name="Zaoblený obdélník 485"/>
          <p:cNvSpPr/>
          <p:nvPr/>
        </p:nvSpPr>
        <p:spPr>
          <a:xfrm>
            <a:off x="1115616" y="5013176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7" name="Zaoblený obdélník 486"/>
          <p:cNvSpPr/>
          <p:nvPr/>
        </p:nvSpPr>
        <p:spPr>
          <a:xfrm>
            <a:off x="1259632" y="5013176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9" name="Zaoblený obdélník 498"/>
          <p:cNvSpPr/>
          <p:nvPr/>
        </p:nvSpPr>
        <p:spPr>
          <a:xfrm>
            <a:off x="1547664" y="4725144"/>
            <a:ext cx="864096" cy="504056"/>
          </a:xfrm>
          <a:prstGeom prst="round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0" name="Zaoblený obdélník 499"/>
          <p:cNvSpPr/>
          <p:nvPr/>
        </p:nvSpPr>
        <p:spPr>
          <a:xfrm>
            <a:off x="1619672" y="4797152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1" name="Zaoblený obdélník 500"/>
          <p:cNvSpPr/>
          <p:nvPr/>
        </p:nvSpPr>
        <p:spPr>
          <a:xfrm>
            <a:off x="1763688" y="4797152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2" name="Zaoblený obdélník 501"/>
          <p:cNvSpPr/>
          <p:nvPr/>
        </p:nvSpPr>
        <p:spPr>
          <a:xfrm>
            <a:off x="1907704" y="4797152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3" name="Zaoblený obdélník 502"/>
          <p:cNvSpPr/>
          <p:nvPr/>
        </p:nvSpPr>
        <p:spPr>
          <a:xfrm>
            <a:off x="2051720" y="4797152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4" name="Zaoblený obdélník 503"/>
          <p:cNvSpPr/>
          <p:nvPr/>
        </p:nvSpPr>
        <p:spPr>
          <a:xfrm>
            <a:off x="2195736" y="4797152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5" name="Zaoblený obdélník 504"/>
          <p:cNvSpPr/>
          <p:nvPr/>
        </p:nvSpPr>
        <p:spPr>
          <a:xfrm>
            <a:off x="1619672" y="5013176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6" name="Zaoblený obdélník 505"/>
          <p:cNvSpPr/>
          <p:nvPr/>
        </p:nvSpPr>
        <p:spPr>
          <a:xfrm>
            <a:off x="1763688" y="5013176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7" name="Zaoblený obdélník 506"/>
          <p:cNvSpPr/>
          <p:nvPr/>
        </p:nvSpPr>
        <p:spPr>
          <a:xfrm>
            <a:off x="1907704" y="5013176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8" name="Zaoblený obdélník 507"/>
          <p:cNvSpPr/>
          <p:nvPr/>
        </p:nvSpPr>
        <p:spPr>
          <a:xfrm>
            <a:off x="2051720" y="5013176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9" name="Zaoblený obdélník 508"/>
          <p:cNvSpPr/>
          <p:nvPr/>
        </p:nvSpPr>
        <p:spPr>
          <a:xfrm>
            <a:off x="2195736" y="5013176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0" name="Zaoblený obdélník 509"/>
          <p:cNvSpPr/>
          <p:nvPr/>
        </p:nvSpPr>
        <p:spPr>
          <a:xfrm>
            <a:off x="611560" y="5445224"/>
            <a:ext cx="864096" cy="504056"/>
          </a:xfrm>
          <a:prstGeom prst="round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1" name="Zaoblený obdélník 510"/>
          <p:cNvSpPr/>
          <p:nvPr/>
        </p:nvSpPr>
        <p:spPr>
          <a:xfrm>
            <a:off x="683568" y="5517232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2" name="Zaoblený obdélník 511"/>
          <p:cNvSpPr/>
          <p:nvPr/>
        </p:nvSpPr>
        <p:spPr>
          <a:xfrm>
            <a:off x="827584" y="5517232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3" name="Zaoblený obdélník 512"/>
          <p:cNvSpPr/>
          <p:nvPr/>
        </p:nvSpPr>
        <p:spPr>
          <a:xfrm>
            <a:off x="971600" y="5517232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4" name="Zaoblený obdélník 513"/>
          <p:cNvSpPr/>
          <p:nvPr/>
        </p:nvSpPr>
        <p:spPr>
          <a:xfrm>
            <a:off x="1115616" y="5517232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5" name="Zaoblený obdélník 514"/>
          <p:cNvSpPr/>
          <p:nvPr/>
        </p:nvSpPr>
        <p:spPr>
          <a:xfrm>
            <a:off x="1259632" y="5517232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6" name="Zaoblený obdélník 515"/>
          <p:cNvSpPr/>
          <p:nvPr/>
        </p:nvSpPr>
        <p:spPr>
          <a:xfrm>
            <a:off x="683568" y="5733256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7" name="Zaoblený obdélník 516"/>
          <p:cNvSpPr/>
          <p:nvPr/>
        </p:nvSpPr>
        <p:spPr>
          <a:xfrm>
            <a:off x="827584" y="5733256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8" name="Zaoblený obdélník 517"/>
          <p:cNvSpPr/>
          <p:nvPr/>
        </p:nvSpPr>
        <p:spPr>
          <a:xfrm>
            <a:off x="971600" y="5733256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9" name="Zaoblený obdélník 518"/>
          <p:cNvSpPr/>
          <p:nvPr/>
        </p:nvSpPr>
        <p:spPr>
          <a:xfrm>
            <a:off x="1115616" y="5733256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0" name="Zaoblený obdélník 519"/>
          <p:cNvSpPr/>
          <p:nvPr/>
        </p:nvSpPr>
        <p:spPr>
          <a:xfrm>
            <a:off x="1259632" y="5733256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1" name="Zaoblený obdélník 520"/>
          <p:cNvSpPr/>
          <p:nvPr/>
        </p:nvSpPr>
        <p:spPr>
          <a:xfrm>
            <a:off x="1547664" y="5445224"/>
            <a:ext cx="864096" cy="504056"/>
          </a:xfrm>
          <a:prstGeom prst="round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2" name="Zaoblený obdélník 521"/>
          <p:cNvSpPr/>
          <p:nvPr/>
        </p:nvSpPr>
        <p:spPr>
          <a:xfrm>
            <a:off x="1619672" y="5517232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3" name="Zaoblený obdélník 522"/>
          <p:cNvSpPr/>
          <p:nvPr/>
        </p:nvSpPr>
        <p:spPr>
          <a:xfrm>
            <a:off x="1763688" y="5517232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4" name="Zaoblený obdélník 523"/>
          <p:cNvSpPr/>
          <p:nvPr/>
        </p:nvSpPr>
        <p:spPr>
          <a:xfrm>
            <a:off x="1907704" y="5517232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5" name="Zaoblený obdélník 524"/>
          <p:cNvSpPr/>
          <p:nvPr/>
        </p:nvSpPr>
        <p:spPr>
          <a:xfrm>
            <a:off x="2051720" y="5517232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6" name="Zaoblený obdélník 525"/>
          <p:cNvSpPr/>
          <p:nvPr/>
        </p:nvSpPr>
        <p:spPr>
          <a:xfrm>
            <a:off x="2195736" y="5517232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7" name="Zaoblený obdélník 526"/>
          <p:cNvSpPr/>
          <p:nvPr/>
        </p:nvSpPr>
        <p:spPr>
          <a:xfrm>
            <a:off x="1619672" y="5733256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8" name="Zaoblený obdélník 527"/>
          <p:cNvSpPr/>
          <p:nvPr/>
        </p:nvSpPr>
        <p:spPr>
          <a:xfrm>
            <a:off x="1763688" y="5733256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9" name="Zaoblený obdélník 528"/>
          <p:cNvSpPr/>
          <p:nvPr/>
        </p:nvSpPr>
        <p:spPr>
          <a:xfrm>
            <a:off x="1907704" y="5733256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0" name="Zaoblený obdélník 529"/>
          <p:cNvSpPr/>
          <p:nvPr/>
        </p:nvSpPr>
        <p:spPr>
          <a:xfrm>
            <a:off x="2051720" y="5733256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1" name="Zaoblený obdélník 530"/>
          <p:cNvSpPr/>
          <p:nvPr/>
        </p:nvSpPr>
        <p:spPr>
          <a:xfrm>
            <a:off x="2195736" y="5733256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2" name="Zaoblený obdélník 531"/>
          <p:cNvSpPr/>
          <p:nvPr/>
        </p:nvSpPr>
        <p:spPr>
          <a:xfrm>
            <a:off x="2483768" y="5445224"/>
            <a:ext cx="864096" cy="504056"/>
          </a:xfrm>
          <a:prstGeom prst="round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3" name="Zaoblený obdélník 532"/>
          <p:cNvSpPr/>
          <p:nvPr/>
        </p:nvSpPr>
        <p:spPr>
          <a:xfrm>
            <a:off x="2555776" y="5517232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4" name="Zaoblený obdélník 533"/>
          <p:cNvSpPr/>
          <p:nvPr/>
        </p:nvSpPr>
        <p:spPr>
          <a:xfrm>
            <a:off x="2699792" y="5517232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5" name="Zaoblený obdélník 534"/>
          <p:cNvSpPr/>
          <p:nvPr/>
        </p:nvSpPr>
        <p:spPr>
          <a:xfrm>
            <a:off x="2843808" y="5517232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6" name="Zaoblený obdélník 535"/>
          <p:cNvSpPr/>
          <p:nvPr/>
        </p:nvSpPr>
        <p:spPr>
          <a:xfrm>
            <a:off x="2987824" y="5517232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7" name="Zaoblený obdélník 536"/>
          <p:cNvSpPr/>
          <p:nvPr/>
        </p:nvSpPr>
        <p:spPr>
          <a:xfrm>
            <a:off x="3131840" y="5517232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8" name="Zaoblený obdélník 537"/>
          <p:cNvSpPr/>
          <p:nvPr/>
        </p:nvSpPr>
        <p:spPr>
          <a:xfrm>
            <a:off x="2555776" y="5733256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9" name="Zaoblený obdélník 538"/>
          <p:cNvSpPr/>
          <p:nvPr/>
        </p:nvSpPr>
        <p:spPr>
          <a:xfrm>
            <a:off x="2699792" y="5733256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0" name="Zaoblený obdélník 539"/>
          <p:cNvSpPr/>
          <p:nvPr/>
        </p:nvSpPr>
        <p:spPr>
          <a:xfrm>
            <a:off x="2843808" y="5733256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1" name="Zaoblený obdélník 540"/>
          <p:cNvSpPr/>
          <p:nvPr/>
        </p:nvSpPr>
        <p:spPr>
          <a:xfrm>
            <a:off x="2987824" y="5733256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2" name="Zaoblený obdélník 541"/>
          <p:cNvSpPr/>
          <p:nvPr/>
        </p:nvSpPr>
        <p:spPr>
          <a:xfrm>
            <a:off x="3131840" y="5733256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3" name="Zaoblený obdélník 542"/>
          <p:cNvSpPr/>
          <p:nvPr/>
        </p:nvSpPr>
        <p:spPr>
          <a:xfrm>
            <a:off x="611560" y="6165304"/>
            <a:ext cx="864096" cy="504056"/>
          </a:xfrm>
          <a:prstGeom prst="round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4" name="Zaoblený obdélník 543"/>
          <p:cNvSpPr/>
          <p:nvPr/>
        </p:nvSpPr>
        <p:spPr>
          <a:xfrm>
            <a:off x="683568" y="6237312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5" name="Zaoblený obdélník 544"/>
          <p:cNvSpPr/>
          <p:nvPr/>
        </p:nvSpPr>
        <p:spPr>
          <a:xfrm>
            <a:off x="827584" y="6237312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6" name="Zaoblený obdélník 545"/>
          <p:cNvSpPr/>
          <p:nvPr/>
        </p:nvSpPr>
        <p:spPr>
          <a:xfrm>
            <a:off x="971600" y="6237312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7" name="Zaoblený obdélník 546"/>
          <p:cNvSpPr/>
          <p:nvPr/>
        </p:nvSpPr>
        <p:spPr>
          <a:xfrm>
            <a:off x="1115616" y="6237312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8" name="Zaoblený obdélník 547"/>
          <p:cNvSpPr/>
          <p:nvPr/>
        </p:nvSpPr>
        <p:spPr>
          <a:xfrm>
            <a:off x="1259632" y="6237312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9" name="Zaoblený obdélník 548"/>
          <p:cNvSpPr/>
          <p:nvPr/>
        </p:nvSpPr>
        <p:spPr>
          <a:xfrm>
            <a:off x="683568" y="6453336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0" name="Zaoblený obdélník 549"/>
          <p:cNvSpPr/>
          <p:nvPr/>
        </p:nvSpPr>
        <p:spPr>
          <a:xfrm>
            <a:off x="827584" y="6453336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1" name="Zaoblený obdélník 550"/>
          <p:cNvSpPr/>
          <p:nvPr/>
        </p:nvSpPr>
        <p:spPr>
          <a:xfrm>
            <a:off x="971600" y="6453336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2" name="Zaoblený obdélník 551"/>
          <p:cNvSpPr/>
          <p:nvPr/>
        </p:nvSpPr>
        <p:spPr>
          <a:xfrm>
            <a:off x="1115616" y="6453336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3" name="Zaoblený obdélník 552"/>
          <p:cNvSpPr/>
          <p:nvPr/>
        </p:nvSpPr>
        <p:spPr>
          <a:xfrm>
            <a:off x="1259632" y="6453336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4" name="Zaoblený obdélník 553"/>
          <p:cNvSpPr/>
          <p:nvPr/>
        </p:nvSpPr>
        <p:spPr>
          <a:xfrm>
            <a:off x="1547664" y="6165304"/>
            <a:ext cx="864096" cy="504056"/>
          </a:xfrm>
          <a:prstGeom prst="round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5" name="Zaoblený obdélník 554"/>
          <p:cNvSpPr/>
          <p:nvPr/>
        </p:nvSpPr>
        <p:spPr>
          <a:xfrm>
            <a:off x="1619672" y="6237312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6" name="Zaoblený obdélník 555"/>
          <p:cNvSpPr/>
          <p:nvPr/>
        </p:nvSpPr>
        <p:spPr>
          <a:xfrm>
            <a:off x="1763688" y="6237312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7" name="Zaoblený obdélník 556"/>
          <p:cNvSpPr/>
          <p:nvPr/>
        </p:nvSpPr>
        <p:spPr>
          <a:xfrm>
            <a:off x="1907704" y="6237312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8" name="Zaoblený obdélník 557"/>
          <p:cNvSpPr/>
          <p:nvPr/>
        </p:nvSpPr>
        <p:spPr>
          <a:xfrm>
            <a:off x="2051720" y="6237312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9" name="Zaoblený obdélník 558"/>
          <p:cNvSpPr/>
          <p:nvPr/>
        </p:nvSpPr>
        <p:spPr>
          <a:xfrm>
            <a:off x="2195736" y="6237312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0" name="Zaoblený obdélník 559"/>
          <p:cNvSpPr/>
          <p:nvPr/>
        </p:nvSpPr>
        <p:spPr>
          <a:xfrm>
            <a:off x="1619672" y="6453336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1" name="Zaoblený obdélník 560"/>
          <p:cNvSpPr/>
          <p:nvPr/>
        </p:nvSpPr>
        <p:spPr>
          <a:xfrm>
            <a:off x="1763688" y="6453336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2" name="Zaoblený obdélník 561"/>
          <p:cNvSpPr/>
          <p:nvPr/>
        </p:nvSpPr>
        <p:spPr>
          <a:xfrm>
            <a:off x="1907704" y="6453336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3" name="Zaoblený obdélník 562"/>
          <p:cNvSpPr/>
          <p:nvPr/>
        </p:nvSpPr>
        <p:spPr>
          <a:xfrm>
            <a:off x="2051720" y="6453336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4" name="Zaoblený obdélník 563"/>
          <p:cNvSpPr/>
          <p:nvPr/>
        </p:nvSpPr>
        <p:spPr>
          <a:xfrm>
            <a:off x="2195736" y="6453336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5" name="Zaoblený obdélník 564"/>
          <p:cNvSpPr/>
          <p:nvPr/>
        </p:nvSpPr>
        <p:spPr>
          <a:xfrm>
            <a:off x="2483768" y="6165304"/>
            <a:ext cx="864096" cy="504056"/>
          </a:xfrm>
          <a:prstGeom prst="round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6" name="Zaoblený obdélník 565"/>
          <p:cNvSpPr/>
          <p:nvPr/>
        </p:nvSpPr>
        <p:spPr>
          <a:xfrm>
            <a:off x="2555776" y="6237312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7" name="Zaoblený obdélník 566"/>
          <p:cNvSpPr/>
          <p:nvPr/>
        </p:nvSpPr>
        <p:spPr>
          <a:xfrm>
            <a:off x="2699792" y="6237312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8" name="Zaoblený obdélník 567"/>
          <p:cNvSpPr/>
          <p:nvPr/>
        </p:nvSpPr>
        <p:spPr>
          <a:xfrm>
            <a:off x="2843808" y="6237312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9" name="Zaoblený obdélník 568"/>
          <p:cNvSpPr/>
          <p:nvPr/>
        </p:nvSpPr>
        <p:spPr>
          <a:xfrm>
            <a:off x="2987824" y="6237312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0" name="Zaoblený obdélník 569"/>
          <p:cNvSpPr/>
          <p:nvPr/>
        </p:nvSpPr>
        <p:spPr>
          <a:xfrm>
            <a:off x="3131840" y="6237312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1" name="Zaoblený obdélník 570"/>
          <p:cNvSpPr/>
          <p:nvPr/>
        </p:nvSpPr>
        <p:spPr>
          <a:xfrm>
            <a:off x="2555776" y="6453336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2" name="Zaoblený obdélník 571"/>
          <p:cNvSpPr/>
          <p:nvPr/>
        </p:nvSpPr>
        <p:spPr>
          <a:xfrm>
            <a:off x="2699792" y="6453336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3" name="Zaoblený obdélník 572"/>
          <p:cNvSpPr/>
          <p:nvPr/>
        </p:nvSpPr>
        <p:spPr>
          <a:xfrm>
            <a:off x="2843808" y="6453336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4" name="Zaoblený obdélník 573"/>
          <p:cNvSpPr/>
          <p:nvPr/>
        </p:nvSpPr>
        <p:spPr>
          <a:xfrm>
            <a:off x="2987824" y="6453336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5" name="Zaoblený obdélník 574"/>
          <p:cNvSpPr/>
          <p:nvPr/>
        </p:nvSpPr>
        <p:spPr>
          <a:xfrm>
            <a:off x="3131840" y="6453336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6" name="Zaoblený obdélník 575"/>
          <p:cNvSpPr/>
          <p:nvPr/>
        </p:nvSpPr>
        <p:spPr>
          <a:xfrm>
            <a:off x="3419872" y="6165304"/>
            <a:ext cx="864096" cy="504056"/>
          </a:xfrm>
          <a:prstGeom prst="round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7" name="Zaoblený obdélník 576"/>
          <p:cNvSpPr/>
          <p:nvPr/>
        </p:nvSpPr>
        <p:spPr>
          <a:xfrm>
            <a:off x="3491880" y="6237312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8" name="Zaoblený obdélník 577"/>
          <p:cNvSpPr/>
          <p:nvPr/>
        </p:nvSpPr>
        <p:spPr>
          <a:xfrm>
            <a:off x="3635896" y="6237312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9" name="Zaoblený obdélník 578"/>
          <p:cNvSpPr/>
          <p:nvPr/>
        </p:nvSpPr>
        <p:spPr>
          <a:xfrm>
            <a:off x="3779912" y="6237312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0" name="Zaoblený obdélník 579"/>
          <p:cNvSpPr/>
          <p:nvPr/>
        </p:nvSpPr>
        <p:spPr>
          <a:xfrm>
            <a:off x="3923928" y="6237312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1" name="Zaoblený obdélník 580"/>
          <p:cNvSpPr/>
          <p:nvPr/>
        </p:nvSpPr>
        <p:spPr>
          <a:xfrm>
            <a:off x="4067944" y="6237312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2" name="Zaoblený obdélník 581"/>
          <p:cNvSpPr/>
          <p:nvPr/>
        </p:nvSpPr>
        <p:spPr>
          <a:xfrm>
            <a:off x="3491880" y="6453336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3" name="Zaoblený obdélník 582"/>
          <p:cNvSpPr/>
          <p:nvPr/>
        </p:nvSpPr>
        <p:spPr>
          <a:xfrm>
            <a:off x="3635896" y="6453336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4" name="Zaoblený obdélník 583"/>
          <p:cNvSpPr/>
          <p:nvPr/>
        </p:nvSpPr>
        <p:spPr>
          <a:xfrm>
            <a:off x="3779912" y="6453336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5" name="Zaoblený obdélník 584"/>
          <p:cNvSpPr/>
          <p:nvPr/>
        </p:nvSpPr>
        <p:spPr>
          <a:xfrm>
            <a:off x="3923928" y="6453336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6" name="Zaoblený obdélník 585"/>
          <p:cNvSpPr/>
          <p:nvPr/>
        </p:nvSpPr>
        <p:spPr>
          <a:xfrm>
            <a:off x="4067944" y="6453336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8" name="Zaoblený obdélník 587"/>
          <p:cNvSpPr/>
          <p:nvPr/>
        </p:nvSpPr>
        <p:spPr>
          <a:xfrm>
            <a:off x="3491880" y="5517232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9" name="Zaoblený obdélník 588"/>
          <p:cNvSpPr/>
          <p:nvPr/>
        </p:nvSpPr>
        <p:spPr>
          <a:xfrm>
            <a:off x="3635896" y="5517232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0" name="Zaoblený obdélník 589"/>
          <p:cNvSpPr/>
          <p:nvPr/>
        </p:nvSpPr>
        <p:spPr>
          <a:xfrm>
            <a:off x="3779912" y="5517232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1" name="Zaoblený obdélník 590"/>
          <p:cNvSpPr/>
          <p:nvPr/>
        </p:nvSpPr>
        <p:spPr>
          <a:xfrm>
            <a:off x="3923928" y="5517232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2" name="Zaoblený obdélník 591"/>
          <p:cNvSpPr/>
          <p:nvPr/>
        </p:nvSpPr>
        <p:spPr>
          <a:xfrm>
            <a:off x="4067944" y="5517232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3" name="Zaoblený obdélník 592"/>
          <p:cNvSpPr/>
          <p:nvPr/>
        </p:nvSpPr>
        <p:spPr>
          <a:xfrm>
            <a:off x="3491880" y="5733256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4" name="Zaoblený obdélník 593"/>
          <p:cNvSpPr/>
          <p:nvPr/>
        </p:nvSpPr>
        <p:spPr>
          <a:xfrm>
            <a:off x="3635896" y="5733256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5" name="Zaoblený obdélník 594"/>
          <p:cNvSpPr/>
          <p:nvPr/>
        </p:nvSpPr>
        <p:spPr>
          <a:xfrm>
            <a:off x="3779912" y="5733256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6" name="Zaoblený obdélník 595"/>
          <p:cNvSpPr/>
          <p:nvPr/>
        </p:nvSpPr>
        <p:spPr>
          <a:xfrm>
            <a:off x="3923928" y="5733256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7" name="Zaoblený obdélník 596"/>
          <p:cNvSpPr/>
          <p:nvPr/>
        </p:nvSpPr>
        <p:spPr>
          <a:xfrm>
            <a:off x="4067944" y="5733256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8" name="Zaoblený obdélník 597"/>
          <p:cNvSpPr/>
          <p:nvPr/>
        </p:nvSpPr>
        <p:spPr>
          <a:xfrm>
            <a:off x="4427984" y="6237312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9" name="Zaoblený obdélník 598"/>
          <p:cNvSpPr/>
          <p:nvPr/>
        </p:nvSpPr>
        <p:spPr>
          <a:xfrm>
            <a:off x="4572000" y="6237312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0" name="Zaoblený obdélník 599"/>
          <p:cNvSpPr/>
          <p:nvPr/>
        </p:nvSpPr>
        <p:spPr>
          <a:xfrm>
            <a:off x="4716016" y="6237312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1" name="Zaoblený obdélník 600"/>
          <p:cNvSpPr/>
          <p:nvPr/>
        </p:nvSpPr>
        <p:spPr>
          <a:xfrm>
            <a:off x="4860032" y="6237312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2" name="Zaoblený obdélník 601"/>
          <p:cNvSpPr/>
          <p:nvPr/>
        </p:nvSpPr>
        <p:spPr>
          <a:xfrm>
            <a:off x="5004048" y="6237312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3" name="Zaoblený obdélník 602"/>
          <p:cNvSpPr/>
          <p:nvPr/>
        </p:nvSpPr>
        <p:spPr>
          <a:xfrm>
            <a:off x="4427984" y="6453336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4" name="Zaoblený obdélník 603"/>
          <p:cNvSpPr/>
          <p:nvPr/>
        </p:nvSpPr>
        <p:spPr>
          <a:xfrm>
            <a:off x="4572000" y="6453336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5" name="Zaoblený obdélník 604"/>
          <p:cNvSpPr/>
          <p:nvPr/>
        </p:nvSpPr>
        <p:spPr>
          <a:xfrm>
            <a:off x="4716016" y="6453336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6" name="Zaoblený obdélník 605"/>
          <p:cNvSpPr/>
          <p:nvPr/>
        </p:nvSpPr>
        <p:spPr>
          <a:xfrm>
            <a:off x="4860032" y="6453336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7" name="Zaoblený obdélník 606"/>
          <p:cNvSpPr/>
          <p:nvPr/>
        </p:nvSpPr>
        <p:spPr>
          <a:xfrm>
            <a:off x="5004048" y="6453336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8" name="Zaoblený obdélník 607"/>
          <p:cNvSpPr/>
          <p:nvPr/>
        </p:nvSpPr>
        <p:spPr>
          <a:xfrm>
            <a:off x="2555776" y="4797152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9" name="Zaoblený obdélník 608"/>
          <p:cNvSpPr/>
          <p:nvPr/>
        </p:nvSpPr>
        <p:spPr>
          <a:xfrm>
            <a:off x="2699792" y="4797152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0" name="Zaoblený obdélník 609"/>
          <p:cNvSpPr/>
          <p:nvPr/>
        </p:nvSpPr>
        <p:spPr>
          <a:xfrm>
            <a:off x="2843808" y="4797152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1" name="Zaoblený obdélník 610"/>
          <p:cNvSpPr/>
          <p:nvPr/>
        </p:nvSpPr>
        <p:spPr>
          <a:xfrm>
            <a:off x="2987824" y="4797152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2" name="Zaoblený obdélník 611"/>
          <p:cNvSpPr/>
          <p:nvPr/>
        </p:nvSpPr>
        <p:spPr>
          <a:xfrm>
            <a:off x="3131840" y="4797152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3" name="Zaoblený obdélník 612"/>
          <p:cNvSpPr/>
          <p:nvPr/>
        </p:nvSpPr>
        <p:spPr>
          <a:xfrm>
            <a:off x="2555776" y="5013176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4" name="Zaoblený obdélník 613"/>
          <p:cNvSpPr/>
          <p:nvPr/>
        </p:nvSpPr>
        <p:spPr>
          <a:xfrm>
            <a:off x="2699792" y="5013176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5" name="Zaoblený obdélník 614"/>
          <p:cNvSpPr/>
          <p:nvPr/>
        </p:nvSpPr>
        <p:spPr>
          <a:xfrm>
            <a:off x="2843808" y="5013176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6" name="Zaoblený obdélník 615"/>
          <p:cNvSpPr/>
          <p:nvPr/>
        </p:nvSpPr>
        <p:spPr>
          <a:xfrm>
            <a:off x="2987824" y="5013176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7" name="Zaoblený obdélník 616"/>
          <p:cNvSpPr/>
          <p:nvPr/>
        </p:nvSpPr>
        <p:spPr>
          <a:xfrm>
            <a:off x="3131840" y="5013176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8" name="Zaoblený obdélník 617"/>
          <p:cNvSpPr/>
          <p:nvPr/>
        </p:nvSpPr>
        <p:spPr>
          <a:xfrm>
            <a:off x="1547664" y="2636912"/>
            <a:ext cx="864096" cy="504056"/>
          </a:xfrm>
          <a:prstGeom prst="round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9" name="Zaoblený obdélník 618"/>
          <p:cNvSpPr/>
          <p:nvPr/>
        </p:nvSpPr>
        <p:spPr>
          <a:xfrm>
            <a:off x="1619672" y="270892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0" name="Zaoblený obdélník 619"/>
          <p:cNvSpPr/>
          <p:nvPr/>
        </p:nvSpPr>
        <p:spPr>
          <a:xfrm>
            <a:off x="1763688" y="270892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1" name="Zaoblený obdélník 620"/>
          <p:cNvSpPr/>
          <p:nvPr/>
        </p:nvSpPr>
        <p:spPr>
          <a:xfrm>
            <a:off x="1907704" y="270892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2" name="Zaoblený obdélník 621"/>
          <p:cNvSpPr/>
          <p:nvPr/>
        </p:nvSpPr>
        <p:spPr>
          <a:xfrm>
            <a:off x="2051720" y="270892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3" name="Zaoblený obdélník 622"/>
          <p:cNvSpPr/>
          <p:nvPr/>
        </p:nvSpPr>
        <p:spPr>
          <a:xfrm>
            <a:off x="2195736" y="2708920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4" name="Zaoblený obdélník 623"/>
          <p:cNvSpPr/>
          <p:nvPr/>
        </p:nvSpPr>
        <p:spPr>
          <a:xfrm>
            <a:off x="1619672" y="292494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5" name="Zaoblený obdélník 624"/>
          <p:cNvSpPr/>
          <p:nvPr/>
        </p:nvSpPr>
        <p:spPr>
          <a:xfrm>
            <a:off x="1763688" y="292494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6" name="Zaoblený obdélník 625"/>
          <p:cNvSpPr/>
          <p:nvPr/>
        </p:nvSpPr>
        <p:spPr>
          <a:xfrm>
            <a:off x="1907704" y="292494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7" name="Zaoblený obdélník 626"/>
          <p:cNvSpPr/>
          <p:nvPr/>
        </p:nvSpPr>
        <p:spPr>
          <a:xfrm>
            <a:off x="2051720" y="292494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8" name="Zaoblený obdélník 627"/>
          <p:cNvSpPr/>
          <p:nvPr/>
        </p:nvSpPr>
        <p:spPr>
          <a:xfrm>
            <a:off x="2195736" y="292494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4" name="Zaoblený obdélník 633"/>
          <p:cNvSpPr/>
          <p:nvPr/>
        </p:nvSpPr>
        <p:spPr>
          <a:xfrm>
            <a:off x="4427984" y="220486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5" name="Zaoblený obdélník 634"/>
          <p:cNvSpPr/>
          <p:nvPr/>
        </p:nvSpPr>
        <p:spPr>
          <a:xfrm>
            <a:off x="4572000" y="220486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6" name="Zaoblený obdélník 635"/>
          <p:cNvSpPr/>
          <p:nvPr/>
        </p:nvSpPr>
        <p:spPr>
          <a:xfrm>
            <a:off x="4716016" y="220486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7" name="Zaoblený obdélník 636"/>
          <p:cNvSpPr/>
          <p:nvPr/>
        </p:nvSpPr>
        <p:spPr>
          <a:xfrm>
            <a:off x="4860032" y="220486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8" name="Zaoblený obdélník 637"/>
          <p:cNvSpPr/>
          <p:nvPr/>
        </p:nvSpPr>
        <p:spPr>
          <a:xfrm>
            <a:off x="5004048" y="220486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9" name="Zaoblený obdélník 638"/>
          <p:cNvSpPr/>
          <p:nvPr/>
        </p:nvSpPr>
        <p:spPr>
          <a:xfrm>
            <a:off x="3275856" y="292494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0" name="Zaoblený obdélník 639"/>
          <p:cNvSpPr/>
          <p:nvPr/>
        </p:nvSpPr>
        <p:spPr>
          <a:xfrm>
            <a:off x="3419872" y="292494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1" name="Zaoblený obdélník 640"/>
          <p:cNvSpPr/>
          <p:nvPr/>
        </p:nvSpPr>
        <p:spPr>
          <a:xfrm>
            <a:off x="3563888" y="292494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4" name="Zaoblený obdélník 643"/>
          <p:cNvSpPr/>
          <p:nvPr/>
        </p:nvSpPr>
        <p:spPr>
          <a:xfrm>
            <a:off x="2483768" y="292494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5" name="Zaoblený obdélník 644"/>
          <p:cNvSpPr/>
          <p:nvPr/>
        </p:nvSpPr>
        <p:spPr>
          <a:xfrm>
            <a:off x="2627784" y="292494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6" name="Zaoblený obdélník 645"/>
          <p:cNvSpPr/>
          <p:nvPr/>
        </p:nvSpPr>
        <p:spPr>
          <a:xfrm>
            <a:off x="2771800" y="292494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7" name="Zaoblený obdélník 646"/>
          <p:cNvSpPr/>
          <p:nvPr/>
        </p:nvSpPr>
        <p:spPr>
          <a:xfrm>
            <a:off x="2915816" y="292494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8" name="Zaoblený obdélník 647"/>
          <p:cNvSpPr/>
          <p:nvPr/>
        </p:nvSpPr>
        <p:spPr>
          <a:xfrm>
            <a:off x="3059832" y="292494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4" name="Zaoblený obdélník 653"/>
          <p:cNvSpPr/>
          <p:nvPr/>
        </p:nvSpPr>
        <p:spPr>
          <a:xfrm>
            <a:off x="3419872" y="364502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5" name="Zaoblený obdélník 654"/>
          <p:cNvSpPr/>
          <p:nvPr/>
        </p:nvSpPr>
        <p:spPr>
          <a:xfrm>
            <a:off x="3563888" y="364502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6" name="Zaoblený obdélník 655"/>
          <p:cNvSpPr/>
          <p:nvPr/>
        </p:nvSpPr>
        <p:spPr>
          <a:xfrm>
            <a:off x="3707904" y="364502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7" name="Zaoblený obdélník 656"/>
          <p:cNvSpPr/>
          <p:nvPr/>
        </p:nvSpPr>
        <p:spPr>
          <a:xfrm>
            <a:off x="3851920" y="364502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9" name="Zaoblený obdélník 658"/>
          <p:cNvSpPr/>
          <p:nvPr/>
        </p:nvSpPr>
        <p:spPr>
          <a:xfrm>
            <a:off x="6084168" y="436510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4" name="Zaoblený obdélník 663"/>
          <p:cNvSpPr/>
          <p:nvPr/>
        </p:nvSpPr>
        <p:spPr>
          <a:xfrm>
            <a:off x="5292080" y="436510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5" name="Zaoblený obdélník 664"/>
          <p:cNvSpPr/>
          <p:nvPr/>
        </p:nvSpPr>
        <p:spPr>
          <a:xfrm>
            <a:off x="5436096" y="436510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6" name="Zaoblený obdélník 665"/>
          <p:cNvSpPr/>
          <p:nvPr/>
        </p:nvSpPr>
        <p:spPr>
          <a:xfrm>
            <a:off x="5580112" y="436510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7" name="Zaoblený obdélník 666"/>
          <p:cNvSpPr/>
          <p:nvPr/>
        </p:nvSpPr>
        <p:spPr>
          <a:xfrm>
            <a:off x="5724128" y="436510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8" name="Zaoblený obdélník 667"/>
          <p:cNvSpPr/>
          <p:nvPr/>
        </p:nvSpPr>
        <p:spPr>
          <a:xfrm>
            <a:off x="5868144" y="4365104"/>
            <a:ext cx="144016" cy="14401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70" name="Přímá spojovací čára 669"/>
          <p:cNvCxnSpPr/>
          <p:nvPr/>
        </p:nvCxnSpPr>
        <p:spPr>
          <a:xfrm>
            <a:off x="4644008" y="2132856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2" name="Přímá spojovací čára 671"/>
          <p:cNvCxnSpPr/>
          <p:nvPr/>
        </p:nvCxnSpPr>
        <p:spPr>
          <a:xfrm>
            <a:off x="4788024" y="2132856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3" name="Přímá spojovací čára 672"/>
          <p:cNvCxnSpPr/>
          <p:nvPr/>
        </p:nvCxnSpPr>
        <p:spPr>
          <a:xfrm>
            <a:off x="4932040" y="2132856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4" name="Přímá spojovací čára 673"/>
          <p:cNvCxnSpPr/>
          <p:nvPr/>
        </p:nvCxnSpPr>
        <p:spPr>
          <a:xfrm>
            <a:off x="3491880" y="2852936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5" name="Přímá spojovací čára 674"/>
          <p:cNvCxnSpPr/>
          <p:nvPr/>
        </p:nvCxnSpPr>
        <p:spPr>
          <a:xfrm>
            <a:off x="3347864" y="2852936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6" name="Přímá spojovací čára 675"/>
          <p:cNvCxnSpPr/>
          <p:nvPr/>
        </p:nvCxnSpPr>
        <p:spPr>
          <a:xfrm>
            <a:off x="3203848" y="2852936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7" name="Přímá spojovací čára 676"/>
          <p:cNvCxnSpPr/>
          <p:nvPr/>
        </p:nvCxnSpPr>
        <p:spPr>
          <a:xfrm>
            <a:off x="2987824" y="2852936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8" name="Přímá spojovací čára 677"/>
          <p:cNvCxnSpPr/>
          <p:nvPr/>
        </p:nvCxnSpPr>
        <p:spPr>
          <a:xfrm>
            <a:off x="2843808" y="2852936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9" name="Přímá spojovací čára 678"/>
          <p:cNvCxnSpPr/>
          <p:nvPr/>
        </p:nvCxnSpPr>
        <p:spPr>
          <a:xfrm>
            <a:off x="2699792" y="2852936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0" name="Přímá spojovací čára 679"/>
          <p:cNvCxnSpPr/>
          <p:nvPr/>
        </p:nvCxnSpPr>
        <p:spPr>
          <a:xfrm>
            <a:off x="3779912" y="3573016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1" name="Přímá spojovací čára 680"/>
          <p:cNvCxnSpPr/>
          <p:nvPr/>
        </p:nvCxnSpPr>
        <p:spPr>
          <a:xfrm>
            <a:off x="3635896" y="3573016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2" name="Přímá spojovací čára 681"/>
          <p:cNvCxnSpPr/>
          <p:nvPr/>
        </p:nvCxnSpPr>
        <p:spPr>
          <a:xfrm>
            <a:off x="6012160" y="4293096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3" name="Přímá spojovací čára 682"/>
          <p:cNvCxnSpPr/>
          <p:nvPr/>
        </p:nvCxnSpPr>
        <p:spPr>
          <a:xfrm>
            <a:off x="5796136" y="4293096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4" name="Přímá spojovací čára 683"/>
          <p:cNvCxnSpPr/>
          <p:nvPr/>
        </p:nvCxnSpPr>
        <p:spPr>
          <a:xfrm>
            <a:off x="5652120" y="4293096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5" name="Přímá spojovací čára 684"/>
          <p:cNvCxnSpPr/>
          <p:nvPr/>
        </p:nvCxnSpPr>
        <p:spPr>
          <a:xfrm>
            <a:off x="5508104" y="4293096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6" name="Přímá spojovací čára 685"/>
          <p:cNvCxnSpPr/>
          <p:nvPr/>
        </p:nvCxnSpPr>
        <p:spPr>
          <a:xfrm>
            <a:off x="3059832" y="4941168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7" name="Přímá spojovací čára 686"/>
          <p:cNvCxnSpPr/>
          <p:nvPr/>
        </p:nvCxnSpPr>
        <p:spPr>
          <a:xfrm>
            <a:off x="2915816" y="4941168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8" name="Přímá spojovací čára 687"/>
          <p:cNvCxnSpPr/>
          <p:nvPr/>
        </p:nvCxnSpPr>
        <p:spPr>
          <a:xfrm>
            <a:off x="2771800" y="4941168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9" name="Přímá spojovací čára 688"/>
          <p:cNvCxnSpPr/>
          <p:nvPr/>
        </p:nvCxnSpPr>
        <p:spPr>
          <a:xfrm>
            <a:off x="2627784" y="4941168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0" name="Přímá spojovací čára 689"/>
          <p:cNvCxnSpPr/>
          <p:nvPr/>
        </p:nvCxnSpPr>
        <p:spPr>
          <a:xfrm>
            <a:off x="2483768" y="4941168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1" name="Přímá spojovací čára 690"/>
          <p:cNvCxnSpPr/>
          <p:nvPr/>
        </p:nvCxnSpPr>
        <p:spPr>
          <a:xfrm>
            <a:off x="3995936" y="5661248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2" name="Přímá spojovací čára 691"/>
          <p:cNvCxnSpPr/>
          <p:nvPr/>
        </p:nvCxnSpPr>
        <p:spPr>
          <a:xfrm>
            <a:off x="4932040" y="6381328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3" name="Přímá spojovací čára 692"/>
          <p:cNvCxnSpPr/>
          <p:nvPr/>
        </p:nvCxnSpPr>
        <p:spPr>
          <a:xfrm>
            <a:off x="4788024" y="6381328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4" name="Přímá spojovací čára 693"/>
          <p:cNvCxnSpPr/>
          <p:nvPr/>
        </p:nvCxnSpPr>
        <p:spPr>
          <a:xfrm>
            <a:off x="4644008" y="6381328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5" name="Přímá spojovací čára 694"/>
          <p:cNvCxnSpPr/>
          <p:nvPr/>
        </p:nvCxnSpPr>
        <p:spPr>
          <a:xfrm>
            <a:off x="4499992" y="6381328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6" name="Přímá spojovací čára 695"/>
          <p:cNvCxnSpPr/>
          <p:nvPr/>
        </p:nvCxnSpPr>
        <p:spPr>
          <a:xfrm>
            <a:off x="4355976" y="6381328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7" name="Přímá spojovací čára 696"/>
          <p:cNvCxnSpPr/>
          <p:nvPr/>
        </p:nvCxnSpPr>
        <p:spPr>
          <a:xfrm>
            <a:off x="4932040" y="6165304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8" name="Přímá spojovací čára 697"/>
          <p:cNvCxnSpPr/>
          <p:nvPr/>
        </p:nvCxnSpPr>
        <p:spPr>
          <a:xfrm>
            <a:off x="4788024" y="6165304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0" name="Přímá spojovací čára 699"/>
          <p:cNvCxnSpPr/>
          <p:nvPr/>
        </p:nvCxnSpPr>
        <p:spPr>
          <a:xfrm>
            <a:off x="5508104" y="2420888"/>
            <a:ext cx="252028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1" name="Přímá spojovací čára 700"/>
          <p:cNvCxnSpPr/>
          <p:nvPr/>
        </p:nvCxnSpPr>
        <p:spPr>
          <a:xfrm>
            <a:off x="3923928" y="3068960"/>
            <a:ext cx="252028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2" name="Přímá spojovací čára 701"/>
          <p:cNvCxnSpPr/>
          <p:nvPr/>
        </p:nvCxnSpPr>
        <p:spPr>
          <a:xfrm>
            <a:off x="4283968" y="3861048"/>
            <a:ext cx="252028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3" name="Přímá spojovací čára 702"/>
          <p:cNvCxnSpPr/>
          <p:nvPr/>
        </p:nvCxnSpPr>
        <p:spPr>
          <a:xfrm>
            <a:off x="6372200" y="4581128"/>
            <a:ext cx="252028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4" name="Přímá spojovací čára 703"/>
          <p:cNvCxnSpPr/>
          <p:nvPr/>
        </p:nvCxnSpPr>
        <p:spPr>
          <a:xfrm>
            <a:off x="3779912" y="5157192"/>
            <a:ext cx="252028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5" name="Přímá spojovací čára 704"/>
          <p:cNvCxnSpPr/>
          <p:nvPr/>
        </p:nvCxnSpPr>
        <p:spPr>
          <a:xfrm>
            <a:off x="4716016" y="5877272"/>
            <a:ext cx="252028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6" name="Přímá spojovací čára 705"/>
          <p:cNvCxnSpPr/>
          <p:nvPr/>
        </p:nvCxnSpPr>
        <p:spPr>
          <a:xfrm>
            <a:off x="5580112" y="6597352"/>
            <a:ext cx="252028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0"/>
            <a:ext cx="8229600" cy="1143000"/>
          </a:xfrm>
        </p:spPr>
        <p:txBody>
          <a:bodyPr/>
          <a:lstStyle/>
          <a:p>
            <a:r>
              <a:rPr lang="cs-CZ" dirty="0" smtClean="0"/>
              <a:t>Doplň tabulky</a:t>
            </a:r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899592" y="1412776"/>
          <a:ext cx="3624066" cy="8971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4011"/>
                <a:gridCol w="604011"/>
                <a:gridCol w="604011"/>
                <a:gridCol w="604011"/>
                <a:gridCol w="604011"/>
                <a:gridCol w="604011"/>
              </a:tblGrid>
              <a:tr h="43993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28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45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57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76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89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34</a:t>
                      </a:r>
                      <a:endParaRPr lang="cs-CZ" sz="2400" dirty="0"/>
                    </a:p>
                  </a:txBody>
                  <a:tcPr/>
                </a:tc>
              </a:tr>
              <a:tr h="439936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Elipsa 6"/>
          <p:cNvSpPr/>
          <p:nvPr/>
        </p:nvSpPr>
        <p:spPr>
          <a:xfrm>
            <a:off x="251520" y="1556792"/>
            <a:ext cx="698376" cy="576064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-4</a:t>
            </a:r>
            <a:endParaRPr lang="cs-CZ" sz="2400" dirty="0"/>
          </a:p>
        </p:txBody>
      </p:sp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5364088" y="1412776"/>
          <a:ext cx="3624066" cy="8971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4011"/>
                <a:gridCol w="604011"/>
                <a:gridCol w="604011"/>
                <a:gridCol w="604011"/>
                <a:gridCol w="604011"/>
                <a:gridCol w="604011"/>
              </a:tblGrid>
              <a:tr h="43993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67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38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25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76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99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54</a:t>
                      </a:r>
                      <a:endParaRPr lang="cs-CZ" sz="2400" dirty="0"/>
                    </a:p>
                  </a:txBody>
                  <a:tcPr/>
                </a:tc>
              </a:tr>
              <a:tr h="439936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4" name="Elipsa 13"/>
          <p:cNvSpPr/>
          <p:nvPr/>
        </p:nvSpPr>
        <p:spPr>
          <a:xfrm>
            <a:off x="4716016" y="1556792"/>
            <a:ext cx="698376" cy="576064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-2</a:t>
            </a:r>
            <a:endParaRPr lang="cs-CZ" sz="2400" dirty="0"/>
          </a:p>
        </p:txBody>
      </p:sp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5364088" y="3140968"/>
          <a:ext cx="3624066" cy="897136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604011"/>
                <a:gridCol w="604011"/>
                <a:gridCol w="604011"/>
                <a:gridCol w="604011"/>
                <a:gridCol w="604011"/>
                <a:gridCol w="604011"/>
              </a:tblGrid>
              <a:tr h="43993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29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45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57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88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75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30</a:t>
                      </a:r>
                      <a:endParaRPr lang="cs-CZ" sz="2400" dirty="0"/>
                    </a:p>
                  </a:txBody>
                  <a:tcPr/>
                </a:tc>
              </a:tr>
              <a:tr h="439936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899592" y="3140968"/>
          <a:ext cx="3624066" cy="897136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604011"/>
                <a:gridCol w="604011"/>
                <a:gridCol w="604011"/>
                <a:gridCol w="604011"/>
                <a:gridCol w="604011"/>
                <a:gridCol w="604011"/>
              </a:tblGrid>
              <a:tr h="43993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36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87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55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49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78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94</a:t>
                      </a:r>
                      <a:endParaRPr lang="cs-CZ" sz="2400" dirty="0"/>
                    </a:p>
                  </a:txBody>
                  <a:tcPr/>
                </a:tc>
              </a:tr>
              <a:tr h="439936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3" name="Elipsa 22"/>
          <p:cNvSpPr/>
          <p:nvPr/>
        </p:nvSpPr>
        <p:spPr>
          <a:xfrm>
            <a:off x="4716016" y="3356992"/>
            <a:ext cx="698376" cy="576064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-5</a:t>
            </a:r>
            <a:endParaRPr lang="cs-CZ" sz="2400" dirty="0"/>
          </a:p>
        </p:txBody>
      </p:sp>
      <p:sp>
        <p:nvSpPr>
          <p:cNvPr id="24" name="Elipsa 23"/>
          <p:cNvSpPr/>
          <p:nvPr/>
        </p:nvSpPr>
        <p:spPr>
          <a:xfrm>
            <a:off x="251520" y="3356992"/>
            <a:ext cx="698376" cy="576064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-3</a:t>
            </a:r>
            <a:endParaRPr lang="cs-CZ" sz="2400" dirty="0"/>
          </a:p>
        </p:txBody>
      </p:sp>
      <p:graphicFrame>
        <p:nvGraphicFramePr>
          <p:cNvPr id="26" name="Tabulka 25"/>
          <p:cNvGraphicFramePr>
            <a:graphicFrameLocks noGrp="1"/>
          </p:cNvGraphicFramePr>
          <p:nvPr/>
        </p:nvGraphicFramePr>
        <p:xfrm>
          <a:off x="899592" y="5085184"/>
          <a:ext cx="3600402" cy="900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600067"/>
                <a:gridCol w="600067"/>
                <a:gridCol w="600067"/>
                <a:gridCol w="600067"/>
                <a:gridCol w="600067"/>
                <a:gridCol w="600067"/>
              </a:tblGrid>
              <a:tr h="442848"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/>
                        <a:t>50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/>
                        <a:t>40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/>
                        <a:t>30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/>
                        <a:t>80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/>
                        <a:t>90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/>
                        <a:t>70</a:t>
                      </a:r>
                      <a:endParaRPr lang="cs-CZ" sz="2400" dirty="0"/>
                    </a:p>
                  </a:txBody>
                  <a:tcPr/>
                </a:tc>
              </a:tr>
              <a:tr h="4428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7" name="Tabulka 26"/>
          <p:cNvGraphicFramePr>
            <a:graphicFrameLocks noGrp="1"/>
          </p:cNvGraphicFramePr>
          <p:nvPr/>
        </p:nvGraphicFramePr>
        <p:xfrm>
          <a:off x="5364088" y="5085184"/>
          <a:ext cx="3600402" cy="9000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600067"/>
                <a:gridCol w="600067"/>
                <a:gridCol w="600067"/>
                <a:gridCol w="600067"/>
                <a:gridCol w="600067"/>
                <a:gridCol w="600067"/>
              </a:tblGrid>
              <a:tr h="442848"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/>
                        <a:t>70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/>
                        <a:t>30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/>
                        <a:t>50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/>
                        <a:t>20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/>
                        <a:t>40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400" dirty="0" smtClean="0"/>
                        <a:t>60</a:t>
                      </a:r>
                      <a:endParaRPr lang="cs-CZ" sz="2400" dirty="0"/>
                    </a:p>
                  </a:txBody>
                  <a:tcPr/>
                </a:tc>
              </a:tr>
              <a:tr h="4428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9" name="Elipsa 28"/>
          <p:cNvSpPr/>
          <p:nvPr/>
        </p:nvSpPr>
        <p:spPr>
          <a:xfrm>
            <a:off x="4716016" y="5301208"/>
            <a:ext cx="698376" cy="576064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-7</a:t>
            </a:r>
            <a:endParaRPr lang="cs-CZ" sz="2400" dirty="0"/>
          </a:p>
        </p:txBody>
      </p:sp>
      <p:sp>
        <p:nvSpPr>
          <p:cNvPr id="30" name="Elipsa 29"/>
          <p:cNvSpPr/>
          <p:nvPr/>
        </p:nvSpPr>
        <p:spPr>
          <a:xfrm>
            <a:off x="251520" y="5301208"/>
            <a:ext cx="698376" cy="576064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-6</a:t>
            </a:r>
            <a:endParaRPr lang="cs-CZ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Přiřaď příklady ke správným výsledkům,</a:t>
            </a:r>
            <a:br>
              <a:rPr lang="cs-CZ" sz="3200" dirty="0" smtClean="0"/>
            </a:br>
            <a:r>
              <a:rPr lang="cs-CZ" sz="3200" dirty="0" smtClean="0"/>
              <a:t>do prázdných obdélníků doplň další příklady.</a:t>
            </a:r>
            <a:endParaRPr lang="cs-CZ" sz="3200" dirty="0"/>
          </a:p>
        </p:txBody>
      </p:sp>
      <p:sp>
        <p:nvSpPr>
          <p:cNvPr id="7" name="Zaoblený obdélník 6"/>
          <p:cNvSpPr/>
          <p:nvPr/>
        </p:nvSpPr>
        <p:spPr>
          <a:xfrm>
            <a:off x="7956376" y="6093296"/>
            <a:ext cx="864096" cy="432048"/>
          </a:xfrm>
          <a:prstGeom prst="round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9" name="Zaoblený obdélník 8"/>
          <p:cNvSpPr/>
          <p:nvPr/>
        </p:nvSpPr>
        <p:spPr>
          <a:xfrm>
            <a:off x="5076056" y="6093296"/>
            <a:ext cx="864096" cy="432048"/>
          </a:xfrm>
          <a:prstGeom prst="round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0" name="Zaoblený obdélník 9"/>
          <p:cNvSpPr/>
          <p:nvPr/>
        </p:nvSpPr>
        <p:spPr>
          <a:xfrm>
            <a:off x="6084168" y="6093296"/>
            <a:ext cx="864096" cy="432048"/>
          </a:xfrm>
          <a:prstGeom prst="round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7020272" y="6093296"/>
            <a:ext cx="864096" cy="432048"/>
          </a:xfrm>
          <a:prstGeom prst="round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2051720" y="6093296"/>
            <a:ext cx="864096" cy="432048"/>
          </a:xfrm>
          <a:prstGeom prst="round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80-6</a:t>
            </a:r>
            <a:endParaRPr lang="cs-CZ" sz="24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1043608" y="6093296"/>
            <a:ext cx="864096" cy="432048"/>
          </a:xfrm>
          <a:prstGeom prst="round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36-1</a:t>
            </a:r>
            <a:endParaRPr lang="cs-CZ" sz="24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1043608" y="5517232"/>
            <a:ext cx="864096" cy="432048"/>
          </a:xfrm>
          <a:prstGeom prst="round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60-8</a:t>
            </a:r>
            <a:endParaRPr lang="cs-CZ" sz="24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3059832" y="6093296"/>
            <a:ext cx="864096" cy="432048"/>
          </a:xfrm>
          <a:prstGeom prst="round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95-2</a:t>
            </a:r>
            <a:endParaRPr lang="cs-CZ" sz="2400" dirty="0"/>
          </a:p>
        </p:txBody>
      </p:sp>
      <p:sp>
        <p:nvSpPr>
          <p:cNvPr id="16" name="Zaoblený obdélník 15"/>
          <p:cNvSpPr/>
          <p:nvPr/>
        </p:nvSpPr>
        <p:spPr>
          <a:xfrm>
            <a:off x="3059832" y="5517232"/>
            <a:ext cx="864096" cy="432048"/>
          </a:xfrm>
          <a:prstGeom prst="round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49-8</a:t>
            </a:r>
            <a:endParaRPr lang="cs-CZ" sz="2400" dirty="0"/>
          </a:p>
        </p:txBody>
      </p:sp>
      <p:sp>
        <p:nvSpPr>
          <p:cNvPr id="17" name="Zaoblený obdélník 16"/>
          <p:cNvSpPr/>
          <p:nvPr/>
        </p:nvSpPr>
        <p:spPr>
          <a:xfrm>
            <a:off x="4067944" y="5517232"/>
            <a:ext cx="864096" cy="432048"/>
          </a:xfrm>
          <a:prstGeom prst="round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38-3</a:t>
            </a:r>
            <a:endParaRPr lang="cs-CZ" sz="24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107504" y="6093296"/>
            <a:ext cx="864096" cy="432048"/>
          </a:xfrm>
          <a:prstGeom prst="round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44-3</a:t>
            </a:r>
            <a:endParaRPr lang="cs-CZ" sz="2400" dirty="0"/>
          </a:p>
        </p:txBody>
      </p:sp>
      <p:sp>
        <p:nvSpPr>
          <p:cNvPr id="19" name="Zaoblený obdélník 18"/>
          <p:cNvSpPr/>
          <p:nvPr/>
        </p:nvSpPr>
        <p:spPr>
          <a:xfrm>
            <a:off x="5076056" y="5517232"/>
            <a:ext cx="864096" cy="432048"/>
          </a:xfrm>
          <a:prstGeom prst="round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78-4</a:t>
            </a:r>
            <a:endParaRPr lang="cs-CZ" sz="2400" dirty="0"/>
          </a:p>
        </p:txBody>
      </p:sp>
      <p:sp>
        <p:nvSpPr>
          <p:cNvPr id="20" name="Zaoblený obdélník 19"/>
          <p:cNvSpPr/>
          <p:nvPr/>
        </p:nvSpPr>
        <p:spPr>
          <a:xfrm>
            <a:off x="7020272" y="5517232"/>
            <a:ext cx="864096" cy="432048"/>
          </a:xfrm>
          <a:prstGeom prst="round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98-5</a:t>
            </a:r>
            <a:endParaRPr lang="cs-CZ" sz="2400" dirty="0"/>
          </a:p>
        </p:txBody>
      </p:sp>
      <p:sp>
        <p:nvSpPr>
          <p:cNvPr id="21" name="Zaoblený obdélník 20"/>
          <p:cNvSpPr/>
          <p:nvPr/>
        </p:nvSpPr>
        <p:spPr>
          <a:xfrm>
            <a:off x="107504" y="5517232"/>
            <a:ext cx="864096" cy="432048"/>
          </a:xfrm>
          <a:prstGeom prst="round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96-3</a:t>
            </a:r>
            <a:endParaRPr lang="cs-CZ" sz="2400" dirty="0"/>
          </a:p>
        </p:txBody>
      </p:sp>
      <p:sp>
        <p:nvSpPr>
          <p:cNvPr id="22" name="Zaoblený obdélník 21"/>
          <p:cNvSpPr/>
          <p:nvPr/>
        </p:nvSpPr>
        <p:spPr>
          <a:xfrm>
            <a:off x="6084168" y="5517232"/>
            <a:ext cx="864096" cy="432048"/>
          </a:xfrm>
          <a:prstGeom prst="round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56-4</a:t>
            </a:r>
            <a:endParaRPr lang="cs-CZ" sz="2400" dirty="0"/>
          </a:p>
        </p:txBody>
      </p:sp>
      <p:sp>
        <p:nvSpPr>
          <p:cNvPr id="23" name="Zaoblený obdélník 22"/>
          <p:cNvSpPr/>
          <p:nvPr/>
        </p:nvSpPr>
        <p:spPr>
          <a:xfrm>
            <a:off x="7956376" y="5517232"/>
            <a:ext cx="864096" cy="432048"/>
          </a:xfrm>
          <a:prstGeom prst="round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54-2</a:t>
            </a:r>
            <a:endParaRPr lang="cs-CZ" sz="2400" dirty="0"/>
          </a:p>
        </p:txBody>
      </p:sp>
      <p:sp>
        <p:nvSpPr>
          <p:cNvPr id="24" name="Zaoblený obdélník 23"/>
          <p:cNvSpPr/>
          <p:nvPr/>
        </p:nvSpPr>
        <p:spPr>
          <a:xfrm>
            <a:off x="1043608" y="5013176"/>
            <a:ext cx="864096" cy="432048"/>
          </a:xfrm>
          <a:prstGeom prst="round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75-1</a:t>
            </a:r>
            <a:endParaRPr lang="cs-CZ" sz="2400" dirty="0"/>
          </a:p>
        </p:txBody>
      </p:sp>
      <p:sp>
        <p:nvSpPr>
          <p:cNvPr id="25" name="Zaoblený obdélník 24"/>
          <p:cNvSpPr/>
          <p:nvPr/>
        </p:nvSpPr>
        <p:spPr>
          <a:xfrm>
            <a:off x="2051720" y="5517232"/>
            <a:ext cx="864096" cy="432048"/>
          </a:xfrm>
          <a:prstGeom prst="round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40-5</a:t>
            </a:r>
            <a:endParaRPr lang="cs-CZ" sz="2400" dirty="0"/>
          </a:p>
        </p:txBody>
      </p:sp>
      <p:sp>
        <p:nvSpPr>
          <p:cNvPr id="26" name="Zaoblený obdélník 25"/>
          <p:cNvSpPr/>
          <p:nvPr/>
        </p:nvSpPr>
        <p:spPr>
          <a:xfrm>
            <a:off x="107504" y="5013176"/>
            <a:ext cx="864096" cy="432048"/>
          </a:xfrm>
          <a:prstGeom prst="round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47-6</a:t>
            </a:r>
            <a:endParaRPr lang="cs-CZ" sz="2400" dirty="0"/>
          </a:p>
        </p:txBody>
      </p:sp>
      <p:sp>
        <p:nvSpPr>
          <p:cNvPr id="27" name="Zaoblený obdélník 26"/>
          <p:cNvSpPr/>
          <p:nvPr/>
        </p:nvSpPr>
        <p:spPr>
          <a:xfrm>
            <a:off x="4067944" y="6093296"/>
            <a:ext cx="864096" cy="432048"/>
          </a:xfrm>
          <a:prstGeom prst="round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28" name="Vodorovný svitek 27"/>
          <p:cNvSpPr/>
          <p:nvPr/>
        </p:nvSpPr>
        <p:spPr>
          <a:xfrm>
            <a:off x="1187624" y="1772816"/>
            <a:ext cx="864096" cy="720080"/>
          </a:xfrm>
          <a:prstGeom prst="horizontalScroll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52</a:t>
            </a:r>
            <a:endParaRPr lang="cs-CZ" sz="2400" dirty="0"/>
          </a:p>
        </p:txBody>
      </p:sp>
      <p:sp>
        <p:nvSpPr>
          <p:cNvPr id="29" name="Vodorovný svitek 28"/>
          <p:cNvSpPr/>
          <p:nvPr/>
        </p:nvSpPr>
        <p:spPr>
          <a:xfrm>
            <a:off x="2915816" y="1772816"/>
            <a:ext cx="864096" cy="720080"/>
          </a:xfrm>
          <a:prstGeom prst="horizontalScroll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41</a:t>
            </a:r>
            <a:endParaRPr lang="cs-CZ" sz="2400" dirty="0"/>
          </a:p>
        </p:txBody>
      </p:sp>
      <p:sp>
        <p:nvSpPr>
          <p:cNvPr id="30" name="Vodorovný svitek 29"/>
          <p:cNvSpPr/>
          <p:nvPr/>
        </p:nvSpPr>
        <p:spPr>
          <a:xfrm>
            <a:off x="4572000" y="1772816"/>
            <a:ext cx="864096" cy="720080"/>
          </a:xfrm>
          <a:prstGeom prst="horizontalScroll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74</a:t>
            </a:r>
            <a:endParaRPr lang="cs-CZ" sz="2400" dirty="0"/>
          </a:p>
        </p:txBody>
      </p:sp>
      <p:sp>
        <p:nvSpPr>
          <p:cNvPr id="31" name="Vodorovný svitek 30"/>
          <p:cNvSpPr/>
          <p:nvPr/>
        </p:nvSpPr>
        <p:spPr>
          <a:xfrm>
            <a:off x="6012160" y="1772816"/>
            <a:ext cx="864096" cy="720080"/>
          </a:xfrm>
          <a:prstGeom prst="horizontalScroll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93</a:t>
            </a:r>
            <a:endParaRPr lang="cs-CZ" sz="2400" dirty="0"/>
          </a:p>
        </p:txBody>
      </p:sp>
      <p:sp>
        <p:nvSpPr>
          <p:cNvPr id="32" name="Vodorovný svitek 31"/>
          <p:cNvSpPr/>
          <p:nvPr/>
        </p:nvSpPr>
        <p:spPr>
          <a:xfrm>
            <a:off x="7452320" y="1772816"/>
            <a:ext cx="864096" cy="720080"/>
          </a:xfrm>
          <a:prstGeom prst="horizontalScroll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35</a:t>
            </a:r>
            <a:endParaRPr lang="cs-CZ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691</TotalTime>
  <Words>209</Words>
  <Application>Microsoft Office PowerPoint</Application>
  <PresentationFormat>Předvádění na obrazovce (4:3)</PresentationFormat>
  <Paragraphs>79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Zapisuj příklady podle znázornění (vymysli slovní úlohu).</vt:lpstr>
      <vt:lpstr>Doplň tabulky</vt:lpstr>
      <vt:lpstr>Přiřaď příklady ke správným výsledkům, do prázdných obdélníků doplň další příklady.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82</cp:revision>
  <dcterms:created xsi:type="dcterms:W3CDTF">2011-08-21T15:31:45Z</dcterms:created>
  <dcterms:modified xsi:type="dcterms:W3CDTF">2012-03-08T19:00:48Z</dcterms:modified>
</cp:coreProperties>
</file>