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4" r:id="rId3"/>
    <p:sldId id="256" r:id="rId4"/>
    <p:sldId id="260" r:id="rId5"/>
    <p:sldId id="263" r:id="rId6"/>
    <p:sldId id="262" r:id="rId7"/>
    <p:sldId id="259" r:id="rId8"/>
    <p:sldId id="266" r:id="rId9"/>
    <p:sldId id="258" r:id="rId10"/>
    <p:sldId id="267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04418FB-E269-4F36-9B20-23D521B771F7}" type="presOf" srcId="{100B6B2E-82E6-4C11-B19B-F2DB3A0EA64F}" destId="{645AA564-2E9E-4954-AD87-AE01782CEC59}" srcOrd="0" destOrd="0" presId="urn:microsoft.com/office/officeart/2005/8/layout/target3"/>
    <dgm:cxn modelId="{6573030F-B916-4C44-9B70-67B8C29FA77B}" type="presOf" srcId="{27FE2D31-D344-4B63-A89A-A89AB0D9F3E3}" destId="{FE47432B-CA46-450C-8D8F-66C300A95B52}" srcOrd="0" destOrd="0" presId="urn:microsoft.com/office/officeart/2005/8/layout/target3"/>
    <dgm:cxn modelId="{814F6DFE-2C46-45DA-8E18-7322EE0210C4}" type="presOf" srcId="{130831A4-0540-4EC5-8F5A-93030E89D2D9}" destId="{8E23E229-92FC-49D1-B5FE-0303176B8A4E}" srcOrd="1" destOrd="0" presId="urn:microsoft.com/office/officeart/2005/8/layout/target3"/>
    <dgm:cxn modelId="{87269197-6719-4A5A-A162-527910645135}" type="presOf" srcId="{914700B9-77B5-440A-A438-DE98B6D4894D}" destId="{BD9AF279-D483-48F2-BBBD-45F8E8923512}" srcOrd="1" destOrd="0" presId="urn:microsoft.com/office/officeart/2005/8/layout/target3"/>
    <dgm:cxn modelId="{24CB78C9-7CBA-49E6-9E35-092CF088B61F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1843C65B-9076-45C9-BBC1-C4B0D627F352}" type="presOf" srcId="{100B6B2E-82E6-4C11-B19B-F2DB3A0EA64F}" destId="{DBA8199F-D892-4A8E-A352-2B7844050E09}" srcOrd="1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85A08E33-D06A-4248-AC78-658EC06D5492}" type="presOf" srcId="{914700B9-77B5-440A-A438-DE98B6D4894D}" destId="{E73F1C26-6DCD-4001-88B9-355E01E2BCE7}" srcOrd="0" destOrd="0" presId="urn:microsoft.com/office/officeart/2005/8/layout/target3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123815D6-8660-4B5D-AF57-5F425E2573D7}" type="presOf" srcId="{130831A4-0540-4EC5-8F5A-93030E89D2D9}" destId="{F69CC921-512E-49F4-824C-A648EC5F27A5}" srcOrd="0" destOrd="0" presId="urn:microsoft.com/office/officeart/2005/8/layout/target3"/>
    <dgm:cxn modelId="{CCE75692-0296-46C6-ACB4-67841A00627B}" type="presOf" srcId="{1D8420EA-BFA0-403B-80F5-647FA396CC45}" destId="{8467D0EB-87A2-4285-8ACA-0398EFBF29BC}" srcOrd="1" destOrd="0" presId="urn:microsoft.com/office/officeart/2005/8/layout/target3"/>
    <dgm:cxn modelId="{3AD5248E-9547-443F-A394-5AC1A5805246}" type="presParOf" srcId="{FE47432B-CA46-450C-8D8F-66C300A95B52}" destId="{B522209E-30D0-49D6-A340-2D383A11C668}" srcOrd="0" destOrd="0" presId="urn:microsoft.com/office/officeart/2005/8/layout/target3"/>
    <dgm:cxn modelId="{A9C8168A-9DA0-481A-935C-543F25F10F8E}" type="presParOf" srcId="{FE47432B-CA46-450C-8D8F-66C300A95B52}" destId="{ED5A8377-51D5-4DC5-B0E7-680166966720}" srcOrd="1" destOrd="0" presId="urn:microsoft.com/office/officeart/2005/8/layout/target3"/>
    <dgm:cxn modelId="{F37CE10B-1701-42AB-8758-522CAC3F024B}" type="presParOf" srcId="{FE47432B-CA46-450C-8D8F-66C300A95B52}" destId="{F69CC921-512E-49F4-824C-A648EC5F27A5}" srcOrd="2" destOrd="0" presId="urn:microsoft.com/office/officeart/2005/8/layout/target3"/>
    <dgm:cxn modelId="{FB4257E4-FD98-4736-9965-7CA6F2ABCE51}" type="presParOf" srcId="{FE47432B-CA46-450C-8D8F-66C300A95B52}" destId="{61C9CE18-EDA6-4EDF-BA1C-09779D38FBBF}" srcOrd="3" destOrd="0" presId="urn:microsoft.com/office/officeart/2005/8/layout/target3"/>
    <dgm:cxn modelId="{85230467-BD76-4F17-BF65-898F37E26DD6}" type="presParOf" srcId="{FE47432B-CA46-450C-8D8F-66C300A95B52}" destId="{D60DEAAB-7AFE-435A-ACF6-18851E4B0426}" srcOrd="4" destOrd="0" presId="urn:microsoft.com/office/officeart/2005/8/layout/target3"/>
    <dgm:cxn modelId="{1E65CE79-9522-4A16-A22E-6A2D0EE14E32}" type="presParOf" srcId="{FE47432B-CA46-450C-8D8F-66C300A95B52}" destId="{F7B3C0B7-F0F7-4F49-B02C-3630F8C5FAE5}" srcOrd="5" destOrd="0" presId="urn:microsoft.com/office/officeart/2005/8/layout/target3"/>
    <dgm:cxn modelId="{7324FEC3-A842-4549-A659-A381BA68014A}" type="presParOf" srcId="{FE47432B-CA46-450C-8D8F-66C300A95B52}" destId="{C9DA9446-E2D3-4F6A-8960-3CADFBF870B8}" srcOrd="6" destOrd="0" presId="urn:microsoft.com/office/officeart/2005/8/layout/target3"/>
    <dgm:cxn modelId="{C6D2A026-5DF4-4165-84BD-63E29F9F857C}" type="presParOf" srcId="{FE47432B-CA46-450C-8D8F-66C300A95B52}" destId="{9726EC6F-D322-4CD3-B489-1BE3DF7CE70B}" srcOrd="7" destOrd="0" presId="urn:microsoft.com/office/officeart/2005/8/layout/target3"/>
    <dgm:cxn modelId="{3D137200-BD19-44AF-AA79-A528407BF40C}" type="presParOf" srcId="{FE47432B-CA46-450C-8D8F-66C300A95B52}" destId="{645AA564-2E9E-4954-AD87-AE01782CEC59}" srcOrd="8" destOrd="0" presId="urn:microsoft.com/office/officeart/2005/8/layout/target3"/>
    <dgm:cxn modelId="{E3BB802D-FE14-4926-8943-77CFF41BDCA9}" type="presParOf" srcId="{FE47432B-CA46-450C-8D8F-66C300A95B52}" destId="{8538CAC4-6A86-42B8-B5AF-2FF155DB9D02}" srcOrd="9" destOrd="0" presId="urn:microsoft.com/office/officeart/2005/8/layout/target3"/>
    <dgm:cxn modelId="{FAACF78A-78AC-49B1-9DCB-41CA2F19329B}" type="presParOf" srcId="{FE47432B-CA46-450C-8D8F-66C300A95B52}" destId="{26FD6024-A07F-46D0-8BC0-B5E595C5673D}" srcOrd="10" destOrd="0" presId="urn:microsoft.com/office/officeart/2005/8/layout/target3"/>
    <dgm:cxn modelId="{052FB01A-5FFA-4D05-A6BE-9DB9F5B3CD0F}" type="presParOf" srcId="{FE47432B-CA46-450C-8D8F-66C300A95B52}" destId="{E73F1C26-6DCD-4001-88B9-355E01E2BCE7}" srcOrd="11" destOrd="0" presId="urn:microsoft.com/office/officeart/2005/8/layout/target3"/>
    <dgm:cxn modelId="{0A18839E-772D-4928-AE31-38EEE0898E3D}" type="presParOf" srcId="{FE47432B-CA46-450C-8D8F-66C300A95B52}" destId="{8E23E229-92FC-49D1-B5FE-0303176B8A4E}" srcOrd="12" destOrd="0" presId="urn:microsoft.com/office/officeart/2005/8/layout/target3"/>
    <dgm:cxn modelId="{F4EEF40C-BD61-4776-AFD1-0E7E5A027E7F}" type="presParOf" srcId="{FE47432B-CA46-450C-8D8F-66C300A95B52}" destId="{8467D0EB-87A2-4285-8ACA-0398EFBF29BC}" srcOrd="13" destOrd="0" presId="urn:microsoft.com/office/officeart/2005/8/layout/target3"/>
    <dgm:cxn modelId="{14B3BACF-3258-4723-86F0-5FD7D0F3E94E}" type="presParOf" srcId="{FE47432B-CA46-450C-8D8F-66C300A95B52}" destId="{DBA8199F-D892-4A8E-A352-2B7844050E09}" srcOrd="14" destOrd="0" presId="urn:microsoft.com/office/officeart/2005/8/layout/target3"/>
    <dgm:cxn modelId="{838AF251-09DC-485C-92C1-4F7866D2E58A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95000" rotWithShape="0">
            <a:srgbClr val="000000">
              <a:alpha val="50000"/>
            </a:srgbClr>
          </a:outerShdw>
          <a:softEdge rad="1270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1" name="whoosh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FD3D6F7-A56D-42C9-9409-9D1C6F921385}" type="datetimeFigureOut">
              <a:rPr lang="cs-CZ" smtClean="0"/>
              <a:pPr/>
              <a:t>11.7.2012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6371C875-F689-4998-80B3-CCE485C3E9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newsflash/>
    <p:sndAc>
      <p:stSnd>
        <p:snd r:embed="rId13" name="whoosh.wav"/>
      </p:stSnd>
    </p:sndAc>
  </p:transition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Stadice_pomn%C3%ADk_1.jpg" TargetMode="External"/><Relationship Id="rId3" Type="http://schemas.openxmlformats.org/officeDocument/2006/relationships/hyperlink" Target="http://cs.wikipedia.org/wiki/Soubor:Rip_vychod_Karel_Liebscher.jpg" TargetMode="External"/><Relationship Id="rId7" Type="http://schemas.openxmlformats.org/officeDocument/2006/relationships/hyperlink" Target="http://cs.wikipedia.org/wiki/V%C4%9Bstonick%C3%A1_Venu%C5%A1e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Battle_of_White_Mountain.jpg" TargetMode="External"/><Relationship Id="rId5" Type="http://schemas.openxmlformats.org/officeDocument/2006/relationships/hyperlink" Target="http://cs.wikipedia.org/wiki/Soubor:Cerny-Jirasek.jpg" TargetMode="External"/><Relationship Id="rId4" Type="http://schemas.openxmlformats.org/officeDocument/2006/relationships/hyperlink" Target="http://cs.wikipedia.org/wiki/Soubor:Praha_Staromestske_namesti_c1841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emf"/><Relationship Id="rId5" Type="http://schemas.openxmlformats.org/officeDocument/2006/relationships/oleObject" Target="../embeddings/Dokument_aplikace_Microsoft_Word_97_20031.doc"/><Relationship Id="rId4" Type="http://schemas.openxmlformats.org/officeDocument/2006/relationships/oleObject" Target="../embeddings/oleObject1.bin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2459250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421365"/>
              </p:ext>
            </p:extLst>
          </p:nvPr>
        </p:nvGraphicFramePr>
        <p:xfrm>
          <a:off x="1691680" y="2852936"/>
          <a:ext cx="7056784" cy="222217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Calibri" pitchFamily="34" charset="0"/>
                          <a:cs typeface="Calibri" pitchFamily="34" charset="0"/>
                        </a:rPr>
                        <a:t>NÁZEV</a:t>
                      </a:r>
                      <a:r>
                        <a:rPr lang="cs-CZ" sz="1400" b="0" baseline="0" dirty="0" smtClean="0">
                          <a:latin typeface="Calibri" pitchFamily="34" charset="0"/>
                          <a:cs typeface="Calibri" pitchFamily="34" charset="0"/>
                        </a:rPr>
                        <a:t> A ČÍSLO MATERIÁLU:</a:t>
                      </a:r>
                      <a:endParaRPr lang="cs-CZ" sz="1400" b="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VY_32_INOVACE_19_S06-D-7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VYTVOŘENO: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duben 2012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AUTOR: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Jarmila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Karlovcová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OBLAST: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 a společnost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VZDĚLÁVACÍ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 OBOR:</a:t>
                      </a:r>
                      <a:endParaRPr lang="cs-CZ" sz="1400" dirty="0" smtClean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26721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SADA: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Dějepis 7.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NÁZEV VZDĚLÁVACÍHO MATERIÁLU: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Slavná místa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Obrázek 5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229200"/>
            <a:ext cx="5752465" cy="12560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157990075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335937"/>
              </p:ext>
            </p:extLst>
          </p:nvPr>
        </p:nvGraphicFramePr>
        <p:xfrm>
          <a:off x="539552" y="3573016"/>
          <a:ext cx="8280920" cy="25603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426719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Calibri" pitchFamily="34" charset="0"/>
                          <a:cs typeface="Calibri" pitchFamily="34" charset="0"/>
                        </a:rPr>
                        <a:t>ROČNÍK</a:t>
                      </a:r>
                      <a:r>
                        <a:rPr lang="cs-CZ" sz="1400" baseline="0" dirty="0" smtClean="0">
                          <a:latin typeface="Calibri" pitchFamily="34" charset="0"/>
                          <a:cs typeface="Calibri" pitchFamily="34" charset="0"/>
                        </a:rPr>
                        <a:t>:</a:t>
                      </a:r>
                      <a:endParaRPr lang="cs-CZ" sz="1400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DRUH UČEBNÍHO MATERIÁLU: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- pracovní list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STUPEŇ</a:t>
                      </a:r>
                      <a:r>
                        <a:rPr lang="cs-CZ" sz="1400" b="1" baseline="0" dirty="0" smtClean="0">
                          <a:latin typeface="Calibri" pitchFamily="34" charset="0"/>
                          <a:cs typeface="Calibri" pitchFamily="34" charset="0"/>
                        </a:rPr>
                        <a:t> A TYP VZDĚLÁVÁNÍ: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 -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POMŮCKY: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list, fixy na interaktivní tabuli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CÍL – INOVACE: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Výklad učiva s využitím interaktivní tabule, procvičování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719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Calibri" pitchFamily="34" charset="0"/>
                          <a:cs typeface="Calibri" pitchFamily="34" charset="0"/>
                        </a:rPr>
                        <a:t>METODICKÉ POKYNY:</a:t>
                      </a:r>
                      <a:endParaRPr lang="cs-CZ" sz="1400" b="1" dirty="0"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Součástí prezentace je i pracovní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list zaměřený na opakování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5446500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Cílem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prezentace je  připomenout si slavná místa české historie – místa bitev, nalezišť či památných hor a vesnic.  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 na základě indícií a obrázků pozná slavné české místo, dokáže vlastními slovy popsat důležitost tohoto místa v kontextu české historie. 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639447"/>
      </p:ext>
    </p:extLst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Dějepis  7.ročník</a:t>
            </a:r>
            <a:endParaRPr lang="cs-CZ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60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6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Elipsa 3"/>
          <p:cNvSpPr/>
          <p:nvPr/>
        </p:nvSpPr>
        <p:spPr>
          <a:xfrm>
            <a:off x="1643042" y="1857364"/>
            <a:ext cx="5986498" cy="1628780"/>
          </a:xfrm>
          <a:prstGeom prst="ellipse">
            <a:avLst/>
          </a:prstGeom>
          <a:noFill/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5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5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Slavná místa</a:t>
            </a:r>
            <a:endParaRPr lang="cs-CZ" sz="5400" dirty="0"/>
          </a:p>
        </p:txBody>
      </p:sp>
      <p:pic>
        <p:nvPicPr>
          <p:cNvPr id="1028" name="Picture 4" descr="C:\Users\Aja\AppData\Local\Microsoft\Windows\Temporary Internet Files\Content.IE5\XFT84EKL\MC900213291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57613" y="1512888"/>
            <a:ext cx="1770062" cy="1111250"/>
          </a:xfrm>
          <a:prstGeom prst="rect">
            <a:avLst/>
          </a:prstGeom>
          <a:noFill/>
        </p:spPr>
      </p:pic>
      <p:sp>
        <p:nvSpPr>
          <p:cNvPr id="6" name="Slunce 5"/>
          <p:cNvSpPr/>
          <p:nvPr/>
        </p:nvSpPr>
        <p:spPr>
          <a:xfrm>
            <a:off x="4357686" y="3357562"/>
            <a:ext cx="357190" cy="357190"/>
          </a:xfrm>
          <a:prstGeom prst="sun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Poznej slavná místa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500034" y="1928802"/>
            <a:ext cx="4143404" cy="4500562"/>
          </a:xfrm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cs-CZ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 tomto místě našli archeologové tuto sošku (viz obrázek),  která se nazývá_____________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a je  vyrobena z 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____________.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Jméno místa: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__________________.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>
              <a:buNone/>
            </a:pPr>
            <a:r>
              <a:rPr lang="cs-CZ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714876" y="1643050"/>
            <a:ext cx="4136136" cy="4572000"/>
          </a:xfrm>
        </p:spPr>
        <p:txBody>
          <a:bodyPr>
            <a:normAutofit lnSpcReduction="10000"/>
          </a:bodyPr>
          <a:lstStyle/>
          <a:p>
            <a:pPr lvl="0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Venuše</a:t>
            </a:r>
          </a:p>
          <a:p>
            <a:pPr lvl="0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 pálené hlíny</a:t>
            </a:r>
          </a:p>
          <a:p>
            <a:pPr lvl="0"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lvl="0"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Dolní Věstonice  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72264" y="357166"/>
            <a:ext cx="2024062" cy="407196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3074" name="Picture 2" descr="C:\Users\Aja\AppData\Local\Microsoft\Windows\Temporary Internet Files\Content.IE5\EIZP7BPH\MC90024045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00892" y="5000636"/>
            <a:ext cx="1809750" cy="1346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Poznej slavná místa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59936" cy="4310074"/>
          </a:xfrm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Dle pověsti v této vesnici oral ________. 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Bílý kůň vyslaný kněžnou ________ ho zde našel 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a lid ho zvolil 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českým knížetem.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Jméno vesnice: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______________.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Přemysl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Libuší</a:t>
            </a: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Stadice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60" y="714356"/>
            <a:ext cx="2595564" cy="2557466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4098" name="Picture 2" descr="C:\Users\Aja\AppData\Local\Microsoft\Windows\Temporary Internet Files\Content.IE5\WRP8OLAL\MC900351363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6863" y="4405313"/>
            <a:ext cx="1789112" cy="163036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Poznej slavná místa</a:t>
            </a:r>
            <a:endParaRPr lang="cs-CZ" sz="3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785926"/>
            <a:ext cx="4059936" cy="4310074"/>
          </a:xfrm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Dle pověsti uvnitř této hory spí  ___________. Čekají, až český národ bude v úzkých,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aby ho přijeli ochránit v čele </a:t>
            </a:r>
          </a:p>
          <a:p>
            <a:pPr lvl="0"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se ______________.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Jméno památné hory: __________.</a:t>
            </a:r>
          </a:p>
          <a:p>
            <a:pPr algn="ctr"/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Blaničtí rytíři</a:t>
            </a:r>
          </a:p>
          <a:p>
            <a:pPr>
              <a:buNone/>
            </a:pPr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Se sv. Václavem</a:t>
            </a: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Blaník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86492" y="1142984"/>
            <a:ext cx="3766490" cy="2357454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2050" name="Picture 2" descr="C:\Users\Aja\AppData\Local\Microsoft\Windows\Temporary Internet Files\Content.IE5\105ORQWU\MC90014932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58082" y="4214818"/>
            <a:ext cx="1371600" cy="22987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Poznej slavná místa</a:t>
            </a:r>
            <a:endParaRPr lang="cs-CZ" sz="3600" b="1" u="sng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>
          <a:xfrm>
            <a:off x="457200" y="2000240"/>
            <a:ext cx="4059936" cy="4095760"/>
          </a:xfrm>
        </p:spPr>
        <p:txBody>
          <a:bodyPr>
            <a:normAutofit lnSpcReduction="10000"/>
          </a:bodyPr>
          <a:lstStyle/>
          <a:p>
            <a:pPr lvl="0" algn="ctr">
              <a:buNone/>
            </a:pP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V roce _______ se zde konala rozhodující bitva _______________ války,  která pro Čechy znamenala krutou porážku.</a:t>
            </a:r>
          </a:p>
          <a:p>
            <a:pPr algn="ctr">
              <a:buNone/>
            </a:pPr>
            <a:r>
              <a:rPr lang="cs-CZ" sz="2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Místo bitvy:  _________________</a:t>
            </a:r>
          </a:p>
          <a:p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lvl="0">
              <a:buNone/>
            </a:pP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V roce 1620</a:t>
            </a: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Třicetileté války</a:t>
            </a:r>
          </a:p>
          <a:p>
            <a:endParaRPr lang="cs-CZ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Na Bílé hoře</a:t>
            </a:r>
            <a:endParaRPr lang="cs-CZ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571480"/>
            <a:ext cx="3211738" cy="2590802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27" name="Picture 3" descr="C:\Users\Aja\AppData\Local\Microsoft\Windows\Temporary Internet Files\Content.IE5\U2E7PW9E\MC900215751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58016" y="4929198"/>
            <a:ext cx="2057400" cy="15017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1"/>
                </a:solidFill>
              </a:rPr>
              <a:t>Dějiny udatného českého národa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rgbClr val="7030A0"/>
                </a:solidFill>
              </a:rPr>
              <a:t>http://www.ceskatelevize.cz/ivysilani/10177109865-dejiny-udatneho-ceskeho-naroda/208552116230061-bila-hora/</a:t>
            </a: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C:\Users\Aja\Desktop\Výstřižek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7687" y="1285860"/>
            <a:ext cx="4510102" cy="508160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251520" y="1524000"/>
            <a:ext cx="8435280" cy="4572000"/>
          </a:xfrm>
        </p:spPr>
        <p:txBody>
          <a:bodyPr>
            <a:normAutofit/>
          </a:bodyPr>
          <a:lstStyle/>
          <a:p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Všechny uveřejněné odkazy [cit. 2012-01-01]. Dostupné pod licencí Public domain na WWW: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http://cs.wikipedia.org/wiki/Soubor:Rip_vychod_Karel_Liebscher.jpg</a:t>
            </a:r>
            <a:endParaRPr lang="cs-CZ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http://cs.wikipedia.org/wiki/Soubor:Praha_Staromestske_namesti_c1841.jpg</a:t>
            </a:r>
            <a:endParaRPr lang="cs-CZ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  <a:hlinkClick r:id="rId5"/>
              </a:rPr>
              <a:t>http://cs.wikipedia.org/wiki/Soubor:Cerny-Jirasek.jpg</a:t>
            </a:r>
            <a:endParaRPr lang="cs-CZ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  <a:hlinkClick r:id="rId6"/>
              </a:rPr>
              <a:t>http://cs.wikipedia.org/wiki/Soubor:Battle_of_White_Mountain.jpg</a:t>
            </a:r>
            <a:endParaRPr lang="cs-CZ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  <a:hlinkClick r:id="rId7"/>
              </a:rPr>
              <a:t>http://cs.wikipedia.org/wiki/V%C4%9Bstonick%C3%A1_Venu%C5%A1e</a:t>
            </a:r>
            <a:endParaRPr lang="cs-CZ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b="1" dirty="0" smtClean="0">
                <a:latin typeface="Times New Roman" pitchFamily="18" charset="0"/>
                <a:cs typeface="Times New Roman" pitchFamily="18" charset="0"/>
                <a:hlinkClick r:id="rId8"/>
              </a:rPr>
              <a:t>http://cs.wikipedia.org/wiki/Soubor:Stadice_pomn%C3%ADk_1.jpg</a:t>
            </a:r>
            <a:endParaRPr lang="cs-CZ" sz="1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Klipart (volně ke stažení Microsoft Office)</a:t>
            </a:r>
          </a:p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Zdroje obrázků</a:t>
            </a:r>
            <a:endParaRPr lang="cs-CZ" sz="3600" u="sng" dirty="0"/>
          </a:p>
        </p:txBody>
      </p:sp>
    </p:spTree>
  </p:cSld>
  <p:clrMapOvr>
    <a:masterClrMapping/>
  </p:clrMapOvr>
  <p:transition spd="slow">
    <p:newsflash/>
    <p:sndAc>
      <p:stSnd>
        <p:snd r:embed="rId2" name="whoosh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073332"/>
              </p:ext>
            </p:extLst>
          </p:nvPr>
        </p:nvGraphicFramePr>
        <p:xfrm>
          <a:off x="2267744" y="80428"/>
          <a:ext cx="4409335" cy="680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cument" r:id="rId5" imgW="5956875" imgH="9190314" progId="Word.Document.8">
                  <p:embed/>
                </p:oleObj>
              </mc:Choice>
              <mc:Fallback>
                <p:oleObj name="Document" r:id="rId5" imgW="5956875" imgH="9190314" progId="Word.Document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67744" y="80428"/>
                        <a:ext cx="4409335" cy="680400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solidFill>
                          <a:schemeClr val="bg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39738436"/>
      </p:ext>
    </p:extLst>
  </p:cSld>
  <p:clrMapOvr>
    <a:masterClrMapping/>
  </p:clrMapOvr>
  <p:transition spd="slow">
    <p:newsflash/>
    <p:sndAc>
      <p:stSnd>
        <p:snd r:embed="rId3" name="whoosh.wav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225</TotalTime>
  <Words>285</Words>
  <Application>Microsoft Office PowerPoint</Application>
  <PresentationFormat>Předvádění na obrazovce (4:3)</PresentationFormat>
  <Paragraphs>119</Paragraphs>
  <Slides>10</Slides>
  <Notes>0</Notes>
  <HiddenSlides>2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2" baseType="lpstr">
      <vt:lpstr>Papír</vt:lpstr>
      <vt:lpstr>Document</vt:lpstr>
      <vt:lpstr>Prezentace aplikace PowerPoint</vt:lpstr>
      <vt:lpstr>ANOTACE:</vt:lpstr>
      <vt:lpstr>.</vt:lpstr>
      <vt:lpstr>Poznej slavná místa</vt:lpstr>
      <vt:lpstr>Poznej slavná místa</vt:lpstr>
      <vt:lpstr>Poznej slavná místa</vt:lpstr>
      <vt:lpstr>Poznej slavná místa</vt:lpstr>
      <vt:lpstr>Dějiny udatného českého národa</vt:lpstr>
      <vt:lpstr>Zdroje obrázků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Slavná místa</dc:title>
  <dc:creator>Aja</dc:creator>
  <cp:lastModifiedBy>admin</cp:lastModifiedBy>
  <cp:revision>48</cp:revision>
  <dcterms:created xsi:type="dcterms:W3CDTF">2012-01-13T20:29:18Z</dcterms:created>
  <dcterms:modified xsi:type="dcterms:W3CDTF">2012-07-11T10:46:47Z</dcterms:modified>
</cp:coreProperties>
</file>