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9" r:id="rId3"/>
    <p:sldId id="270" r:id="rId4"/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8CCF2-2ABC-4BCE-B780-729FC1FBAD8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900" cmpd="sng">
                  <a:solidFill>
                    <a:schemeClr val="tx2"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Svalstvo - test</a:t>
            </a:r>
            <a:endParaRPr lang="cs-CZ" sz="8000" b="1" dirty="0">
              <a:ln w="900" cmpd="sng">
                <a:solidFill>
                  <a:schemeClr val="tx2"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4" name="Zástupný symbol pro obsah 3" descr="MC900232607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2564904"/>
            <a:ext cx="2736702" cy="3416714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VY_INOVACE_32_13_Svalstvo-test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Mgr. Ondřej </a:t>
            </a:r>
            <a:r>
              <a:rPr lang="cs-CZ" b="1" i="1" dirty="0" err="1" smtClean="0"/>
              <a:t>Vraj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8.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Přírodopis</a:t>
            </a:r>
          </a:p>
          <a:p>
            <a:pPr marL="88900" indent="20638">
              <a:buNone/>
            </a:pPr>
            <a:r>
              <a:rPr lang="cs-CZ" dirty="0" smtClean="0"/>
              <a:t>Tematický okruh: </a:t>
            </a:r>
            <a:r>
              <a:rPr lang="cs-CZ" dirty="0" smtClean="0"/>
              <a:t>Přírodopis pro 8. </a:t>
            </a:r>
            <a:r>
              <a:rPr lang="cs-CZ" smtClean="0"/>
              <a:t>ročník ZŠ praktické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Vytvořeno dne: 12. 3. 2012</a:t>
            </a:r>
          </a:p>
          <a:p>
            <a:pPr marL="88900" indent="20638"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13. 3. 3012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8. ročníku ZŠ praktické k opakování látky o svalech. Může být použita jako kvíz pro jednotlivce či skupinu žáků.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Procvič si své vědomosti o svalech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Urči, zda je uvedené tvrzení platné pro kosterní nebo hladké svalstvo. </a:t>
            </a:r>
          </a:p>
          <a:p>
            <a:pPr algn="ctr">
              <a:buNone/>
            </a:pPr>
            <a:r>
              <a:rPr lang="cs-CZ" dirty="0" smtClean="0"/>
              <a:t>Klikni na rámeček s odpovědí a dozvíš se, zda jsi odpověděl správně.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ovládáme vůlí</a:t>
            </a: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232248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Kosterní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Hladké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39552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71703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NE!!!</a:t>
            </a:r>
            <a:endParaRPr lang="cs-CZ" dirty="0"/>
          </a:p>
        </p:txBody>
      </p:sp>
      <p:pic>
        <p:nvPicPr>
          <p:cNvPr id="4" name="Zástupný symbol pro obsah 3" descr="MC900433161.JPG">
            <a:hlinkClick r:id="" action="ppaction://hlinkshowjump?jump=lastslideviewed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spojeno s kostrou šlachami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232248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Kosterní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Hladké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39552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71703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ve stěnách vnitřních orgánů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232248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Kosterní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Hladké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39552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71703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umožňuje pohyb těla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232248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Kosterní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Hladké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39552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71703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nelze ovládat vůlí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232248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Kosterní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Hladké svalstvo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39552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71703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prstTxWarp prst="textCanUp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Výborně, jsi šikula!!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Zdroje: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113</Words>
  <Application>Microsoft Office PowerPoint</Application>
  <PresentationFormat>Předvádění na obrazovce (4:3)</PresentationFormat>
  <Paragraphs>44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Svalstvo - test</vt:lpstr>
      <vt:lpstr>Snímek 2</vt:lpstr>
      <vt:lpstr>Procvič si své vědomosti o svalech</vt:lpstr>
      <vt:lpstr>ovládáme vůlí</vt:lpstr>
      <vt:lpstr>TO NE!!!</vt:lpstr>
      <vt:lpstr>SUPER!!!</vt:lpstr>
      <vt:lpstr>je spojeno s kostrou šlachami</vt:lpstr>
      <vt:lpstr>SUPER!!!</vt:lpstr>
      <vt:lpstr>je ve stěnách vnitřních orgánů</vt:lpstr>
      <vt:lpstr>SUPER!!!</vt:lpstr>
      <vt:lpstr>umožňuje pohyb těla</vt:lpstr>
      <vt:lpstr>SUPER!!!</vt:lpstr>
      <vt:lpstr>nelze ovládat vůlí</vt:lpstr>
      <vt:lpstr>SUPER!!!</vt:lpstr>
      <vt:lpstr>Výborně, jsi šikula!!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ovládáme vůlí</dc:title>
  <dc:creator>Credo o.p.s.</dc:creator>
  <cp:lastModifiedBy>Credo o.p.s.</cp:lastModifiedBy>
  <cp:revision>12</cp:revision>
  <dcterms:created xsi:type="dcterms:W3CDTF">2012-04-27T09:32:28Z</dcterms:created>
  <dcterms:modified xsi:type="dcterms:W3CDTF">2012-06-04T08:07:10Z</dcterms:modified>
</cp:coreProperties>
</file>