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64" r:id="rId4"/>
    <p:sldId id="265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2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do 100 s přechodem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VY_32_INOVACE_4B31M2_Sčítání do 100 s přechodem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VY_32_INOVACE_4B31M2_Sčítání do 100 s přechodem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do 100 s přechodem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4338936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sčítání do 100 s přechodem přes desítku.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žáci pracují s názornými ukázkami, které přispívají k pochopení učiva.</a:t>
            </a:r>
          </a:p>
          <a:p>
            <a:r>
              <a:rPr lang="cs-CZ" dirty="0" smtClean="0"/>
              <a:t>Pomůcky: číselná </a:t>
            </a:r>
            <a:r>
              <a:rPr lang="cs-CZ" dirty="0" smtClean="0"/>
              <a:t>osa.</a:t>
            </a: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dopisují fixem příklady, počítají rozkladem; v druhé části úkolu naopak dokreslují kuličky tak, aby nejdříve doplnili </a:t>
            </a:r>
            <a:r>
              <a:rPr lang="cs-CZ" dirty="0" smtClean="0"/>
              <a:t>desítku.</a:t>
            </a:r>
            <a:endParaRPr lang="cs-CZ" dirty="0" smtClean="0"/>
          </a:p>
          <a:p>
            <a:pPr lvl="1"/>
            <a:r>
              <a:rPr lang="cs-CZ" dirty="0" smtClean="0"/>
              <a:t>Snímek 4 – žáci mohou použít i číselnou osu, pro názornost doporučuji vyznačovat fixem přidané </a:t>
            </a:r>
            <a:r>
              <a:rPr lang="cs-CZ" dirty="0" smtClean="0"/>
              <a:t>čtverečky.</a:t>
            </a:r>
            <a:endParaRPr lang="cs-CZ" dirty="0" smtClean="0"/>
          </a:p>
          <a:p>
            <a:pPr lvl="1"/>
            <a:r>
              <a:rPr lang="cs-CZ" dirty="0" smtClean="0"/>
              <a:t>Snímek 5 – příklady lze posouvat perem, je možné je i zapisovat ve správném </a:t>
            </a:r>
            <a:r>
              <a:rPr lang="cs-CZ" dirty="0" smtClean="0"/>
              <a:t>pořadí.</a:t>
            </a:r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Zapiš příklady podle znázornění (rozkladem),</a:t>
            </a:r>
            <a:br>
              <a:rPr lang="cs-CZ" sz="3200" dirty="0" smtClean="0"/>
            </a:br>
            <a:r>
              <a:rPr lang="cs-CZ" sz="3200" dirty="0" smtClean="0"/>
              <a:t>dokresli kuličky a vypočítej příklad.</a:t>
            </a:r>
            <a:endParaRPr lang="cs-CZ" sz="3200" dirty="0"/>
          </a:p>
        </p:txBody>
      </p:sp>
      <p:sp>
        <p:nvSpPr>
          <p:cNvPr id="3" name="Elipsa 2"/>
          <p:cNvSpPr/>
          <p:nvPr/>
        </p:nvSpPr>
        <p:spPr>
          <a:xfrm>
            <a:off x="611560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827584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043608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475656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691680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907704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123728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339752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555776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611560" y="3068960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827584" y="3068960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043608" y="3068960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491880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3707904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923928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4139952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4355976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572000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788024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5004048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5220072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5436096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6228184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6444208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6660232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6876256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7092280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7308304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7524328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7740352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7956376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8172400" y="1916832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6228184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6444208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6660232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6876256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7092280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7308304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7524328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7740352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7956376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8172400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6228184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6444208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6660232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6876256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7092280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7308304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7524328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7740352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7956376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8172400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6228184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6444208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6660232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6876256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7092280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7308304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7524328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7740352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7956376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8172400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6228184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6444208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6660232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6876256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7092280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7308304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7524328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7740352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7956376" y="3068960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8172400" y="3068960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6228184" y="3356992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3491880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3707904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3923928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4139952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4355976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4572000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4788024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5004048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5220072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5436096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3491880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3707904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3923928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Elipsa 105"/>
          <p:cNvSpPr/>
          <p:nvPr/>
        </p:nvSpPr>
        <p:spPr>
          <a:xfrm>
            <a:off x="4139952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Elipsa 106"/>
          <p:cNvSpPr/>
          <p:nvPr/>
        </p:nvSpPr>
        <p:spPr>
          <a:xfrm>
            <a:off x="4355976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Elipsa 107"/>
          <p:cNvSpPr/>
          <p:nvPr/>
        </p:nvSpPr>
        <p:spPr>
          <a:xfrm>
            <a:off x="4572000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Elipsa 108"/>
          <p:cNvSpPr/>
          <p:nvPr/>
        </p:nvSpPr>
        <p:spPr>
          <a:xfrm>
            <a:off x="4788024" y="2492896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Elipsa 109"/>
          <p:cNvSpPr/>
          <p:nvPr/>
        </p:nvSpPr>
        <p:spPr>
          <a:xfrm>
            <a:off x="5004048" y="2492896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Elipsa 110"/>
          <p:cNvSpPr/>
          <p:nvPr/>
        </p:nvSpPr>
        <p:spPr>
          <a:xfrm>
            <a:off x="5220072" y="2492896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Elipsa 111"/>
          <p:cNvSpPr/>
          <p:nvPr/>
        </p:nvSpPr>
        <p:spPr>
          <a:xfrm>
            <a:off x="5436096" y="2492896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Elipsa 112"/>
          <p:cNvSpPr/>
          <p:nvPr/>
        </p:nvSpPr>
        <p:spPr>
          <a:xfrm>
            <a:off x="3491880" y="2780928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Elipsa 113"/>
          <p:cNvSpPr/>
          <p:nvPr/>
        </p:nvSpPr>
        <p:spPr>
          <a:xfrm>
            <a:off x="3707904" y="2780928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Elipsa 114"/>
          <p:cNvSpPr/>
          <p:nvPr/>
        </p:nvSpPr>
        <p:spPr>
          <a:xfrm>
            <a:off x="3923928" y="2780928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Elipsa 122"/>
          <p:cNvSpPr/>
          <p:nvPr/>
        </p:nvSpPr>
        <p:spPr>
          <a:xfrm>
            <a:off x="611560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Elipsa 123"/>
          <p:cNvSpPr/>
          <p:nvPr/>
        </p:nvSpPr>
        <p:spPr>
          <a:xfrm>
            <a:off x="827584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Elipsa 124"/>
          <p:cNvSpPr/>
          <p:nvPr/>
        </p:nvSpPr>
        <p:spPr>
          <a:xfrm>
            <a:off x="1043608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Elipsa 125"/>
          <p:cNvSpPr/>
          <p:nvPr/>
        </p:nvSpPr>
        <p:spPr>
          <a:xfrm>
            <a:off x="1259632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Elipsa 126"/>
          <p:cNvSpPr/>
          <p:nvPr/>
        </p:nvSpPr>
        <p:spPr>
          <a:xfrm>
            <a:off x="1475656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Elipsa 127"/>
          <p:cNvSpPr/>
          <p:nvPr/>
        </p:nvSpPr>
        <p:spPr>
          <a:xfrm>
            <a:off x="1691680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Elipsa 128"/>
          <p:cNvSpPr/>
          <p:nvPr/>
        </p:nvSpPr>
        <p:spPr>
          <a:xfrm>
            <a:off x="1907704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Elipsa 129"/>
          <p:cNvSpPr/>
          <p:nvPr/>
        </p:nvSpPr>
        <p:spPr>
          <a:xfrm>
            <a:off x="2123728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Elipsa 130"/>
          <p:cNvSpPr/>
          <p:nvPr/>
        </p:nvSpPr>
        <p:spPr>
          <a:xfrm>
            <a:off x="2339752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Elipsa 131"/>
          <p:cNvSpPr/>
          <p:nvPr/>
        </p:nvSpPr>
        <p:spPr>
          <a:xfrm>
            <a:off x="2555776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Elipsa 132"/>
          <p:cNvSpPr/>
          <p:nvPr/>
        </p:nvSpPr>
        <p:spPr>
          <a:xfrm>
            <a:off x="611560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Elipsa 133"/>
          <p:cNvSpPr/>
          <p:nvPr/>
        </p:nvSpPr>
        <p:spPr>
          <a:xfrm>
            <a:off x="827584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Elipsa 134"/>
          <p:cNvSpPr/>
          <p:nvPr/>
        </p:nvSpPr>
        <p:spPr>
          <a:xfrm>
            <a:off x="1043608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Elipsa 135"/>
          <p:cNvSpPr/>
          <p:nvPr/>
        </p:nvSpPr>
        <p:spPr>
          <a:xfrm>
            <a:off x="1259632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Elipsa 136"/>
          <p:cNvSpPr/>
          <p:nvPr/>
        </p:nvSpPr>
        <p:spPr>
          <a:xfrm>
            <a:off x="1475656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Elipsa 137"/>
          <p:cNvSpPr/>
          <p:nvPr/>
        </p:nvSpPr>
        <p:spPr>
          <a:xfrm>
            <a:off x="1691680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Elipsa 138"/>
          <p:cNvSpPr/>
          <p:nvPr/>
        </p:nvSpPr>
        <p:spPr>
          <a:xfrm>
            <a:off x="1907704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Elipsa 142"/>
          <p:cNvSpPr/>
          <p:nvPr/>
        </p:nvSpPr>
        <p:spPr>
          <a:xfrm>
            <a:off x="3419872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4" name="Elipsa 143"/>
          <p:cNvSpPr/>
          <p:nvPr/>
        </p:nvSpPr>
        <p:spPr>
          <a:xfrm>
            <a:off x="3635896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5" name="Elipsa 144"/>
          <p:cNvSpPr/>
          <p:nvPr/>
        </p:nvSpPr>
        <p:spPr>
          <a:xfrm>
            <a:off x="3851920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6" name="Elipsa 145"/>
          <p:cNvSpPr/>
          <p:nvPr/>
        </p:nvSpPr>
        <p:spPr>
          <a:xfrm>
            <a:off x="4067944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Elipsa 146"/>
          <p:cNvSpPr/>
          <p:nvPr/>
        </p:nvSpPr>
        <p:spPr>
          <a:xfrm>
            <a:off x="4283968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Elipsa 147"/>
          <p:cNvSpPr/>
          <p:nvPr/>
        </p:nvSpPr>
        <p:spPr>
          <a:xfrm>
            <a:off x="4499992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Elipsa 148"/>
          <p:cNvSpPr/>
          <p:nvPr/>
        </p:nvSpPr>
        <p:spPr>
          <a:xfrm>
            <a:off x="4716016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Elipsa 149"/>
          <p:cNvSpPr/>
          <p:nvPr/>
        </p:nvSpPr>
        <p:spPr>
          <a:xfrm>
            <a:off x="4932040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Elipsa 150"/>
          <p:cNvSpPr/>
          <p:nvPr/>
        </p:nvSpPr>
        <p:spPr>
          <a:xfrm>
            <a:off x="5148064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Elipsa 151"/>
          <p:cNvSpPr/>
          <p:nvPr/>
        </p:nvSpPr>
        <p:spPr>
          <a:xfrm>
            <a:off x="5364088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Elipsa 152"/>
          <p:cNvSpPr/>
          <p:nvPr/>
        </p:nvSpPr>
        <p:spPr>
          <a:xfrm>
            <a:off x="3419872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Elipsa 153"/>
          <p:cNvSpPr/>
          <p:nvPr/>
        </p:nvSpPr>
        <p:spPr>
          <a:xfrm>
            <a:off x="3635896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Elipsa 154"/>
          <p:cNvSpPr/>
          <p:nvPr/>
        </p:nvSpPr>
        <p:spPr>
          <a:xfrm>
            <a:off x="3851920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Elipsa 155"/>
          <p:cNvSpPr/>
          <p:nvPr/>
        </p:nvSpPr>
        <p:spPr>
          <a:xfrm>
            <a:off x="4067944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Elipsa 156"/>
          <p:cNvSpPr/>
          <p:nvPr/>
        </p:nvSpPr>
        <p:spPr>
          <a:xfrm>
            <a:off x="4283968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Elipsa 157"/>
          <p:cNvSpPr/>
          <p:nvPr/>
        </p:nvSpPr>
        <p:spPr>
          <a:xfrm>
            <a:off x="4499992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Elipsa 158"/>
          <p:cNvSpPr/>
          <p:nvPr/>
        </p:nvSpPr>
        <p:spPr>
          <a:xfrm>
            <a:off x="4716016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Elipsa 159"/>
          <p:cNvSpPr/>
          <p:nvPr/>
        </p:nvSpPr>
        <p:spPr>
          <a:xfrm>
            <a:off x="4932040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Elipsa 160"/>
          <p:cNvSpPr/>
          <p:nvPr/>
        </p:nvSpPr>
        <p:spPr>
          <a:xfrm>
            <a:off x="5148064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2" name="Elipsa 161"/>
          <p:cNvSpPr/>
          <p:nvPr/>
        </p:nvSpPr>
        <p:spPr>
          <a:xfrm>
            <a:off x="5364088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3" name="Elipsa 162"/>
          <p:cNvSpPr/>
          <p:nvPr/>
        </p:nvSpPr>
        <p:spPr>
          <a:xfrm>
            <a:off x="3419872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4" name="Elipsa 163"/>
          <p:cNvSpPr/>
          <p:nvPr/>
        </p:nvSpPr>
        <p:spPr>
          <a:xfrm>
            <a:off x="3635896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5" name="Elipsa 164"/>
          <p:cNvSpPr/>
          <p:nvPr/>
        </p:nvSpPr>
        <p:spPr>
          <a:xfrm>
            <a:off x="3851920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6" name="Elipsa 165"/>
          <p:cNvSpPr/>
          <p:nvPr/>
        </p:nvSpPr>
        <p:spPr>
          <a:xfrm>
            <a:off x="4067944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Elipsa 166"/>
          <p:cNvSpPr/>
          <p:nvPr/>
        </p:nvSpPr>
        <p:spPr>
          <a:xfrm>
            <a:off x="4283968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Elipsa 167"/>
          <p:cNvSpPr/>
          <p:nvPr/>
        </p:nvSpPr>
        <p:spPr>
          <a:xfrm>
            <a:off x="4499992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Elipsa 168"/>
          <p:cNvSpPr/>
          <p:nvPr/>
        </p:nvSpPr>
        <p:spPr>
          <a:xfrm>
            <a:off x="4716016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0" name="Elipsa 169"/>
          <p:cNvSpPr/>
          <p:nvPr/>
        </p:nvSpPr>
        <p:spPr>
          <a:xfrm>
            <a:off x="4932040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1" name="Elipsa 170"/>
          <p:cNvSpPr/>
          <p:nvPr/>
        </p:nvSpPr>
        <p:spPr>
          <a:xfrm>
            <a:off x="5148064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2" name="Elipsa 171"/>
          <p:cNvSpPr/>
          <p:nvPr/>
        </p:nvSpPr>
        <p:spPr>
          <a:xfrm>
            <a:off x="5364088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3" name="Elipsa 172"/>
          <p:cNvSpPr/>
          <p:nvPr/>
        </p:nvSpPr>
        <p:spPr>
          <a:xfrm>
            <a:off x="3419872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4" name="Elipsa 173"/>
          <p:cNvSpPr/>
          <p:nvPr/>
        </p:nvSpPr>
        <p:spPr>
          <a:xfrm>
            <a:off x="3635896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5" name="Elipsa 174"/>
          <p:cNvSpPr/>
          <p:nvPr/>
        </p:nvSpPr>
        <p:spPr>
          <a:xfrm>
            <a:off x="3851920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6" name="Elipsa 175"/>
          <p:cNvSpPr/>
          <p:nvPr/>
        </p:nvSpPr>
        <p:spPr>
          <a:xfrm>
            <a:off x="4067944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7" name="Elipsa 176"/>
          <p:cNvSpPr/>
          <p:nvPr/>
        </p:nvSpPr>
        <p:spPr>
          <a:xfrm>
            <a:off x="4283968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3" name="Elipsa 182"/>
          <p:cNvSpPr/>
          <p:nvPr/>
        </p:nvSpPr>
        <p:spPr>
          <a:xfrm>
            <a:off x="611560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4" name="Elipsa 183"/>
          <p:cNvSpPr/>
          <p:nvPr/>
        </p:nvSpPr>
        <p:spPr>
          <a:xfrm>
            <a:off x="827584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5" name="Elipsa 184"/>
          <p:cNvSpPr/>
          <p:nvPr/>
        </p:nvSpPr>
        <p:spPr>
          <a:xfrm>
            <a:off x="1043608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Elipsa 185"/>
          <p:cNvSpPr/>
          <p:nvPr/>
        </p:nvSpPr>
        <p:spPr>
          <a:xfrm>
            <a:off x="1259632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Elipsa 186"/>
          <p:cNvSpPr/>
          <p:nvPr/>
        </p:nvSpPr>
        <p:spPr>
          <a:xfrm>
            <a:off x="1475656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Elipsa 187"/>
          <p:cNvSpPr/>
          <p:nvPr/>
        </p:nvSpPr>
        <p:spPr>
          <a:xfrm>
            <a:off x="1691680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Elipsa 188"/>
          <p:cNvSpPr/>
          <p:nvPr/>
        </p:nvSpPr>
        <p:spPr>
          <a:xfrm>
            <a:off x="1907704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0" name="Elipsa 189"/>
          <p:cNvSpPr/>
          <p:nvPr/>
        </p:nvSpPr>
        <p:spPr>
          <a:xfrm>
            <a:off x="2123728" y="2780928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1" name="Elipsa 190"/>
          <p:cNvSpPr/>
          <p:nvPr/>
        </p:nvSpPr>
        <p:spPr>
          <a:xfrm>
            <a:off x="2339752" y="2780928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2" name="Elipsa 191"/>
          <p:cNvSpPr/>
          <p:nvPr/>
        </p:nvSpPr>
        <p:spPr>
          <a:xfrm>
            <a:off x="2555776" y="2780928"/>
            <a:ext cx="194320" cy="19432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3" name="Elipsa 192"/>
          <p:cNvSpPr/>
          <p:nvPr/>
        </p:nvSpPr>
        <p:spPr>
          <a:xfrm>
            <a:off x="6156176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4" name="Elipsa 193"/>
          <p:cNvSpPr/>
          <p:nvPr/>
        </p:nvSpPr>
        <p:spPr>
          <a:xfrm>
            <a:off x="6372200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5" name="Elipsa 194"/>
          <p:cNvSpPr/>
          <p:nvPr/>
        </p:nvSpPr>
        <p:spPr>
          <a:xfrm>
            <a:off x="6588224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6" name="Elipsa 195"/>
          <p:cNvSpPr/>
          <p:nvPr/>
        </p:nvSpPr>
        <p:spPr>
          <a:xfrm>
            <a:off x="6804248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7" name="Elipsa 196"/>
          <p:cNvSpPr/>
          <p:nvPr/>
        </p:nvSpPr>
        <p:spPr>
          <a:xfrm>
            <a:off x="7020272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8" name="Elipsa 197"/>
          <p:cNvSpPr/>
          <p:nvPr/>
        </p:nvSpPr>
        <p:spPr>
          <a:xfrm>
            <a:off x="7236296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9" name="Elipsa 198"/>
          <p:cNvSpPr/>
          <p:nvPr/>
        </p:nvSpPr>
        <p:spPr>
          <a:xfrm>
            <a:off x="7452320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Elipsa 199"/>
          <p:cNvSpPr/>
          <p:nvPr/>
        </p:nvSpPr>
        <p:spPr>
          <a:xfrm>
            <a:off x="7668344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Elipsa 200"/>
          <p:cNvSpPr/>
          <p:nvPr/>
        </p:nvSpPr>
        <p:spPr>
          <a:xfrm>
            <a:off x="7884368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Elipsa 201"/>
          <p:cNvSpPr/>
          <p:nvPr/>
        </p:nvSpPr>
        <p:spPr>
          <a:xfrm>
            <a:off x="8100392" y="422108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3" name="Elipsa 202"/>
          <p:cNvSpPr/>
          <p:nvPr/>
        </p:nvSpPr>
        <p:spPr>
          <a:xfrm>
            <a:off x="6156176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" name="Elipsa 203"/>
          <p:cNvSpPr/>
          <p:nvPr/>
        </p:nvSpPr>
        <p:spPr>
          <a:xfrm>
            <a:off x="6372200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" name="Elipsa 204"/>
          <p:cNvSpPr/>
          <p:nvPr/>
        </p:nvSpPr>
        <p:spPr>
          <a:xfrm>
            <a:off x="6588224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6" name="Elipsa 205"/>
          <p:cNvSpPr/>
          <p:nvPr/>
        </p:nvSpPr>
        <p:spPr>
          <a:xfrm>
            <a:off x="6804248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7" name="Elipsa 206"/>
          <p:cNvSpPr/>
          <p:nvPr/>
        </p:nvSpPr>
        <p:spPr>
          <a:xfrm>
            <a:off x="7020272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8" name="Elipsa 207"/>
          <p:cNvSpPr/>
          <p:nvPr/>
        </p:nvSpPr>
        <p:spPr>
          <a:xfrm>
            <a:off x="7236296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Elipsa 208"/>
          <p:cNvSpPr/>
          <p:nvPr/>
        </p:nvSpPr>
        <p:spPr>
          <a:xfrm>
            <a:off x="7452320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Elipsa 209"/>
          <p:cNvSpPr/>
          <p:nvPr/>
        </p:nvSpPr>
        <p:spPr>
          <a:xfrm>
            <a:off x="7668344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1" name="Elipsa 210"/>
          <p:cNvSpPr/>
          <p:nvPr/>
        </p:nvSpPr>
        <p:spPr>
          <a:xfrm>
            <a:off x="7884368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2" name="Elipsa 211"/>
          <p:cNvSpPr/>
          <p:nvPr/>
        </p:nvSpPr>
        <p:spPr>
          <a:xfrm>
            <a:off x="8100392" y="4509120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3" name="Elipsa 212"/>
          <p:cNvSpPr/>
          <p:nvPr/>
        </p:nvSpPr>
        <p:spPr>
          <a:xfrm>
            <a:off x="6156176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Elipsa 213"/>
          <p:cNvSpPr/>
          <p:nvPr/>
        </p:nvSpPr>
        <p:spPr>
          <a:xfrm>
            <a:off x="6372200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5" name="Elipsa 214"/>
          <p:cNvSpPr/>
          <p:nvPr/>
        </p:nvSpPr>
        <p:spPr>
          <a:xfrm>
            <a:off x="6588224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Elipsa 215"/>
          <p:cNvSpPr/>
          <p:nvPr/>
        </p:nvSpPr>
        <p:spPr>
          <a:xfrm>
            <a:off x="6804248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Elipsa 216"/>
          <p:cNvSpPr/>
          <p:nvPr/>
        </p:nvSpPr>
        <p:spPr>
          <a:xfrm>
            <a:off x="7020272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8" name="Elipsa 217"/>
          <p:cNvSpPr/>
          <p:nvPr/>
        </p:nvSpPr>
        <p:spPr>
          <a:xfrm>
            <a:off x="7236296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9" name="Elipsa 218"/>
          <p:cNvSpPr/>
          <p:nvPr/>
        </p:nvSpPr>
        <p:spPr>
          <a:xfrm>
            <a:off x="7452320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0" name="Elipsa 219"/>
          <p:cNvSpPr/>
          <p:nvPr/>
        </p:nvSpPr>
        <p:spPr>
          <a:xfrm>
            <a:off x="7668344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1" name="Elipsa 220"/>
          <p:cNvSpPr/>
          <p:nvPr/>
        </p:nvSpPr>
        <p:spPr>
          <a:xfrm>
            <a:off x="7884368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2" name="Elipsa 221"/>
          <p:cNvSpPr/>
          <p:nvPr/>
        </p:nvSpPr>
        <p:spPr>
          <a:xfrm>
            <a:off x="8100392" y="4797152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3" name="Elipsa 222"/>
          <p:cNvSpPr/>
          <p:nvPr/>
        </p:nvSpPr>
        <p:spPr>
          <a:xfrm>
            <a:off x="6156176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4" name="Elipsa 223"/>
          <p:cNvSpPr/>
          <p:nvPr/>
        </p:nvSpPr>
        <p:spPr>
          <a:xfrm>
            <a:off x="6372200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5" name="Elipsa 224"/>
          <p:cNvSpPr/>
          <p:nvPr/>
        </p:nvSpPr>
        <p:spPr>
          <a:xfrm>
            <a:off x="6588224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6" name="Elipsa 225"/>
          <p:cNvSpPr/>
          <p:nvPr/>
        </p:nvSpPr>
        <p:spPr>
          <a:xfrm>
            <a:off x="6804248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7" name="Elipsa 226"/>
          <p:cNvSpPr/>
          <p:nvPr/>
        </p:nvSpPr>
        <p:spPr>
          <a:xfrm>
            <a:off x="7020272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8" name="Elipsa 227"/>
          <p:cNvSpPr/>
          <p:nvPr/>
        </p:nvSpPr>
        <p:spPr>
          <a:xfrm>
            <a:off x="7236296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9" name="Elipsa 228"/>
          <p:cNvSpPr/>
          <p:nvPr/>
        </p:nvSpPr>
        <p:spPr>
          <a:xfrm>
            <a:off x="7452320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Elipsa 229"/>
          <p:cNvSpPr/>
          <p:nvPr/>
        </p:nvSpPr>
        <p:spPr>
          <a:xfrm>
            <a:off x="7668344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1" name="Elipsa 230"/>
          <p:cNvSpPr/>
          <p:nvPr/>
        </p:nvSpPr>
        <p:spPr>
          <a:xfrm>
            <a:off x="7884368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2" name="Elipsa 231"/>
          <p:cNvSpPr/>
          <p:nvPr/>
        </p:nvSpPr>
        <p:spPr>
          <a:xfrm>
            <a:off x="8100392" y="5085184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3" name="Elipsa 232"/>
          <p:cNvSpPr/>
          <p:nvPr/>
        </p:nvSpPr>
        <p:spPr>
          <a:xfrm>
            <a:off x="6156176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4" name="Elipsa 233"/>
          <p:cNvSpPr/>
          <p:nvPr/>
        </p:nvSpPr>
        <p:spPr>
          <a:xfrm>
            <a:off x="6372200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5" name="Elipsa 234"/>
          <p:cNvSpPr/>
          <p:nvPr/>
        </p:nvSpPr>
        <p:spPr>
          <a:xfrm>
            <a:off x="6588224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6" name="Elipsa 235"/>
          <p:cNvSpPr/>
          <p:nvPr/>
        </p:nvSpPr>
        <p:spPr>
          <a:xfrm>
            <a:off x="6804248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7" name="Elipsa 236"/>
          <p:cNvSpPr/>
          <p:nvPr/>
        </p:nvSpPr>
        <p:spPr>
          <a:xfrm>
            <a:off x="7020272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8" name="Elipsa 237"/>
          <p:cNvSpPr/>
          <p:nvPr/>
        </p:nvSpPr>
        <p:spPr>
          <a:xfrm>
            <a:off x="7236296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9" name="Elipsa 238"/>
          <p:cNvSpPr/>
          <p:nvPr/>
        </p:nvSpPr>
        <p:spPr>
          <a:xfrm>
            <a:off x="7452320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0" name="Elipsa 239"/>
          <p:cNvSpPr/>
          <p:nvPr/>
        </p:nvSpPr>
        <p:spPr>
          <a:xfrm>
            <a:off x="7668344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1" name="Elipsa 240"/>
          <p:cNvSpPr/>
          <p:nvPr/>
        </p:nvSpPr>
        <p:spPr>
          <a:xfrm>
            <a:off x="7884368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2" name="Elipsa 241"/>
          <p:cNvSpPr/>
          <p:nvPr/>
        </p:nvSpPr>
        <p:spPr>
          <a:xfrm>
            <a:off x="8100392" y="5373216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3" name="Elipsa 242"/>
          <p:cNvSpPr/>
          <p:nvPr/>
        </p:nvSpPr>
        <p:spPr>
          <a:xfrm>
            <a:off x="6156176" y="566124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Elipsa 243"/>
          <p:cNvSpPr/>
          <p:nvPr/>
        </p:nvSpPr>
        <p:spPr>
          <a:xfrm>
            <a:off x="611560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5" name="Elipsa 244"/>
          <p:cNvSpPr/>
          <p:nvPr/>
        </p:nvSpPr>
        <p:spPr>
          <a:xfrm>
            <a:off x="827584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6" name="Elipsa 245"/>
          <p:cNvSpPr/>
          <p:nvPr/>
        </p:nvSpPr>
        <p:spPr>
          <a:xfrm>
            <a:off x="1043608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7" name="Elipsa 246"/>
          <p:cNvSpPr/>
          <p:nvPr/>
        </p:nvSpPr>
        <p:spPr>
          <a:xfrm>
            <a:off x="1259632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8" name="Elipsa 247"/>
          <p:cNvSpPr/>
          <p:nvPr/>
        </p:nvSpPr>
        <p:spPr>
          <a:xfrm>
            <a:off x="1475656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9" name="Elipsa 248"/>
          <p:cNvSpPr/>
          <p:nvPr/>
        </p:nvSpPr>
        <p:spPr>
          <a:xfrm>
            <a:off x="1691680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0" name="Elipsa 249"/>
          <p:cNvSpPr/>
          <p:nvPr/>
        </p:nvSpPr>
        <p:spPr>
          <a:xfrm>
            <a:off x="1907704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1" name="Elipsa 250"/>
          <p:cNvSpPr/>
          <p:nvPr/>
        </p:nvSpPr>
        <p:spPr>
          <a:xfrm>
            <a:off x="2123728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2" name="Elipsa 251"/>
          <p:cNvSpPr/>
          <p:nvPr/>
        </p:nvSpPr>
        <p:spPr>
          <a:xfrm>
            <a:off x="2339752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3" name="Elipsa 252"/>
          <p:cNvSpPr/>
          <p:nvPr/>
        </p:nvSpPr>
        <p:spPr>
          <a:xfrm>
            <a:off x="2555776" y="2204864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4" name="Elipsa 253"/>
          <p:cNvSpPr/>
          <p:nvPr/>
        </p:nvSpPr>
        <p:spPr>
          <a:xfrm>
            <a:off x="611560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5" name="Elipsa 254"/>
          <p:cNvSpPr/>
          <p:nvPr/>
        </p:nvSpPr>
        <p:spPr>
          <a:xfrm>
            <a:off x="827584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6" name="Elipsa 255"/>
          <p:cNvSpPr/>
          <p:nvPr/>
        </p:nvSpPr>
        <p:spPr>
          <a:xfrm>
            <a:off x="1043608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7" name="Elipsa 256"/>
          <p:cNvSpPr/>
          <p:nvPr/>
        </p:nvSpPr>
        <p:spPr>
          <a:xfrm>
            <a:off x="1259632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8" name="Elipsa 257"/>
          <p:cNvSpPr/>
          <p:nvPr/>
        </p:nvSpPr>
        <p:spPr>
          <a:xfrm>
            <a:off x="1475656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9" name="Elipsa 258"/>
          <p:cNvSpPr/>
          <p:nvPr/>
        </p:nvSpPr>
        <p:spPr>
          <a:xfrm>
            <a:off x="1691680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0" name="Elipsa 259"/>
          <p:cNvSpPr/>
          <p:nvPr/>
        </p:nvSpPr>
        <p:spPr>
          <a:xfrm>
            <a:off x="1907704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1" name="Elipsa 260"/>
          <p:cNvSpPr/>
          <p:nvPr/>
        </p:nvSpPr>
        <p:spPr>
          <a:xfrm>
            <a:off x="2123728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2" name="Elipsa 261"/>
          <p:cNvSpPr/>
          <p:nvPr/>
        </p:nvSpPr>
        <p:spPr>
          <a:xfrm>
            <a:off x="2339752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3" name="Elipsa 262"/>
          <p:cNvSpPr/>
          <p:nvPr/>
        </p:nvSpPr>
        <p:spPr>
          <a:xfrm>
            <a:off x="2555776" y="2492896"/>
            <a:ext cx="194320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5" name="Přímá spojovací čára 264"/>
          <p:cNvCxnSpPr/>
          <p:nvPr/>
        </p:nvCxnSpPr>
        <p:spPr>
          <a:xfrm>
            <a:off x="539552" y="4005064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6" name="Přímá spojovací čára 265"/>
          <p:cNvCxnSpPr/>
          <p:nvPr/>
        </p:nvCxnSpPr>
        <p:spPr>
          <a:xfrm>
            <a:off x="611560" y="6453336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9" name="Přímá spojovací čára 268"/>
          <p:cNvCxnSpPr/>
          <p:nvPr/>
        </p:nvCxnSpPr>
        <p:spPr>
          <a:xfrm>
            <a:off x="3347864" y="4005064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0" name="Přímá spojovací čára 269"/>
          <p:cNvCxnSpPr/>
          <p:nvPr/>
        </p:nvCxnSpPr>
        <p:spPr>
          <a:xfrm>
            <a:off x="6156176" y="4005064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1" name="Přímá spojovací čára 270"/>
          <p:cNvCxnSpPr/>
          <p:nvPr/>
        </p:nvCxnSpPr>
        <p:spPr>
          <a:xfrm>
            <a:off x="3491880" y="6453336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2" name="Přímá spojovací čára 271"/>
          <p:cNvCxnSpPr/>
          <p:nvPr/>
        </p:nvCxnSpPr>
        <p:spPr>
          <a:xfrm>
            <a:off x="6228184" y="6453336"/>
            <a:ext cx="244827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3" name="TextovéPole 272"/>
          <p:cNvSpPr txBox="1"/>
          <p:nvPr/>
        </p:nvSpPr>
        <p:spPr>
          <a:xfrm>
            <a:off x="683568" y="60212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17+8=</a:t>
            </a:r>
            <a:endParaRPr lang="cs-CZ" sz="2400" dirty="0"/>
          </a:p>
        </p:txBody>
      </p:sp>
      <p:sp>
        <p:nvSpPr>
          <p:cNvPr id="274" name="TextovéPole 273"/>
          <p:cNvSpPr txBox="1"/>
          <p:nvPr/>
        </p:nvSpPr>
        <p:spPr>
          <a:xfrm>
            <a:off x="3563888" y="60212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35+6=</a:t>
            </a:r>
            <a:endParaRPr lang="cs-CZ" sz="2400" dirty="0"/>
          </a:p>
        </p:txBody>
      </p:sp>
      <p:sp>
        <p:nvSpPr>
          <p:cNvPr id="275" name="TextovéPole 274"/>
          <p:cNvSpPr txBox="1"/>
          <p:nvPr/>
        </p:nvSpPr>
        <p:spPr>
          <a:xfrm>
            <a:off x="6300192" y="602128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54+9=</a:t>
            </a:r>
            <a:endParaRPr lang="cs-CZ" sz="2400" dirty="0"/>
          </a:p>
        </p:txBody>
      </p:sp>
      <p:sp>
        <p:nvSpPr>
          <p:cNvPr id="278" name="Elipsa 277"/>
          <p:cNvSpPr/>
          <p:nvPr/>
        </p:nvSpPr>
        <p:spPr>
          <a:xfrm>
            <a:off x="6372200" y="566124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9" name="Elipsa 278"/>
          <p:cNvSpPr/>
          <p:nvPr/>
        </p:nvSpPr>
        <p:spPr>
          <a:xfrm>
            <a:off x="6588224" y="566124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0" name="Elipsa 279"/>
          <p:cNvSpPr/>
          <p:nvPr/>
        </p:nvSpPr>
        <p:spPr>
          <a:xfrm>
            <a:off x="6804248" y="5661248"/>
            <a:ext cx="194320" cy="1943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znázorňuj na počtářských čtverečcích a vypočítej je rozkladem.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038600" cy="37084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  <a:gridCol w="40386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19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29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39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49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59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69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79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89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90</a:t>
                      </a:r>
                      <a:endParaRPr lang="cs-CZ" sz="1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91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92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93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94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95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96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97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98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b="1" dirty="0" smtClean="0"/>
                        <a:t>99</a:t>
                      </a:r>
                      <a:endParaRPr lang="cs-CZ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 smtClean="0"/>
                        <a:t>100</a:t>
                      </a:r>
                      <a:endParaRPr lang="cs-CZ" sz="11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17+8=</a:t>
            </a:r>
          </a:p>
          <a:p>
            <a:r>
              <a:rPr lang="cs-CZ" dirty="0" smtClean="0"/>
              <a:t>47+8=</a:t>
            </a:r>
          </a:p>
          <a:p>
            <a:r>
              <a:rPr lang="cs-CZ" dirty="0" smtClean="0"/>
              <a:t>36+6=</a:t>
            </a:r>
          </a:p>
          <a:p>
            <a:r>
              <a:rPr lang="cs-CZ" dirty="0" smtClean="0"/>
              <a:t>29+3=</a:t>
            </a:r>
          </a:p>
          <a:p>
            <a:r>
              <a:rPr lang="cs-CZ" dirty="0" smtClean="0"/>
              <a:t>72+9=</a:t>
            </a:r>
          </a:p>
          <a:p>
            <a:r>
              <a:rPr lang="cs-CZ" dirty="0" smtClean="0"/>
              <a:t>68+4=</a:t>
            </a:r>
          </a:p>
          <a:p>
            <a:r>
              <a:rPr lang="cs-CZ" dirty="0" smtClean="0"/>
              <a:t>84+7=</a:t>
            </a:r>
          </a:p>
          <a:p>
            <a:r>
              <a:rPr lang="cs-CZ" dirty="0" smtClean="0"/>
              <a:t>53+9=</a:t>
            </a:r>
          </a:p>
          <a:p>
            <a:r>
              <a:rPr lang="cs-CZ" dirty="0" smtClean="0"/>
              <a:t>25+8=</a:t>
            </a:r>
          </a:p>
          <a:p>
            <a:r>
              <a:rPr lang="cs-CZ" dirty="0" smtClean="0"/>
              <a:t>49+5=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156176" y="1988840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156176" y="2420888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6156176" y="2852936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156176" y="3284984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156176" y="3717032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156176" y="4149080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56176" y="4581128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156176" y="5013176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6156176" y="5445224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156176" y="5877272"/>
            <a:ext cx="237626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vypočítej a seřaď je vedle</a:t>
            </a:r>
            <a:br>
              <a:rPr lang="cs-CZ" dirty="0" smtClean="0"/>
            </a:br>
            <a:r>
              <a:rPr lang="cs-CZ" dirty="0" smtClean="0"/>
              <a:t>od nejmenšího výsledku po největší.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63888" y="6021288"/>
            <a:ext cx="1008112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40-5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563888" y="5517232"/>
            <a:ext cx="1008112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17+20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563888" y="5013176"/>
            <a:ext cx="1008112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25+9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563888" y="4509120"/>
            <a:ext cx="1008112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6+30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300192" y="6021288"/>
            <a:ext cx="1008112" cy="43204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72+4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300192" y="5517232"/>
            <a:ext cx="1008112" cy="43204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80-2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300192" y="5013176"/>
            <a:ext cx="1008112" cy="43204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99-20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300192" y="4509120"/>
            <a:ext cx="1008112" cy="432048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69+8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683568" y="3429000"/>
            <a:ext cx="1008112" cy="43204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17+7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683568" y="2924944"/>
            <a:ext cx="1008112" cy="43204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18+8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683568" y="2420888"/>
            <a:ext cx="1008112" cy="43204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19+6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683568" y="1916832"/>
            <a:ext cx="1008112" cy="432048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14+9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563888" y="3429000"/>
            <a:ext cx="1008112" cy="43204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36+9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563888" y="2924944"/>
            <a:ext cx="1008112" cy="43204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35+8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563888" y="2420888"/>
            <a:ext cx="1008112" cy="43204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38+4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3563888" y="1916832"/>
            <a:ext cx="1008112" cy="43204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37+7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6300192" y="3429000"/>
            <a:ext cx="1008112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75+6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6300192" y="2924944"/>
            <a:ext cx="1008112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78+5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6300192" y="2420888"/>
            <a:ext cx="1008112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76+8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6300192" y="1916832"/>
            <a:ext cx="1008112" cy="43204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73+9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683568" y="6021288"/>
            <a:ext cx="1008112" cy="43204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58+6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683568" y="5517232"/>
            <a:ext cx="1008112" cy="43204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59+2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683568" y="5013176"/>
            <a:ext cx="1008112" cy="43204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40+22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683568" y="4509120"/>
            <a:ext cx="1008112" cy="432048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68-5</a:t>
            </a:r>
            <a:endParaRPr lang="cs-CZ" sz="2400" dirty="0"/>
          </a:p>
        </p:txBody>
      </p:sp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901</TotalTime>
  <Words>339</Words>
  <Application>Microsoft Office PowerPoint</Application>
  <PresentationFormat>Předvádění na obrazovce (4:3)</PresentationFormat>
  <Paragraphs>155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Zapiš příklady podle znázornění (rozkladem), dokresli kuličky a vypočítej příklad.</vt:lpstr>
      <vt:lpstr>Příklady znázorňuj na počtářských čtverečcích a vypočítej je rozkladem.</vt:lpstr>
      <vt:lpstr>Příklady vypočítej a seřaď je vedle od nejmenšího výsledku po největší.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110</cp:revision>
  <dcterms:created xsi:type="dcterms:W3CDTF">2011-08-21T15:31:45Z</dcterms:created>
  <dcterms:modified xsi:type="dcterms:W3CDTF">2012-03-08T15:40:10Z</dcterms:modified>
</cp:coreProperties>
</file>