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84EBA-2EBC-4774-A7B8-699D9C380939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AE59D-EDDA-462A-84A1-17B0A033F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  <a:noFill/>
        </p:spPr>
        <p:txBody>
          <a:bodyPr>
            <a:noAutofit/>
          </a:bodyPr>
          <a:lstStyle/>
          <a:p>
            <a:r>
              <a:rPr lang="cs-CZ" sz="7200" b="1" dirty="0" smtClean="0">
                <a:ln w="1587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Lidské tělo - opakování</a:t>
            </a:r>
            <a:endParaRPr lang="cs-CZ" sz="7200" b="1" dirty="0">
              <a:ln w="15875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4" name="Obrázek 3" descr="MP9003211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2708920"/>
            <a:ext cx="2609088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>
            <a:noAutofit/>
          </a:bodyPr>
          <a:lstStyle/>
          <a:p>
            <a:pPr marL="88900" indent="20638"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800" dirty="0" smtClean="0"/>
              <a:t>Základní škola a Střední škola CREDO, o.p.s.</a:t>
            </a:r>
          </a:p>
          <a:p>
            <a:pPr marL="88900" indent="20638"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800" dirty="0" smtClean="0"/>
              <a:t>Číslo projektu: CZ.1.07/1.4.00/21.2963 </a:t>
            </a:r>
          </a:p>
          <a:p>
            <a:pPr marL="88900" indent="20638">
              <a:buNone/>
            </a:pPr>
            <a:endParaRPr lang="cs-CZ" sz="1800" dirty="0" smtClean="0"/>
          </a:p>
          <a:p>
            <a:pPr marL="88900" indent="20638">
              <a:buNone/>
            </a:pPr>
            <a:r>
              <a:rPr lang="cs-CZ" sz="1800" dirty="0" smtClean="0"/>
              <a:t>Výukový materiál č.: VY_INOVACE_32_16_ Lidské tělo-opakování</a:t>
            </a:r>
          </a:p>
          <a:p>
            <a:pPr marL="88900" indent="20638">
              <a:buNone/>
            </a:pPr>
            <a:r>
              <a:rPr lang="cs-CZ" sz="1800" dirty="0" smtClean="0"/>
              <a:t> Vypracoval: </a:t>
            </a:r>
            <a:r>
              <a:rPr lang="cs-CZ" sz="1800" b="1" i="1" dirty="0" smtClean="0"/>
              <a:t>Mgr. Ondřej </a:t>
            </a:r>
            <a:r>
              <a:rPr lang="cs-CZ" sz="1800" b="1" i="1" dirty="0" err="1" smtClean="0"/>
              <a:t>Vraj</a:t>
            </a:r>
            <a:endParaRPr lang="cs-CZ" sz="1800" dirty="0" smtClean="0"/>
          </a:p>
          <a:p>
            <a:pPr marL="88900" indent="20638">
              <a:buNone/>
            </a:pPr>
            <a:r>
              <a:rPr lang="cs-CZ" sz="1800" dirty="0" smtClean="0"/>
              <a:t> Určeno pro 8. ročník </a:t>
            </a:r>
            <a:r>
              <a:rPr lang="cs-CZ" sz="1800" i="1" dirty="0" smtClean="0"/>
              <a:t>ZŠ</a:t>
            </a:r>
            <a:r>
              <a:rPr lang="cs-CZ" sz="1800" dirty="0" smtClean="0"/>
              <a:t> praktické</a:t>
            </a:r>
          </a:p>
          <a:p>
            <a:pPr marL="88900" indent="20638">
              <a:buNone/>
            </a:pPr>
            <a:r>
              <a:rPr lang="cs-CZ" sz="1800" dirty="0" smtClean="0"/>
              <a:t>Vzdělávací oblast: Člověk a příroda</a:t>
            </a:r>
          </a:p>
          <a:p>
            <a:pPr marL="88900" indent="20638">
              <a:buNone/>
            </a:pPr>
            <a:r>
              <a:rPr lang="cs-CZ" sz="1800" dirty="0" smtClean="0"/>
              <a:t>Vzdělávací obor: Přírodopis</a:t>
            </a:r>
          </a:p>
          <a:p>
            <a:pPr marL="88900" indent="20638">
              <a:buNone/>
            </a:pPr>
            <a:r>
              <a:rPr lang="cs-CZ" sz="1800" dirty="0" smtClean="0"/>
              <a:t>Tematický okruh: </a:t>
            </a:r>
            <a:r>
              <a:rPr lang="cs-CZ" sz="1800" dirty="0" smtClean="0"/>
              <a:t>Přírodopis pro 8. </a:t>
            </a:r>
            <a:r>
              <a:rPr lang="cs-CZ" sz="1800" smtClean="0"/>
              <a:t>ročník ZŠ praktické</a:t>
            </a:r>
            <a:endParaRPr lang="cs-CZ" sz="1800" dirty="0" smtClean="0"/>
          </a:p>
          <a:p>
            <a:pPr marL="88900" indent="20638">
              <a:buNone/>
            </a:pPr>
            <a:r>
              <a:rPr lang="cs-CZ" sz="1800" dirty="0" smtClean="0"/>
              <a:t>Vytvořeno dne: 2. 4. 2012</a:t>
            </a:r>
          </a:p>
          <a:p>
            <a:pPr marL="88900" indent="20638">
              <a:buNone/>
            </a:pPr>
            <a:r>
              <a:rPr lang="cs-CZ" sz="1800" dirty="0" err="1" smtClean="0"/>
              <a:t>Odpilotováno</a:t>
            </a:r>
            <a:r>
              <a:rPr lang="cs-CZ" sz="1800" dirty="0" smtClean="0"/>
              <a:t> ve výuce dne: 3. 4. 2012</a:t>
            </a:r>
          </a:p>
          <a:p>
            <a:pPr marL="88900" indent="20638">
              <a:buNone/>
            </a:pPr>
            <a:endParaRPr lang="cs-CZ" sz="1800" dirty="0" smtClean="0"/>
          </a:p>
          <a:p>
            <a:pPr marL="88900" indent="20638">
              <a:buNone/>
            </a:pPr>
            <a:r>
              <a:rPr lang="cs-CZ" sz="1800" dirty="0" smtClean="0"/>
              <a:t>Anotace: Prezentace </a:t>
            </a:r>
            <a:r>
              <a:rPr lang="cs-CZ" sz="1800" dirty="0" err="1" smtClean="0"/>
              <a:t>Powerpoint</a:t>
            </a:r>
            <a:r>
              <a:rPr lang="cs-CZ" sz="1800" dirty="0" smtClean="0"/>
              <a:t> určená žákům 8. ročníku ZŠ praktické k opakování látky o soustavách lidského těla. Prezentace je určena ke společnému opakování.</a:t>
            </a:r>
          </a:p>
          <a:p>
            <a:pPr marL="88900" indent="20638">
              <a:buNone/>
            </a:pPr>
            <a:endParaRPr lang="cs-CZ" sz="1800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5760720" cy="1258824"/>
          </a:xfrm>
          <a:prstGeom prst="rect">
            <a:avLst/>
          </a:prstGeom>
        </p:spPr>
      </p:pic>
      <p:pic>
        <p:nvPicPr>
          <p:cNvPr id="5" name="Obrázek 4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1700808"/>
            <a:ext cx="2772308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683568" y="332656"/>
          <a:ext cx="8208915" cy="6192690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631455"/>
                <a:gridCol w="631455"/>
                <a:gridCol w="631455"/>
                <a:gridCol w="631455"/>
                <a:gridCol w="631455"/>
                <a:gridCol w="631455"/>
                <a:gridCol w="631455"/>
                <a:gridCol w="631455"/>
                <a:gridCol w="631455"/>
                <a:gridCol w="631455"/>
                <a:gridCol w="631455"/>
                <a:gridCol w="631455"/>
                <a:gridCol w="631455"/>
              </a:tblGrid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92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</a:t>
                      </a:r>
                    </a:p>
                  </a:txBody>
                  <a:tcPr marL="7327" marR="7327" marT="73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327" marR="7327" marT="73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27" marR="7327" marT="73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403648" y="332656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2800" dirty="0" smtClean="0"/>
              <a:t>OBRATE</a:t>
            </a:r>
            <a:r>
              <a:rPr lang="cs-CZ" sz="4000" b="1" spc="2800" dirty="0" smtClean="0"/>
              <a:t>L</a:t>
            </a:r>
            <a:endParaRPr lang="cs-CZ" sz="4000" b="1" spc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908720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3000" dirty="0" smtClean="0"/>
              <a:t>KRV</a:t>
            </a:r>
            <a:r>
              <a:rPr lang="cs-CZ" sz="4000" b="1" spc="3000" dirty="0" smtClean="0"/>
              <a:t>I</a:t>
            </a:r>
            <a:r>
              <a:rPr lang="cs-CZ" sz="4000" spc="3000" dirty="0" smtClean="0"/>
              <a:t>NKY</a:t>
            </a:r>
            <a:endParaRPr lang="cs-CZ" sz="4000" spc="3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14847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2800" dirty="0" smtClean="0"/>
              <a:t>SR</a:t>
            </a:r>
            <a:r>
              <a:rPr lang="cs-CZ" sz="4000" b="1" spc="2800" dirty="0" smtClean="0"/>
              <a:t>D</a:t>
            </a:r>
            <a:r>
              <a:rPr lang="cs-CZ" sz="4000" spc="2800" dirty="0" smtClean="0"/>
              <a:t>CE</a:t>
            </a:r>
            <a:endParaRPr lang="cs-CZ" sz="4000" b="1" spc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2132856"/>
            <a:ext cx="5292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3000" dirty="0" smtClean="0"/>
              <a:t>DE</a:t>
            </a:r>
            <a:r>
              <a:rPr lang="cs-CZ" sz="4000" b="1" spc="3000" dirty="0" smtClean="0"/>
              <a:t>S</a:t>
            </a:r>
            <a:r>
              <a:rPr lang="cs-CZ" sz="4000" spc="3000" dirty="0" smtClean="0"/>
              <a:t>TIČKY</a:t>
            </a:r>
            <a:endParaRPr lang="cs-CZ" sz="4000" b="1" spc="3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7864" y="2708920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2800" dirty="0" smtClean="0"/>
              <a:t>LEB</a:t>
            </a:r>
            <a:r>
              <a:rPr lang="cs-CZ" sz="4000" b="1" spc="2800" dirty="0" smtClean="0"/>
              <a:t>K</a:t>
            </a:r>
            <a:r>
              <a:rPr lang="cs-CZ" sz="4000" spc="2800" dirty="0" smtClean="0"/>
              <a:t>A</a:t>
            </a:r>
            <a:endParaRPr lang="cs-CZ" sz="4000" b="1" spc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051720" y="3356992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2800" dirty="0" smtClean="0"/>
              <a:t>PLOCH</a:t>
            </a:r>
            <a:r>
              <a:rPr lang="cs-CZ" sz="4000" b="1" spc="2800" dirty="0" smtClean="0"/>
              <a:t>É</a:t>
            </a:r>
            <a:endParaRPr lang="cs-CZ" sz="4000" b="1" spc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23928" y="4005064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3000" dirty="0" smtClean="0"/>
              <a:t>PÁ</a:t>
            </a:r>
            <a:r>
              <a:rPr lang="cs-CZ" sz="4000" b="1" spc="3000" dirty="0" smtClean="0"/>
              <a:t>T</a:t>
            </a:r>
            <a:r>
              <a:rPr lang="cs-CZ" sz="4000" spc="3000" dirty="0" smtClean="0"/>
              <a:t>EŘ</a:t>
            </a:r>
            <a:endParaRPr lang="cs-CZ" sz="4000" b="1" spc="3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4653136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3000" dirty="0" smtClean="0"/>
              <a:t>DÍT</a:t>
            </a:r>
            <a:r>
              <a:rPr lang="cs-CZ" sz="4000" b="1" spc="3000" dirty="0" smtClean="0"/>
              <a:t>Ě</a:t>
            </a:r>
            <a:endParaRPr lang="cs-CZ" sz="4000" b="1" spc="3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35488" y="5229200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3160" dirty="0" smtClean="0"/>
              <a:t>P</a:t>
            </a:r>
            <a:r>
              <a:rPr lang="cs-CZ" sz="4000" b="1" spc="3160" dirty="0" smtClean="0"/>
              <a:t>L</a:t>
            </a:r>
            <a:r>
              <a:rPr lang="cs-CZ" sz="4000" spc="3160" dirty="0" smtClean="0"/>
              <a:t>ÍCE</a:t>
            </a:r>
            <a:endParaRPr lang="cs-CZ" sz="4000" b="1" spc="316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23928" y="5877272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spc="2880" dirty="0" smtClean="0"/>
              <a:t>KL</a:t>
            </a:r>
            <a:r>
              <a:rPr lang="cs-CZ" sz="4000" b="1" spc="2880" dirty="0" smtClean="0"/>
              <a:t>O</a:t>
            </a:r>
            <a:r>
              <a:rPr lang="cs-CZ" sz="4000" spc="2880" dirty="0" smtClean="0"/>
              <a:t>UB</a:t>
            </a:r>
            <a:endParaRPr lang="cs-CZ" sz="4000" b="1" spc="288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Legenda k  tajence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Základní část páteře</a:t>
            </a:r>
          </a:p>
          <a:p>
            <a:pPr marL="514350" indent="-514350">
              <a:buAutoNum type="arabicPeriod"/>
            </a:pPr>
            <a:r>
              <a:rPr lang="cs-CZ" dirty="0" smtClean="0"/>
              <a:t>Kyslík po těle rozvádí červené…</a:t>
            </a:r>
          </a:p>
          <a:p>
            <a:pPr marL="514350" indent="-514350">
              <a:buAutoNum type="arabicPeriod"/>
            </a:pPr>
            <a:r>
              <a:rPr lang="cs-CZ" dirty="0" smtClean="0"/>
              <a:t>Hlavní orgán oběhové soustavy</a:t>
            </a:r>
          </a:p>
          <a:p>
            <a:pPr marL="514350" indent="-514350">
              <a:buAutoNum type="arabicPeriod"/>
            </a:pPr>
            <a:r>
              <a:rPr lang="cs-CZ" dirty="0" smtClean="0"/>
              <a:t>Krvácení z rány zastavují krevní…..</a:t>
            </a:r>
          </a:p>
          <a:p>
            <a:pPr marL="514350" indent="-514350">
              <a:buAutoNum type="arabicPeriod"/>
            </a:pPr>
            <a:r>
              <a:rPr lang="cs-CZ" dirty="0" smtClean="0"/>
              <a:t>Kostra hlavy se nazývá….</a:t>
            </a:r>
          </a:p>
          <a:p>
            <a:pPr marL="514350" indent="-514350">
              <a:buAutoNum type="arabicPeriod"/>
            </a:pPr>
            <a:r>
              <a:rPr lang="cs-CZ" dirty="0" smtClean="0"/>
              <a:t>Mezi jaké kosti patří lopatka?</a:t>
            </a:r>
          </a:p>
          <a:p>
            <a:pPr marL="514350" indent="-514350">
              <a:buAutoNum type="arabicPeriod"/>
            </a:pPr>
            <a:r>
              <a:rPr lang="cs-CZ" dirty="0" smtClean="0"/>
              <a:t>Hlavní osou kostry je…..</a:t>
            </a:r>
          </a:p>
          <a:p>
            <a:pPr marL="514350" indent="-514350">
              <a:buAutoNum type="arabicPeriod"/>
            </a:pPr>
            <a:r>
              <a:rPr lang="cs-CZ" dirty="0" smtClean="0"/>
              <a:t>Lidskému mláděti se se říká…..</a:t>
            </a:r>
          </a:p>
          <a:p>
            <a:pPr marL="514350" indent="-514350">
              <a:buAutoNum type="arabicPeriod"/>
            </a:pPr>
            <a:r>
              <a:rPr lang="cs-CZ" dirty="0" smtClean="0"/>
              <a:t>Hlavní orgán dýchací soustavy</a:t>
            </a:r>
          </a:p>
          <a:p>
            <a:pPr marL="514350" indent="-514350">
              <a:buAutoNum type="arabicPeriod"/>
            </a:pPr>
            <a:r>
              <a:rPr lang="cs-CZ" dirty="0"/>
              <a:t> </a:t>
            </a:r>
            <a:r>
              <a:rPr lang="cs-CZ" dirty="0" smtClean="0"/>
              <a:t>Spojuje kosti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</a:t>
            </a:r>
          </a:p>
          <a:p>
            <a:pPr>
              <a:buNone/>
            </a:pPr>
            <a:r>
              <a:rPr lang="cs-CZ" sz="2400" dirty="0" smtClean="0"/>
              <a:t>www.office.</a:t>
            </a:r>
            <a:r>
              <a:rPr lang="cs-CZ" sz="2400" dirty="0" err="1" smtClean="0"/>
              <a:t>microsoft.com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108</Words>
  <Application>Microsoft Office PowerPoint</Application>
  <PresentationFormat>Předvádění na obrazovce (4:3)</PresentationFormat>
  <Paragraphs>133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Lidské tělo - opakování</vt:lpstr>
      <vt:lpstr>Snímek 2</vt:lpstr>
      <vt:lpstr>Snímek 3</vt:lpstr>
      <vt:lpstr>Legenda k  tajence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Credo o.p.s.</dc:creator>
  <cp:lastModifiedBy>Credo o.p.s.</cp:lastModifiedBy>
  <cp:revision>22</cp:revision>
  <dcterms:created xsi:type="dcterms:W3CDTF">2012-04-25T05:18:37Z</dcterms:created>
  <dcterms:modified xsi:type="dcterms:W3CDTF">2012-06-04T08:07:47Z</dcterms:modified>
</cp:coreProperties>
</file>