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6" r:id="rId2"/>
    <p:sldId id="257" r:id="rId3"/>
    <p:sldId id="262" r:id="rId4"/>
    <p:sldId id="263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Násobení 2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VY_32_INOVACE_4B34M2_Násobení 2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VY_32_INOVACE_4B34M2_Násobení 2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Násobení 2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509154"/>
      </p:ext>
    </p:extLst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5768292"/>
      </p:ext>
    </p:extLst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257138"/>
      </p:ext>
    </p:extLst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003806"/>
      </p:ext>
    </p:extLst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564904"/>
      </p:ext>
    </p:extLst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5564410"/>
      </p:ext>
    </p:extLst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515376"/>
      </p:ext>
    </p:extLst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8420514"/>
      </p:ext>
    </p:extLst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3338657"/>
      </p:ext>
    </p:extLst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8351374"/>
      </p:ext>
    </p:extLst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797714"/>
      </p:ext>
    </p:extLst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931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8925094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DUM je zaměřen na vyvození násobilky 2 a na procvičování příkladů na násobení 2.</a:t>
            </a:r>
          </a:p>
          <a:p>
            <a:r>
              <a:rPr lang="cs-CZ" dirty="0" smtClean="0"/>
              <a:t>Je určen pro žáky 2. ročníku. </a:t>
            </a:r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Snímky s příklady jsou přehledné, lze se k nim často vracet při opakování a procvičování učiva, tento způsob práce je pro děti zajímavý. </a:t>
            </a:r>
          </a:p>
          <a:p>
            <a:r>
              <a:rPr lang="cs-CZ" dirty="0" smtClean="0"/>
              <a:t>Metodické pokyny:</a:t>
            </a:r>
          </a:p>
          <a:p>
            <a:pPr lvl="1"/>
            <a:r>
              <a:rPr lang="cs-CZ" dirty="0" smtClean="0"/>
              <a:t>Snímek 3 – žáci kroužkují násobky 2 fixem (od nejmenšího k největšímu, od největšího k nejmenšímu, podle pořadí hvězdiček…),  ve druhé části úkolu přiřazují perem hvězdičky k </a:t>
            </a:r>
            <a:r>
              <a:rPr lang="cs-CZ" dirty="0" smtClean="0"/>
              <a:t>příkladům.</a:t>
            </a:r>
            <a:endParaRPr lang="cs-CZ" dirty="0" smtClean="0"/>
          </a:p>
          <a:p>
            <a:pPr lvl="1"/>
            <a:r>
              <a:rPr lang="cs-CZ" dirty="0" smtClean="0"/>
              <a:t>Snímek 4 – žáci použijí fix, nejdříve mohou zapisovat i příklady na sčítání, pro znázornění příkladů využijí program Q </a:t>
            </a:r>
            <a:r>
              <a:rPr lang="cs-CZ" dirty="0" err="1" smtClean="0"/>
              <a:t>Draw</a:t>
            </a:r>
            <a:r>
              <a:rPr lang="cs-CZ" dirty="0" smtClean="0"/>
              <a:t>.</a:t>
            </a:r>
            <a:endParaRPr lang="cs-CZ" dirty="0" smtClean="0"/>
          </a:p>
          <a:p>
            <a:pPr lvl="1"/>
            <a:r>
              <a:rPr lang="cs-CZ" dirty="0" smtClean="0"/>
              <a:t>Snímek 5 – žáci tvoří slovní </a:t>
            </a:r>
            <a:r>
              <a:rPr lang="cs-CZ" dirty="0" smtClean="0"/>
              <a:t>úlohy.</a:t>
            </a:r>
            <a:endParaRPr lang="cs-CZ" dirty="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Zakroužkuj násobky 2.</a:t>
            </a:r>
            <a:br>
              <a:rPr lang="cs-CZ" dirty="0" smtClean="0"/>
            </a:br>
            <a:r>
              <a:rPr lang="cs-CZ" dirty="0" smtClean="0"/>
              <a:t>Přiřaď příklad a výsledek.</a:t>
            </a:r>
            <a:endParaRPr lang="cs-CZ" dirty="0"/>
          </a:p>
        </p:txBody>
      </p:sp>
      <p:sp>
        <p:nvSpPr>
          <p:cNvPr id="3" name="Osmicípá hvězda 2"/>
          <p:cNvSpPr/>
          <p:nvPr/>
        </p:nvSpPr>
        <p:spPr>
          <a:xfrm>
            <a:off x="251520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smicípá hvězda 3"/>
          <p:cNvSpPr/>
          <p:nvPr/>
        </p:nvSpPr>
        <p:spPr>
          <a:xfrm>
            <a:off x="2771800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smicípá hvězda 4"/>
          <p:cNvSpPr/>
          <p:nvPr/>
        </p:nvSpPr>
        <p:spPr>
          <a:xfrm>
            <a:off x="3563888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smicípá hvězda 5"/>
          <p:cNvSpPr/>
          <p:nvPr/>
        </p:nvSpPr>
        <p:spPr>
          <a:xfrm>
            <a:off x="5940152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smicípá hvězda 6"/>
          <p:cNvSpPr/>
          <p:nvPr/>
        </p:nvSpPr>
        <p:spPr>
          <a:xfrm>
            <a:off x="3563888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smicípá hvězda 7"/>
          <p:cNvSpPr/>
          <p:nvPr/>
        </p:nvSpPr>
        <p:spPr>
          <a:xfrm>
            <a:off x="1907704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smicípá hvězda 8"/>
          <p:cNvSpPr/>
          <p:nvPr/>
        </p:nvSpPr>
        <p:spPr>
          <a:xfrm>
            <a:off x="7524328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smicípá hvězda 9"/>
          <p:cNvSpPr/>
          <p:nvPr/>
        </p:nvSpPr>
        <p:spPr>
          <a:xfrm>
            <a:off x="251520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smicípá hvězda 10"/>
          <p:cNvSpPr/>
          <p:nvPr/>
        </p:nvSpPr>
        <p:spPr>
          <a:xfrm>
            <a:off x="5148064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smicípá hvězda 11"/>
          <p:cNvSpPr/>
          <p:nvPr/>
        </p:nvSpPr>
        <p:spPr>
          <a:xfrm>
            <a:off x="1979712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smicípá hvězda 12"/>
          <p:cNvSpPr/>
          <p:nvPr/>
        </p:nvSpPr>
        <p:spPr>
          <a:xfrm>
            <a:off x="4355976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smicípá hvězda 13"/>
          <p:cNvSpPr/>
          <p:nvPr/>
        </p:nvSpPr>
        <p:spPr>
          <a:xfrm>
            <a:off x="5940152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smicípá hvězda 14"/>
          <p:cNvSpPr/>
          <p:nvPr/>
        </p:nvSpPr>
        <p:spPr>
          <a:xfrm>
            <a:off x="8172400" y="2132856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smicípá hvězda 15"/>
          <p:cNvSpPr/>
          <p:nvPr/>
        </p:nvSpPr>
        <p:spPr>
          <a:xfrm>
            <a:off x="6732240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smicípá hvězda 16"/>
          <p:cNvSpPr/>
          <p:nvPr/>
        </p:nvSpPr>
        <p:spPr>
          <a:xfrm>
            <a:off x="1043608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smicípá hvězda 17"/>
          <p:cNvSpPr/>
          <p:nvPr/>
        </p:nvSpPr>
        <p:spPr>
          <a:xfrm>
            <a:off x="4355976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smicípá hvězda 18"/>
          <p:cNvSpPr/>
          <p:nvPr/>
        </p:nvSpPr>
        <p:spPr>
          <a:xfrm>
            <a:off x="7524328" y="2636912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smicípá hvězda 19"/>
          <p:cNvSpPr/>
          <p:nvPr/>
        </p:nvSpPr>
        <p:spPr>
          <a:xfrm>
            <a:off x="2771800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smicípá hvězda 20"/>
          <p:cNvSpPr/>
          <p:nvPr/>
        </p:nvSpPr>
        <p:spPr>
          <a:xfrm>
            <a:off x="6732240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smicípá hvězda 21"/>
          <p:cNvSpPr/>
          <p:nvPr/>
        </p:nvSpPr>
        <p:spPr>
          <a:xfrm>
            <a:off x="5148064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smicípá hvězda 22"/>
          <p:cNvSpPr/>
          <p:nvPr/>
        </p:nvSpPr>
        <p:spPr>
          <a:xfrm>
            <a:off x="1115616" y="1628800"/>
            <a:ext cx="720080" cy="792088"/>
          </a:xfrm>
          <a:prstGeom prst="star8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39552" y="4149080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3.2</a:t>
            </a:r>
            <a:endParaRPr lang="cs-CZ" sz="2400" dirty="0"/>
          </a:p>
        </p:txBody>
      </p:sp>
      <p:sp>
        <p:nvSpPr>
          <p:cNvPr id="25" name="Zaoblený obdélník 24"/>
          <p:cNvSpPr/>
          <p:nvPr/>
        </p:nvSpPr>
        <p:spPr>
          <a:xfrm>
            <a:off x="5364088" y="5157192"/>
            <a:ext cx="85571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10.2</a:t>
            </a:r>
            <a:endParaRPr lang="cs-CZ" sz="2400" dirty="0"/>
          </a:p>
        </p:txBody>
      </p:sp>
      <p:sp>
        <p:nvSpPr>
          <p:cNvPr id="26" name="Zaoblený obdélník 25"/>
          <p:cNvSpPr/>
          <p:nvPr/>
        </p:nvSpPr>
        <p:spPr>
          <a:xfrm>
            <a:off x="5364088" y="4149080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9.2</a:t>
            </a:r>
            <a:endParaRPr lang="cs-CZ" sz="2400" dirty="0"/>
          </a:p>
        </p:txBody>
      </p:sp>
      <p:sp>
        <p:nvSpPr>
          <p:cNvPr id="27" name="Zaoblený obdélník 26"/>
          <p:cNvSpPr/>
          <p:nvPr/>
        </p:nvSpPr>
        <p:spPr>
          <a:xfrm>
            <a:off x="3059832" y="6093296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0.2</a:t>
            </a:r>
            <a:endParaRPr lang="cs-CZ" sz="2400" dirty="0"/>
          </a:p>
        </p:txBody>
      </p:sp>
      <p:sp>
        <p:nvSpPr>
          <p:cNvPr id="28" name="Zaoblený obdélník 27"/>
          <p:cNvSpPr/>
          <p:nvPr/>
        </p:nvSpPr>
        <p:spPr>
          <a:xfrm>
            <a:off x="539552" y="6093296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6.2</a:t>
            </a:r>
            <a:endParaRPr lang="cs-CZ" sz="2400" dirty="0"/>
          </a:p>
        </p:txBody>
      </p:sp>
      <p:sp>
        <p:nvSpPr>
          <p:cNvPr id="29" name="Zaoblený obdélník 28"/>
          <p:cNvSpPr/>
          <p:nvPr/>
        </p:nvSpPr>
        <p:spPr>
          <a:xfrm>
            <a:off x="539552" y="5157192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8.2</a:t>
            </a:r>
            <a:endParaRPr lang="cs-CZ" sz="2400" dirty="0"/>
          </a:p>
        </p:txBody>
      </p:sp>
      <p:sp>
        <p:nvSpPr>
          <p:cNvPr id="30" name="Zaoblený obdélník 29"/>
          <p:cNvSpPr/>
          <p:nvPr/>
        </p:nvSpPr>
        <p:spPr>
          <a:xfrm>
            <a:off x="3059832" y="5157192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1.2</a:t>
            </a:r>
            <a:endParaRPr lang="cs-CZ" sz="2400" dirty="0"/>
          </a:p>
        </p:txBody>
      </p:sp>
      <p:sp>
        <p:nvSpPr>
          <p:cNvPr id="31" name="Zaoblený obdélník 30"/>
          <p:cNvSpPr/>
          <p:nvPr/>
        </p:nvSpPr>
        <p:spPr>
          <a:xfrm>
            <a:off x="3059832" y="4149080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7.2</a:t>
            </a:r>
            <a:endParaRPr lang="cs-CZ" sz="24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7164288" y="4581128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4.2</a:t>
            </a:r>
            <a:endParaRPr lang="cs-CZ" sz="2400" dirty="0"/>
          </a:p>
        </p:txBody>
      </p:sp>
      <p:sp>
        <p:nvSpPr>
          <p:cNvPr id="33" name="Zaoblený obdélník 32"/>
          <p:cNvSpPr/>
          <p:nvPr/>
        </p:nvSpPr>
        <p:spPr>
          <a:xfrm>
            <a:off x="7236296" y="6021288"/>
            <a:ext cx="79208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5.2</a:t>
            </a:r>
            <a:endParaRPr lang="cs-CZ" sz="2400" dirty="0"/>
          </a:p>
        </p:txBody>
      </p:sp>
      <p:sp>
        <p:nvSpPr>
          <p:cNvPr id="34" name="Zaoblený obdélník 33"/>
          <p:cNvSpPr/>
          <p:nvPr/>
        </p:nvSpPr>
        <p:spPr>
          <a:xfrm>
            <a:off x="5364088" y="6021288"/>
            <a:ext cx="85571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/>
              <a:t>2</a:t>
            </a:r>
            <a:r>
              <a:rPr lang="cs-CZ" sz="2400" smtClean="0"/>
              <a:t>.2</a:t>
            </a:r>
            <a:endParaRPr lang="cs-CZ" sz="2400" dirty="0"/>
          </a:p>
        </p:txBody>
      </p:sp>
    </p:spTree>
  </p:cSld>
  <p:clrMapOvr>
    <a:masterClrMapping/>
  </p:clrMapOvr>
  <p:transition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Zapisuj příklady na násobení.</a:t>
            </a:r>
            <a:br>
              <a:rPr lang="cs-CZ" sz="2400" dirty="0" smtClean="0"/>
            </a:br>
            <a:r>
              <a:rPr lang="cs-CZ" sz="2400" dirty="0" smtClean="0"/>
              <a:t>Znázorni příklady do  čtverečkované sítě.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611560" y="2060848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43608" y="2060848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99592" y="2060848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55576" y="2060848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1560" y="2204864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043608" y="2204864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99592" y="2204864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2204864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187624" y="2060848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187624" y="2204864"/>
            <a:ext cx="14401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195736" y="2060848"/>
            <a:ext cx="144016" cy="144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483768" y="2060848"/>
            <a:ext cx="144016" cy="144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39752" y="2060848"/>
            <a:ext cx="144016" cy="144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195736" y="2204864"/>
            <a:ext cx="144016" cy="144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2483768" y="2204864"/>
            <a:ext cx="144016" cy="144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2339752" y="2204864"/>
            <a:ext cx="144016" cy="144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220072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652120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5508104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5364088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220072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5652120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508104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5364088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5796136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5796136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940152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6372200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6228184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084168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5940152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372200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6228184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6084168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6516216" y="2060848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6516216" y="2204864"/>
            <a:ext cx="144016" cy="14401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3563888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3995936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3851920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3707904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3563888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3995936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3851920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3707904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4139952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Obdélník 51"/>
          <p:cNvSpPr/>
          <p:nvPr/>
        </p:nvSpPr>
        <p:spPr>
          <a:xfrm>
            <a:off x="4139952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4283968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4283968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Obdélník 62"/>
          <p:cNvSpPr/>
          <p:nvPr/>
        </p:nvSpPr>
        <p:spPr>
          <a:xfrm>
            <a:off x="7596336" y="2060848"/>
            <a:ext cx="144016" cy="14401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Obdélník 64"/>
          <p:cNvSpPr/>
          <p:nvPr/>
        </p:nvSpPr>
        <p:spPr>
          <a:xfrm>
            <a:off x="7740352" y="2060848"/>
            <a:ext cx="144016" cy="14401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Obdélník 65"/>
          <p:cNvSpPr/>
          <p:nvPr/>
        </p:nvSpPr>
        <p:spPr>
          <a:xfrm>
            <a:off x="7596336" y="2204864"/>
            <a:ext cx="144016" cy="14401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8" name="Obdélník 67"/>
          <p:cNvSpPr/>
          <p:nvPr/>
        </p:nvSpPr>
        <p:spPr>
          <a:xfrm>
            <a:off x="7740352" y="2204864"/>
            <a:ext cx="144016" cy="14401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9" name="Obdélník 68"/>
          <p:cNvSpPr/>
          <p:nvPr/>
        </p:nvSpPr>
        <p:spPr>
          <a:xfrm>
            <a:off x="611560" y="3284984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0" name="Obdélník 69"/>
          <p:cNvSpPr/>
          <p:nvPr/>
        </p:nvSpPr>
        <p:spPr>
          <a:xfrm>
            <a:off x="1043608" y="3284984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899592" y="3284984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2" name="Obdélník 71"/>
          <p:cNvSpPr/>
          <p:nvPr/>
        </p:nvSpPr>
        <p:spPr>
          <a:xfrm>
            <a:off x="755576" y="3284984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3" name="Obdélník 72"/>
          <p:cNvSpPr/>
          <p:nvPr/>
        </p:nvSpPr>
        <p:spPr>
          <a:xfrm>
            <a:off x="611560" y="3429000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4" name="Obdélník 73"/>
          <p:cNvSpPr/>
          <p:nvPr/>
        </p:nvSpPr>
        <p:spPr>
          <a:xfrm>
            <a:off x="1043608" y="3429000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5" name="Obdélník 74"/>
          <p:cNvSpPr/>
          <p:nvPr/>
        </p:nvSpPr>
        <p:spPr>
          <a:xfrm>
            <a:off x="899592" y="3429000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6" name="Obdélník 75"/>
          <p:cNvSpPr/>
          <p:nvPr/>
        </p:nvSpPr>
        <p:spPr>
          <a:xfrm>
            <a:off x="755576" y="3429000"/>
            <a:ext cx="144016" cy="1440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9" name="Obdélník 78"/>
          <p:cNvSpPr/>
          <p:nvPr/>
        </p:nvSpPr>
        <p:spPr>
          <a:xfrm>
            <a:off x="3491880" y="3284984"/>
            <a:ext cx="144016" cy="1440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2" name="Obdélník 81"/>
          <p:cNvSpPr/>
          <p:nvPr/>
        </p:nvSpPr>
        <p:spPr>
          <a:xfrm>
            <a:off x="3491880" y="3429000"/>
            <a:ext cx="144016" cy="1440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5" name="Obdélník 84"/>
          <p:cNvSpPr/>
          <p:nvPr/>
        </p:nvSpPr>
        <p:spPr>
          <a:xfrm>
            <a:off x="1691680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6" name="Obdélník 85"/>
          <p:cNvSpPr/>
          <p:nvPr/>
        </p:nvSpPr>
        <p:spPr>
          <a:xfrm>
            <a:off x="2123728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7" name="Obdélník 86"/>
          <p:cNvSpPr/>
          <p:nvPr/>
        </p:nvSpPr>
        <p:spPr>
          <a:xfrm>
            <a:off x="1979712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8" name="Obdélník 87"/>
          <p:cNvSpPr/>
          <p:nvPr/>
        </p:nvSpPr>
        <p:spPr>
          <a:xfrm>
            <a:off x="1835696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9" name="Obdélník 88"/>
          <p:cNvSpPr/>
          <p:nvPr/>
        </p:nvSpPr>
        <p:spPr>
          <a:xfrm>
            <a:off x="1691680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0" name="Obdélník 89"/>
          <p:cNvSpPr/>
          <p:nvPr/>
        </p:nvSpPr>
        <p:spPr>
          <a:xfrm>
            <a:off x="2123728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1" name="Obdélník 90"/>
          <p:cNvSpPr/>
          <p:nvPr/>
        </p:nvSpPr>
        <p:spPr>
          <a:xfrm>
            <a:off x="1979712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2" name="Obdélník 91"/>
          <p:cNvSpPr/>
          <p:nvPr/>
        </p:nvSpPr>
        <p:spPr>
          <a:xfrm>
            <a:off x="1835696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3" name="Obdélník 92"/>
          <p:cNvSpPr/>
          <p:nvPr/>
        </p:nvSpPr>
        <p:spPr>
          <a:xfrm>
            <a:off x="2267744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4" name="Obdélník 93"/>
          <p:cNvSpPr/>
          <p:nvPr/>
        </p:nvSpPr>
        <p:spPr>
          <a:xfrm>
            <a:off x="2267744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5" name="Obdélník 94"/>
          <p:cNvSpPr/>
          <p:nvPr/>
        </p:nvSpPr>
        <p:spPr>
          <a:xfrm>
            <a:off x="2411760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7" name="Obdélník 96"/>
          <p:cNvSpPr/>
          <p:nvPr/>
        </p:nvSpPr>
        <p:spPr>
          <a:xfrm>
            <a:off x="2699792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8" name="Obdélník 97"/>
          <p:cNvSpPr/>
          <p:nvPr/>
        </p:nvSpPr>
        <p:spPr>
          <a:xfrm>
            <a:off x="2555776" y="3284984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9" name="Obdélník 98"/>
          <p:cNvSpPr/>
          <p:nvPr/>
        </p:nvSpPr>
        <p:spPr>
          <a:xfrm>
            <a:off x="2411760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1" name="Obdélník 100"/>
          <p:cNvSpPr/>
          <p:nvPr/>
        </p:nvSpPr>
        <p:spPr>
          <a:xfrm>
            <a:off x="2699792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2" name="Obdélník 101"/>
          <p:cNvSpPr/>
          <p:nvPr/>
        </p:nvSpPr>
        <p:spPr>
          <a:xfrm>
            <a:off x="2555776" y="3429000"/>
            <a:ext cx="144016" cy="1440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5" name="Obdélník 104"/>
          <p:cNvSpPr/>
          <p:nvPr/>
        </p:nvSpPr>
        <p:spPr>
          <a:xfrm>
            <a:off x="4644008" y="3284984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6" name="Obdélník 105"/>
          <p:cNvSpPr/>
          <p:nvPr/>
        </p:nvSpPr>
        <p:spPr>
          <a:xfrm>
            <a:off x="5076056" y="3284984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7" name="Obdélník 106"/>
          <p:cNvSpPr/>
          <p:nvPr/>
        </p:nvSpPr>
        <p:spPr>
          <a:xfrm>
            <a:off x="4932040" y="3284984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8" name="Obdélník 107"/>
          <p:cNvSpPr/>
          <p:nvPr/>
        </p:nvSpPr>
        <p:spPr>
          <a:xfrm>
            <a:off x="4788024" y="3284984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9" name="Obdélník 108"/>
          <p:cNvSpPr/>
          <p:nvPr/>
        </p:nvSpPr>
        <p:spPr>
          <a:xfrm>
            <a:off x="4644008" y="3429000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0" name="Obdélník 109"/>
          <p:cNvSpPr/>
          <p:nvPr/>
        </p:nvSpPr>
        <p:spPr>
          <a:xfrm>
            <a:off x="5076056" y="3429000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1" name="Obdélník 110"/>
          <p:cNvSpPr/>
          <p:nvPr/>
        </p:nvSpPr>
        <p:spPr>
          <a:xfrm>
            <a:off x="4932040" y="3429000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2" name="Obdélník 111"/>
          <p:cNvSpPr/>
          <p:nvPr/>
        </p:nvSpPr>
        <p:spPr>
          <a:xfrm>
            <a:off x="4788024" y="3429000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3" name="Obdélník 112"/>
          <p:cNvSpPr/>
          <p:nvPr/>
        </p:nvSpPr>
        <p:spPr>
          <a:xfrm>
            <a:off x="5220072" y="3284984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4" name="Obdélník 113"/>
          <p:cNvSpPr/>
          <p:nvPr/>
        </p:nvSpPr>
        <p:spPr>
          <a:xfrm>
            <a:off x="5220072" y="3429000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5" name="Obdélník 114"/>
          <p:cNvSpPr/>
          <p:nvPr/>
        </p:nvSpPr>
        <p:spPr>
          <a:xfrm>
            <a:off x="5364088" y="3284984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6" name="Obdélník 115"/>
          <p:cNvSpPr/>
          <p:nvPr/>
        </p:nvSpPr>
        <p:spPr>
          <a:xfrm>
            <a:off x="5364088" y="3429000"/>
            <a:ext cx="144016" cy="14401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1" name="Obdélník 140"/>
          <p:cNvSpPr/>
          <p:nvPr/>
        </p:nvSpPr>
        <p:spPr>
          <a:xfrm>
            <a:off x="6516216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2" name="Obdélník 141"/>
          <p:cNvSpPr/>
          <p:nvPr/>
        </p:nvSpPr>
        <p:spPr>
          <a:xfrm>
            <a:off x="6948264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3" name="Obdélník 142"/>
          <p:cNvSpPr/>
          <p:nvPr/>
        </p:nvSpPr>
        <p:spPr>
          <a:xfrm>
            <a:off x="6804248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4" name="Obdélník 143"/>
          <p:cNvSpPr/>
          <p:nvPr/>
        </p:nvSpPr>
        <p:spPr>
          <a:xfrm>
            <a:off x="6660232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5" name="Obdélník 144"/>
          <p:cNvSpPr/>
          <p:nvPr/>
        </p:nvSpPr>
        <p:spPr>
          <a:xfrm>
            <a:off x="6516216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6" name="Obdélník 145"/>
          <p:cNvSpPr/>
          <p:nvPr/>
        </p:nvSpPr>
        <p:spPr>
          <a:xfrm>
            <a:off x="6948264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7" name="Obdélník 146"/>
          <p:cNvSpPr/>
          <p:nvPr/>
        </p:nvSpPr>
        <p:spPr>
          <a:xfrm>
            <a:off x="6804248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8" name="Obdélník 147"/>
          <p:cNvSpPr/>
          <p:nvPr/>
        </p:nvSpPr>
        <p:spPr>
          <a:xfrm>
            <a:off x="6660232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9" name="Obdélník 148"/>
          <p:cNvSpPr/>
          <p:nvPr/>
        </p:nvSpPr>
        <p:spPr>
          <a:xfrm>
            <a:off x="7092280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0" name="Obdélník 149"/>
          <p:cNvSpPr/>
          <p:nvPr/>
        </p:nvSpPr>
        <p:spPr>
          <a:xfrm>
            <a:off x="7092280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1" name="Obdélník 150"/>
          <p:cNvSpPr/>
          <p:nvPr/>
        </p:nvSpPr>
        <p:spPr>
          <a:xfrm>
            <a:off x="7236296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2" name="Obdélník 151"/>
          <p:cNvSpPr/>
          <p:nvPr/>
        </p:nvSpPr>
        <p:spPr>
          <a:xfrm>
            <a:off x="7668344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3" name="Obdélník 152"/>
          <p:cNvSpPr/>
          <p:nvPr/>
        </p:nvSpPr>
        <p:spPr>
          <a:xfrm>
            <a:off x="7524328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4" name="Obdélník 153"/>
          <p:cNvSpPr/>
          <p:nvPr/>
        </p:nvSpPr>
        <p:spPr>
          <a:xfrm>
            <a:off x="7380312" y="3284984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5" name="Obdélník 154"/>
          <p:cNvSpPr/>
          <p:nvPr/>
        </p:nvSpPr>
        <p:spPr>
          <a:xfrm>
            <a:off x="7236296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6" name="Obdélník 155"/>
          <p:cNvSpPr/>
          <p:nvPr/>
        </p:nvSpPr>
        <p:spPr>
          <a:xfrm>
            <a:off x="7668344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7" name="Obdélník 156"/>
          <p:cNvSpPr/>
          <p:nvPr/>
        </p:nvSpPr>
        <p:spPr>
          <a:xfrm>
            <a:off x="7524328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8" name="Obdélník 157"/>
          <p:cNvSpPr/>
          <p:nvPr/>
        </p:nvSpPr>
        <p:spPr>
          <a:xfrm>
            <a:off x="7380312" y="3429000"/>
            <a:ext cx="144016" cy="1440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1" name="Obdélník 160"/>
          <p:cNvSpPr/>
          <p:nvPr/>
        </p:nvSpPr>
        <p:spPr>
          <a:xfrm>
            <a:off x="4427984" y="2060848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2" name="Obdélník 161"/>
          <p:cNvSpPr/>
          <p:nvPr/>
        </p:nvSpPr>
        <p:spPr>
          <a:xfrm>
            <a:off x="4427984" y="2204864"/>
            <a:ext cx="144016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66" name="Přímá spojovací čára 165"/>
          <p:cNvCxnSpPr/>
          <p:nvPr/>
        </p:nvCxnSpPr>
        <p:spPr>
          <a:xfrm>
            <a:off x="467544" y="2924944"/>
            <a:ext cx="76328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7" name="Přímá spojovací čára 166"/>
          <p:cNvCxnSpPr/>
          <p:nvPr/>
        </p:nvCxnSpPr>
        <p:spPr>
          <a:xfrm>
            <a:off x="467544" y="4149080"/>
            <a:ext cx="76328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8" name="Obdélník 167"/>
          <p:cNvSpPr/>
          <p:nvPr/>
        </p:nvSpPr>
        <p:spPr>
          <a:xfrm>
            <a:off x="1547664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9" name="Obdélník 168"/>
          <p:cNvSpPr/>
          <p:nvPr/>
        </p:nvSpPr>
        <p:spPr>
          <a:xfrm>
            <a:off x="1979712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0" name="Obdélník 169"/>
          <p:cNvSpPr/>
          <p:nvPr/>
        </p:nvSpPr>
        <p:spPr>
          <a:xfrm>
            <a:off x="1835696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1" name="Obdélník 170"/>
          <p:cNvSpPr/>
          <p:nvPr/>
        </p:nvSpPr>
        <p:spPr>
          <a:xfrm>
            <a:off x="1691680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2" name="Obdélník 171"/>
          <p:cNvSpPr/>
          <p:nvPr/>
        </p:nvSpPr>
        <p:spPr>
          <a:xfrm>
            <a:off x="1547664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3" name="Obdélník 172"/>
          <p:cNvSpPr/>
          <p:nvPr/>
        </p:nvSpPr>
        <p:spPr>
          <a:xfrm>
            <a:off x="1979712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4" name="Obdélník 173"/>
          <p:cNvSpPr/>
          <p:nvPr/>
        </p:nvSpPr>
        <p:spPr>
          <a:xfrm>
            <a:off x="1835696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5" name="Obdélník 174"/>
          <p:cNvSpPr/>
          <p:nvPr/>
        </p:nvSpPr>
        <p:spPr>
          <a:xfrm>
            <a:off x="1691680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6" name="Obdélník 175"/>
          <p:cNvSpPr/>
          <p:nvPr/>
        </p:nvSpPr>
        <p:spPr>
          <a:xfrm>
            <a:off x="2123728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7" name="Obdélník 176"/>
          <p:cNvSpPr/>
          <p:nvPr/>
        </p:nvSpPr>
        <p:spPr>
          <a:xfrm>
            <a:off x="2123728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8" name="Obdélník 177"/>
          <p:cNvSpPr/>
          <p:nvPr/>
        </p:nvSpPr>
        <p:spPr>
          <a:xfrm>
            <a:off x="2267744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9" name="Obdélník 178"/>
          <p:cNvSpPr/>
          <p:nvPr/>
        </p:nvSpPr>
        <p:spPr>
          <a:xfrm>
            <a:off x="2699792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0" name="Obdélník 179"/>
          <p:cNvSpPr/>
          <p:nvPr/>
        </p:nvSpPr>
        <p:spPr>
          <a:xfrm>
            <a:off x="2555776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1" name="Obdélník 180"/>
          <p:cNvSpPr/>
          <p:nvPr/>
        </p:nvSpPr>
        <p:spPr>
          <a:xfrm>
            <a:off x="2411760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2" name="Obdélník 181"/>
          <p:cNvSpPr/>
          <p:nvPr/>
        </p:nvSpPr>
        <p:spPr>
          <a:xfrm>
            <a:off x="2267744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3" name="Obdélník 182"/>
          <p:cNvSpPr/>
          <p:nvPr/>
        </p:nvSpPr>
        <p:spPr>
          <a:xfrm>
            <a:off x="2699792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4" name="Obdélník 183"/>
          <p:cNvSpPr/>
          <p:nvPr/>
        </p:nvSpPr>
        <p:spPr>
          <a:xfrm>
            <a:off x="2555776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5" name="Obdélník 184"/>
          <p:cNvSpPr/>
          <p:nvPr/>
        </p:nvSpPr>
        <p:spPr>
          <a:xfrm>
            <a:off x="2411760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6" name="Obdélník 185"/>
          <p:cNvSpPr/>
          <p:nvPr/>
        </p:nvSpPr>
        <p:spPr>
          <a:xfrm>
            <a:off x="2843808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7" name="Obdélník 186"/>
          <p:cNvSpPr/>
          <p:nvPr/>
        </p:nvSpPr>
        <p:spPr>
          <a:xfrm>
            <a:off x="2843808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8" name="Obdélník 247"/>
          <p:cNvSpPr/>
          <p:nvPr/>
        </p:nvSpPr>
        <p:spPr>
          <a:xfrm>
            <a:off x="1547664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9" name="Obdélník 248"/>
          <p:cNvSpPr/>
          <p:nvPr/>
        </p:nvSpPr>
        <p:spPr>
          <a:xfrm>
            <a:off x="1979712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0" name="Obdélník 249"/>
          <p:cNvSpPr/>
          <p:nvPr/>
        </p:nvSpPr>
        <p:spPr>
          <a:xfrm>
            <a:off x="1835696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1" name="Obdélník 250"/>
          <p:cNvSpPr/>
          <p:nvPr/>
        </p:nvSpPr>
        <p:spPr>
          <a:xfrm>
            <a:off x="1691680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2" name="Obdélník 251"/>
          <p:cNvSpPr/>
          <p:nvPr/>
        </p:nvSpPr>
        <p:spPr>
          <a:xfrm>
            <a:off x="1547664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3" name="Obdélník 252"/>
          <p:cNvSpPr/>
          <p:nvPr/>
        </p:nvSpPr>
        <p:spPr>
          <a:xfrm>
            <a:off x="1979712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4" name="Obdélník 253"/>
          <p:cNvSpPr/>
          <p:nvPr/>
        </p:nvSpPr>
        <p:spPr>
          <a:xfrm>
            <a:off x="1835696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5" name="Obdélník 254"/>
          <p:cNvSpPr/>
          <p:nvPr/>
        </p:nvSpPr>
        <p:spPr>
          <a:xfrm>
            <a:off x="1691680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6" name="Obdélník 255"/>
          <p:cNvSpPr/>
          <p:nvPr/>
        </p:nvSpPr>
        <p:spPr>
          <a:xfrm>
            <a:off x="2123728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7" name="Obdélník 256"/>
          <p:cNvSpPr/>
          <p:nvPr/>
        </p:nvSpPr>
        <p:spPr>
          <a:xfrm>
            <a:off x="2123728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8" name="Obdélník 257"/>
          <p:cNvSpPr/>
          <p:nvPr/>
        </p:nvSpPr>
        <p:spPr>
          <a:xfrm>
            <a:off x="2267744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9" name="Obdélník 258"/>
          <p:cNvSpPr/>
          <p:nvPr/>
        </p:nvSpPr>
        <p:spPr>
          <a:xfrm>
            <a:off x="2699792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0" name="Obdélník 259"/>
          <p:cNvSpPr/>
          <p:nvPr/>
        </p:nvSpPr>
        <p:spPr>
          <a:xfrm>
            <a:off x="2555776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1" name="Obdélník 260"/>
          <p:cNvSpPr/>
          <p:nvPr/>
        </p:nvSpPr>
        <p:spPr>
          <a:xfrm>
            <a:off x="2411760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2" name="Obdélník 261"/>
          <p:cNvSpPr/>
          <p:nvPr/>
        </p:nvSpPr>
        <p:spPr>
          <a:xfrm>
            <a:off x="2267744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3" name="Obdélník 262"/>
          <p:cNvSpPr/>
          <p:nvPr/>
        </p:nvSpPr>
        <p:spPr>
          <a:xfrm>
            <a:off x="2699792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4" name="Obdélník 263"/>
          <p:cNvSpPr/>
          <p:nvPr/>
        </p:nvSpPr>
        <p:spPr>
          <a:xfrm>
            <a:off x="2555776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5" name="Obdélník 264"/>
          <p:cNvSpPr/>
          <p:nvPr/>
        </p:nvSpPr>
        <p:spPr>
          <a:xfrm>
            <a:off x="2411760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6" name="Obdélník 265"/>
          <p:cNvSpPr/>
          <p:nvPr/>
        </p:nvSpPr>
        <p:spPr>
          <a:xfrm>
            <a:off x="2843808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7" name="Obdélník 266"/>
          <p:cNvSpPr/>
          <p:nvPr/>
        </p:nvSpPr>
        <p:spPr>
          <a:xfrm>
            <a:off x="2843808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8" name="Obdélník 267"/>
          <p:cNvSpPr/>
          <p:nvPr/>
        </p:nvSpPr>
        <p:spPr>
          <a:xfrm>
            <a:off x="1547664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9" name="Obdélník 268"/>
          <p:cNvSpPr/>
          <p:nvPr/>
        </p:nvSpPr>
        <p:spPr>
          <a:xfrm>
            <a:off x="1979712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0" name="Obdélník 269"/>
          <p:cNvSpPr/>
          <p:nvPr/>
        </p:nvSpPr>
        <p:spPr>
          <a:xfrm>
            <a:off x="1835696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1" name="Obdélník 270"/>
          <p:cNvSpPr/>
          <p:nvPr/>
        </p:nvSpPr>
        <p:spPr>
          <a:xfrm>
            <a:off x="1691680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2" name="Obdélník 271"/>
          <p:cNvSpPr/>
          <p:nvPr/>
        </p:nvSpPr>
        <p:spPr>
          <a:xfrm>
            <a:off x="1547664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3" name="Obdélník 272"/>
          <p:cNvSpPr/>
          <p:nvPr/>
        </p:nvSpPr>
        <p:spPr>
          <a:xfrm>
            <a:off x="1979712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4" name="Obdélník 273"/>
          <p:cNvSpPr/>
          <p:nvPr/>
        </p:nvSpPr>
        <p:spPr>
          <a:xfrm>
            <a:off x="1835696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5" name="Obdélník 274"/>
          <p:cNvSpPr/>
          <p:nvPr/>
        </p:nvSpPr>
        <p:spPr>
          <a:xfrm>
            <a:off x="1691680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6" name="Obdélník 275"/>
          <p:cNvSpPr/>
          <p:nvPr/>
        </p:nvSpPr>
        <p:spPr>
          <a:xfrm>
            <a:off x="2123728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7" name="Obdélník 276"/>
          <p:cNvSpPr/>
          <p:nvPr/>
        </p:nvSpPr>
        <p:spPr>
          <a:xfrm>
            <a:off x="2123728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8" name="Obdélník 277"/>
          <p:cNvSpPr/>
          <p:nvPr/>
        </p:nvSpPr>
        <p:spPr>
          <a:xfrm>
            <a:off x="2267744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9" name="Obdélník 278"/>
          <p:cNvSpPr/>
          <p:nvPr/>
        </p:nvSpPr>
        <p:spPr>
          <a:xfrm>
            <a:off x="2699792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0" name="Obdélník 279"/>
          <p:cNvSpPr/>
          <p:nvPr/>
        </p:nvSpPr>
        <p:spPr>
          <a:xfrm>
            <a:off x="2555776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1" name="Obdélník 280"/>
          <p:cNvSpPr/>
          <p:nvPr/>
        </p:nvSpPr>
        <p:spPr>
          <a:xfrm>
            <a:off x="2411760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2" name="Obdélník 281"/>
          <p:cNvSpPr/>
          <p:nvPr/>
        </p:nvSpPr>
        <p:spPr>
          <a:xfrm>
            <a:off x="2267744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3" name="Obdélník 282"/>
          <p:cNvSpPr/>
          <p:nvPr/>
        </p:nvSpPr>
        <p:spPr>
          <a:xfrm>
            <a:off x="2699792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4" name="Obdélník 283"/>
          <p:cNvSpPr/>
          <p:nvPr/>
        </p:nvSpPr>
        <p:spPr>
          <a:xfrm>
            <a:off x="2555776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5" name="Obdélník 284"/>
          <p:cNvSpPr/>
          <p:nvPr/>
        </p:nvSpPr>
        <p:spPr>
          <a:xfrm>
            <a:off x="2411760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6" name="Obdélník 285"/>
          <p:cNvSpPr/>
          <p:nvPr/>
        </p:nvSpPr>
        <p:spPr>
          <a:xfrm>
            <a:off x="2843808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7" name="Obdélník 286"/>
          <p:cNvSpPr/>
          <p:nvPr/>
        </p:nvSpPr>
        <p:spPr>
          <a:xfrm>
            <a:off x="2843808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8" name="Obdélník 287"/>
          <p:cNvSpPr/>
          <p:nvPr/>
        </p:nvSpPr>
        <p:spPr>
          <a:xfrm>
            <a:off x="7092280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9" name="Obdélník 288"/>
          <p:cNvSpPr/>
          <p:nvPr/>
        </p:nvSpPr>
        <p:spPr>
          <a:xfrm>
            <a:off x="7524328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0" name="Obdélník 289"/>
          <p:cNvSpPr/>
          <p:nvPr/>
        </p:nvSpPr>
        <p:spPr>
          <a:xfrm>
            <a:off x="7380312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1" name="Obdélník 290"/>
          <p:cNvSpPr/>
          <p:nvPr/>
        </p:nvSpPr>
        <p:spPr>
          <a:xfrm>
            <a:off x="7236296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2" name="Obdélník 291"/>
          <p:cNvSpPr/>
          <p:nvPr/>
        </p:nvSpPr>
        <p:spPr>
          <a:xfrm>
            <a:off x="7092280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3" name="Obdélník 292"/>
          <p:cNvSpPr/>
          <p:nvPr/>
        </p:nvSpPr>
        <p:spPr>
          <a:xfrm>
            <a:off x="7524328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4" name="Obdélník 293"/>
          <p:cNvSpPr/>
          <p:nvPr/>
        </p:nvSpPr>
        <p:spPr>
          <a:xfrm>
            <a:off x="7380312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5" name="Obdélník 294"/>
          <p:cNvSpPr/>
          <p:nvPr/>
        </p:nvSpPr>
        <p:spPr>
          <a:xfrm>
            <a:off x="7236296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6" name="Obdélník 295"/>
          <p:cNvSpPr/>
          <p:nvPr/>
        </p:nvSpPr>
        <p:spPr>
          <a:xfrm>
            <a:off x="7668344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7" name="Obdélník 296"/>
          <p:cNvSpPr/>
          <p:nvPr/>
        </p:nvSpPr>
        <p:spPr>
          <a:xfrm>
            <a:off x="7668344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8" name="Obdélník 297"/>
          <p:cNvSpPr/>
          <p:nvPr/>
        </p:nvSpPr>
        <p:spPr>
          <a:xfrm>
            <a:off x="7812360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9" name="Obdélník 298"/>
          <p:cNvSpPr/>
          <p:nvPr/>
        </p:nvSpPr>
        <p:spPr>
          <a:xfrm>
            <a:off x="8244408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0" name="Obdélník 299"/>
          <p:cNvSpPr/>
          <p:nvPr/>
        </p:nvSpPr>
        <p:spPr>
          <a:xfrm>
            <a:off x="8100392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1" name="Obdélník 300"/>
          <p:cNvSpPr/>
          <p:nvPr/>
        </p:nvSpPr>
        <p:spPr>
          <a:xfrm>
            <a:off x="7956376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2" name="Obdélník 301"/>
          <p:cNvSpPr/>
          <p:nvPr/>
        </p:nvSpPr>
        <p:spPr>
          <a:xfrm>
            <a:off x="7812360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3" name="Obdélník 302"/>
          <p:cNvSpPr/>
          <p:nvPr/>
        </p:nvSpPr>
        <p:spPr>
          <a:xfrm>
            <a:off x="8244408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4" name="Obdélník 303"/>
          <p:cNvSpPr/>
          <p:nvPr/>
        </p:nvSpPr>
        <p:spPr>
          <a:xfrm>
            <a:off x="8100392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5" name="Obdélník 304"/>
          <p:cNvSpPr/>
          <p:nvPr/>
        </p:nvSpPr>
        <p:spPr>
          <a:xfrm>
            <a:off x="7956376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6" name="Obdélník 305"/>
          <p:cNvSpPr/>
          <p:nvPr/>
        </p:nvSpPr>
        <p:spPr>
          <a:xfrm>
            <a:off x="8388424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7" name="Obdélník 306"/>
          <p:cNvSpPr/>
          <p:nvPr/>
        </p:nvSpPr>
        <p:spPr>
          <a:xfrm>
            <a:off x="8388424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8" name="Obdélník 307"/>
          <p:cNvSpPr/>
          <p:nvPr/>
        </p:nvSpPr>
        <p:spPr>
          <a:xfrm>
            <a:off x="7092280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9" name="Obdélník 308"/>
          <p:cNvSpPr/>
          <p:nvPr/>
        </p:nvSpPr>
        <p:spPr>
          <a:xfrm>
            <a:off x="7524328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0" name="Obdélník 309"/>
          <p:cNvSpPr/>
          <p:nvPr/>
        </p:nvSpPr>
        <p:spPr>
          <a:xfrm>
            <a:off x="7380312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1" name="Obdélník 310"/>
          <p:cNvSpPr/>
          <p:nvPr/>
        </p:nvSpPr>
        <p:spPr>
          <a:xfrm>
            <a:off x="7236296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2" name="Obdélník 311"/>
          <p:cNvSpPr/>
          <p:nvPr/>
        </p:nvSpPr>
        <p:spPr>
          <a:xfrm>
            <a:off x="7092280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3" name="Obdélník 312"/>
          <p:cNvSpPr/>
          <p:nvPr/>
        </p:nvSpPr>
        <p:spPr>
          <a:xfrm>
            <a:off x="7524328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4" name="Obdélník 313"/>
          <p:cNvSpPr/>
          <p:nvPr/>
        </p:nvSpPr>
        <p:spPr>
          <a:xfrm>
            <a:off x="7380312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5" name="Obdélník 314"/>
          <p:cNvSpPr/>
          <p:nvPr/>
        </p:nvSpPr>
        <p:spPr>
          <a:xfrm>
            <a:off x="7236296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6" name="Obdélník 315"/>
          <p:cNvSpPr/>
          <p:nvPr/>
        </p:nvSpPr>
        <p:spPr>
          <a:xfrm>
            <a:off x="7668344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7" name="Obdélník 316"/>
          <p:cNvSpPr/>
          <p:nvPr/>
        </p:nvSpPr>
        <p:spPr>
          <a:xfrm>
            <a:off x="7668344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8" name="Obdélník 317"/>
          <p:cNvSpPr/>
          <p:nvPr/>
        </p:nvSpPr>
        <p:spPr>
          <a:xfrm>
            <a:off x="7812360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9" name="Obdélník 318"/>
          <p:cNvSpPr/>
          <p:nvPr/>
        </p:nvSpPr>
        <p:spPr>
          <a:xfrm>
            <a:off x="8244408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0" name="Obdélník 319"/>
          <p:cNvSpPr/>
          <p:nvPr/>
        </p:nvSpPr>
        <p:spPr>
          <a:xfrm>
            <a:off x="8100392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1" name="Obdélník 320"/>
          <p:cNvSpPr/>
          <p:nvPr/>
        </p:nvSpPr>
        <p:spPr>
          <a:xfrm>
            <a:off x="7956376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2" name="Obdélník 321"/>
          <p:cNvSpPr/>
          <p:nvPr/>
        </p:nvSpPr>
        <p:spPr>
          <a:xfrm>
            <a:off x="7812360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3" name="Obdélník 322"/>
          <p:cNvSpPr/>
          <p:nvPr/>
        </p:nvSpPr>
        <p:spPr>
          <a:xfrm>
            <a:off x="8244408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4" name="Obdélník 323"/>
          <p:cNvSpPr/>
          <p:nvPr/>
        </p:nvSpPr>
        <p:spPr>
          <a:xfrm>
            <a:off x="8100392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5" name="Obdélník 324"/>
          <p:cNvSpPr/>
          <p:nvPr/>
        </p:nvSpPr>
        <p:spPr>
          <a:xfrm>
            <a:off x="7956376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6" name="Obdélník 325"/>
          <p:cNvSpPr/>
          <p:nvPr/>
        </p:nvSpPr>
        <p:spPr>
          <a:xfrm>
            <a:off x="8388424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7" name="Obdélník 326"/>
          <p:cNvSpPr/>
          <p:nvPr/>
        </p:nvSpPr>
        <p:spPr>
          <a:xfrm>
            <a:off x="8388424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8" name="Obdélník 327"/>
          <p:cNvSpPr/>
          <p:nvPr/>
        </p:nvSpPr>
        <p:spPr>
          <a:xfrm>
            <a:off x="7092280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9" name="Obdélník 328"/>
          <p:cNvSpPr/>
          <p:nvPr/>
        </p:nvSpPr>
        <p:spPr>
          <a:xfrm>
            <a:off x="7524328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0" name="Obdélník 329"/>
          <p:cNvSpPr/>
          <p:nvPr/>
        </p:nvSpPr>
        <p:spPr>
          <a:xfrm>
            <a:off x="7380312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1" name="Obdélník 330"/>
          <p:cNvSpPr/>
          <p:nvPr/>
        </p:nvSpPr>
        <p:spPr>
          <a:xfrm>
            <a:off x="7236296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2" name="Obdélník 331"/>
          <p:cNvSpPr/>
          <p:nvPr/>
        </p:nvSpPr>
        <p:spPr>
          <a:xfrm>
            <a:off x="7092280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3" name="Obdélník 332"/>
          <p:cNvSpPr/>
          <p:nvPr/>
        </p:nvSpPr>
        <p:spPr>
          <a:xfrm>
            <a:off x="7524328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4" name="Obdélník 333"/>
          <p:cNvSpPr/>
          <p:nvPr/>
        </p:nvSpPr>
        <p:spPr>
          <a:xfrm>
            <a:off x="7380312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5" name="Obdélník 334"/>
          <p:cNvSpPr/>
          <p:nvPr/>
        </p:nvSpPr>
        <p:spPr>
          <a:xfrm>
            <a:off x="7236296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6" name="Obdélník 335"/>
          <p:cNvSpPr/>
          <p:nvPr/>
        </p:nvSpPr>
        <p:spPr>
          <a:xfrm>
            <a:off x="7668344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7" name="Obdélník 336"/>
          <p:cNvSpPr/>
          <p:nvPr/>
        </p:nvSpPr>
        <p:spPr>
          <a:xfrm>
            <a:off x="7668344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8" name="Obdélník 337"/>
          <p:cNvSpPr/>
          <p:nvPr/>
        </p:nvSpPr>
        <p:spPr>
          <a:xfrm>
            <a:off x="7812360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9" name="Obdélník 338"/>
          <p:cNvSpPr/>
          <p:nvPr/>
        </p:nvSpPr>
        <p:spPr>
          <a:xfrm>
            <a:off x="8244408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0" name="Obdélník 339"/>
          <p:cNvSpPr/>
          <p:nvPr/>
        </p:nvSpPr>
        <p:spPr>
          <a:xfrm>
            <a:off x="8100392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1" name="Obdélník 340"/>
          <p:cNvSpPr/>
          <p:nvPr/>
        </p:nvSpPr>
        <p:spPr>
          <a:xfrm>
            <a:off x="7956376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2" name="Obdélník 341"/>
          <p:cNvSpPr/>
          <p:nvPr/>
        </p:nvSpPr>
        <p:spPr>
          <a:xfrm>
            <a:off x="7812360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3" name="Obdélník 342"/>
          <p:cNvSpPr/>
          <p:nvPr/>
        </p:nvSpPr>
        <p:spPr>
          <a:xfrm>
            <a:off x="8244408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4" name="Obdélník 343"/>
          <p:cNvSpPr/>
          <p:nvPr/>
        </p:nvSpPr>
        <p:spPr>
          <a:xfrm>
            <a:off x="8100392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5" name="Obdélník 344"/>
          <p:cNvSpPr/>
          <p:nvPr/>
        </p:nvSpPr>
        <p:spPr>
          <a:xfrm>
            <a:off x="7956376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6" name="Obdélník 345"/>
          <p:cNvSpPr/>
          <p:nvPr/>
        </p:nvSpPr>
        <p:spPr>
          <a:xfrm>
            <a:off x="8388424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7" name="Obdélník 346"/>
          <p:cNvSpPr/>
          <p:nvPr/>
        </p:nvSpPr>
        <p:spPr>
          <a:xfrm>
            <a:off x="8388424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8" name="Obdélník 347"/>
          <p:cNvSpPr/>
          <p:nvPr/>
        </p:nvSpPr>
        <p:spPr>
          <a:xfrm>
            <a:off x="4283968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9" name="Obdélník 348"/>
          <p:cNvSpPr/>
          <p:nvPr/>
        </p:nvSpPr>
        <p:spPr>
          <a:xfrm>
            <a:off x="4716016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0" name="Obdélník 349"/>
          <p:cNvSpPr/>
          <p:nvPr/>
        </p:nvSpPr>
        <p:spPr>
          <a:xfrm>
            <a:off x="4572000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1" name="Obdélník 350"/>
          <p:cNvSpPr/>
          <p:nvPr/>
        </p:nvSpPr>
        <p:spPr>
          <a:xfrm>
            <a:off x="4427984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2" name="Obdélník 351"/>
          <p:cNvSpPr/>
          <p:nvPr/>
        </p:nvSpPr>
        <p:spPr>
          <a:xfrm>
            <a:off x="4283968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3" name="Obdélník 352"/>
          <p:cNvSpPr/>
          <p:nvPr/>
        </p:nvSpPr>
        <p:spPr>
          <a:xfrm>
            <a:off x="4716016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4" name="Obdélník 353"/>
          <p:cNvSpPr/>
          <p:nvPr/>
        </p:nvSpPr>
        <p:spPr>
          <a:xfrm>
            <a:off x="4572000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5" name="Obdélník 354"/>
          <p:cNvSpPr/>
          <p:nvPr/>
        </p:nvSpPr>
        <p:spPr>
          <a:xfrm>
            <a:off x="4427984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6" name="Obdélník 355"/>
          <p:cNvSpPr/>
          <p:nvPr/>
        </p:nvSpPr>
        <p:spPr>
          <a:xfrm>
            <a:off x="4860032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7" name="Obdélník 356"/>
          <p:cNvSpPr/>
          <p:nvPr/>
        </p:nvSpPr>
        <p:spPr>
          <a:xfrm>
            <a:off x="4860032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8" name="Obdélník 357"/>
          <p:cNvSpPr/>
          <p:nvPr/>
        </p:nvSpPr>
        <p:spPr>
          <a:xfrm>
            <a:off x="5004048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9" name="Obdélník 358"/>
          <p:cNvSpPr/>
          <p:nvPr/>
        </p:nvSpPr>
        <p:spPr>
          <a:xfrm>
            <a:off x="5436096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0" name="Obdélník 359"/>
          <p:cNvSpPr/>
          <p:nvPr/>
        </p:nvSpPr>
        <p:spPr>
          <a:xfrm>
            <a:off x="5292080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1" name="Obdélník 360"/>
          <p:cNvSpPr/>
          <p:nvPr/>
        </p:nvSpPr>
        <p:spPr>
          <a:xfrm>
            <a:off x="5148064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2" name="Obdélník 361"/>
          <p:cNvSpPr/>
          <p:nvPr/>
        </p:nvSpPr>
        <p:spPr>
          <a:xfrm>
            <a:off x="5004048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3" name="Obdélník 362"/>
          <p:cNvSpPr/>
          <p:nvPr/>
        </p:nvSpPr>
        <p:spPr>
          <a:xfrm>
            <a:off x="5436096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4" name="Obdélník 363"/>
          <p:cNvSpPr/>
          <p:nvPr/>
        </p:nvSpPr>
        <p:spPr>
          <a:xfrm>
            <a:off x="5292080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5" name="Obdélník 364"/>
          <p:cNvSpPr/>
          <p:nvPr/>
        </p:nvSpPr>
        <p:spPr>
          <a:xfrm>
            <a:off x="5148064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6" name="Obdélník 365"/>
          <p:cNvSpPr/>
          <p:nvPr/>
        </p:nvSpPr>
        <p:spPr>
          <a:xfrm>
            <a:off x="5580112" y="4509120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7" name="Obdélník 366"/>
          <p:cNvSpPr/>
          <p:nvPr/>
        </p:nvSpPr>
        <p:spPr>
          <a:xfrm>
            <a:off x="5580112" y="4653136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8" name="Obdélník 367"/>
          <p:cNvSpPr/>
          <p:nvPr/>
        </p:nvSpPr>
        <p:spPr>
          <a:xfrm>
            <a:off x="4283968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9" name="Obdélník 368"/>
          <p:cNvSpPr/>
          <p:nvPr/>
        </p:nvSpPr>
        <p:spPr>
          <a:xfrm>
            <a:off x="4716016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0" name="Obdélník 369"/>
          <p:cNvSpPr/>
          <p:nvPr/>
        </p:nvSpPr>
        <p:spPr>
          <a:xfrm>
            <a:off x="4572000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1" name="Obdélník 370"/>
          <p:cNvSpPr/>
          <p:nvPr/>
        </p:nvSpPr>
        <p:spPr>
          <a:xfrm>
            <a:off x="4427984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2" name="Obdélník 371"/>
          <p:cNvSpPr/>
          <p:nvPr/>
        </p:nvSpPr>
        <p:spPr>
          <a:xfrm>
            <a:off x="4283968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3" name="Obdélník 372"/>
          <p:cNvSpPr/>
          <p:nvPr/>
        </p:nvSpPr>
        <p:spPr>
          <a:xfrm>
            <a:off x="4716016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4" name="Obdélník 373"/>
          <p:cNvSpPr/>
          <p:nvPr/>
        </p:nvSpPr>
        <p:spPr>
          <a:xfrm>
            <a:off x="4572000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5" name="Obdélník 374"/>
          <p:cNvSpPr/>
          <p:nvPr/>
        </p:nvSpPr>
        <p:spPr>
          <a:xfrm>
            <a:off x="4427984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6" name="Obdélník 375"/>
          <p:cNvSpPr/>
          <p:nvPr/>
        </p:nvSpPr>
        <p:spPr>
          <a:xfrm>
            <a:off x="4860032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7" name="Obdélník 376"/>
          <p:cNvSpPr/>
          <p:nvPr/>
        </p:nvSpPr>
        <p:spPr>
          <a:xfrm>
            <a:off x="4860032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8" name="Obdélník 377"/>
          <p:cNvSpPr/>
          <p:nvPr/>
        </p:nvSpPr>
        <p:spPr>
          <a:xfrm>
            <a:off x="5004048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9" name="Obdélník 378"/>
          <p:cNvSpPr/>
          <p:nvPr/>
        </p:nvSpPr>
        <p:spPr>
          <a:xfrm>
            <a:off x="5436096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0" name="Obdélník 379"/>
          <p:cNvSpPr/>
          <p:nvPr/>
        </p:nvSpPr>
        <p:spPr>
          <a:xfrm>
            <a:off x="5292080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1" name="Obdélník 380"/>
          <p:cNvSpPr/>
          <p:nvPr/>
        </p:nvSpPr>
        <p:spPr>
          <a:xfrm>
            <a:off x="5148064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2" name="Obdélník 381"/>
          <p:cNvSpPr/>
          <p:nvPr/>
        </p:nvSpPr>
        <p:spPr>
          <a:xfrm>
            <a:off x="5004048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3" name="Obdélník 382"/>
          <p:cNvSpPr/>
          <p:nvPr/>
        </p:nvSpPr>
        <p:spPr>
          <a:xfrm>
            <a:off x="5436096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4" name="Obdélník 383"/>
          <p:cNvSpPr/>
          <p:nvPr/>
        </p:nvSpPr>
        <p:spPr>
          <a:xfrm>
            <a:off x="5292080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5" name="Obdélník 384"/>
          <p:cNvSpPr/>
          <p:nvPr/>
        </p:nvSpPr>
        <p:spPr>
          <a:xfrm>
            <a:off x="5148064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6" name="Obdélník 385"/>
          <p:cNvSpPr/>
          <p:nvPr/>
        </p:nvSpPr>
        <p:spPr>
          <a:xfrm>
            <a:off x="5580112" y="530120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7" name="Obdélník 386"/>
          <p:cNvSpPr/>
          <p:nvPr/>
        </p:nvSpPr>
        <p:spPr>
          <a:xfrm>
            <a:off x="5580112" y="544522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8" name="Obdélník 387"/>
          <p:cNvSpPr/>
          <p:nvPr/>
        </p:nvSpPr>
        <p:spPr>
          <a:xfrm>
            <a:off x="4283968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9" name="Obdélník 388"/>
          <p:cNvSpPr/>
          <p:nvPr/>
        </p:nvSpPr>
        <p:spPr>
          <a:xfrm>
            <a:off x="4716016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0" name="Obdélník 389"/>
          <p:cNvSpPr/>
          <p:nvPr/>
        </p:nvSpPr>
        <p:spPr>
          <a:xfrm>
            <a:off x="4572000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1" name="Obdélník 390"/>
          <p:cNvSpPr/>
          <p:nvPr/>
        </p:nvSpPr>
        <p:spPr>
          <a:xfrm>
            <a:off x="4427984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2" name="Obdélník 391"/>
          <p:cNvSpPr/>
          <p:nvPr/>
        </p:nvSpPr>
        <p:spPr>
          <a:xfrm>
            <a:off x="4283968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3" name="Obdélník 392"/>
          <p:cNvSpPr/>
          <p:nvPr/>
        </p:nvSpPr>
        <p:spPr>
          <a:xfrm>
            <a:off x="4716016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4" name="Obdélník 393"/>
          <p:cNvSpPr/>
          <p:nvPr/>
        </p:nvSpPr>
        <p:spPr>
          <a:xfrm>
            <a:off x="4572000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5" name="Obdélník 394"/>
          <p:cNvSpPr/>
          <p:nvPr/>
        </p:nvSpPr>
        <p:spPr>
          <a:xfrm>
            <a:off x="4427984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6" name="Obdélník 395"/>
          <p:cNvSpPr/>
          <p:nvPr/>
        </p:nvSpPr>
        <p:spPr>
          <a:xfrm>
            <a:off x="4860032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7" name="Obdélník 396"/>
          <p:cNvSpPr/>
          <p:nvPr/>
        </p:nvSpPr>
        <p:spPr>
          <a:xfrm>
            <a:off x="4860032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8" name="Obdélník 397"/>
          <p:cNvSpPr/>
          <p:nvPr/>
        </p:nvSpPr>
        <p:spPr>
          <a:xfrm>
            <a:off x="5004048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9" name="Obdélník 398"/>
          <p:cNvSpPr/>
          <p:nvPr/>
        </p:nvSpPr>
        <p:spPr>
          <a:xfrm>
            <a:off x="5436096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0" name="Obdélník 399"/>
          <p:cNvSpPr/>
          <p:nvPr/>
        </p:nvSpPr>
        <p:spPr>
          <a:xfrm>
            <a:off x="5292080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1" name="Obdélník 400"/>
          <p:cNvSpPr/>
          <p:nvPr/>
        </p:nvSpPr>
        <p:spPr>
          <a:xfrm>
            <a:off x="5148064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2" name="Obdélník 401"/>
          <p:cNvSpPr/>
          <p:nvPr/>
        </p:nvSpPr>
        <p:spPr>
          <a:xfrm>
            <a:off x="5004048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3" name="Obdélník 402"/>
          <p:cNvSpPr/>
          <p:nvPr/>
        </p:nvSpPr>
        <p:spPr>
          <a:xfrm>
            <a:off x="5436096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4" name="Obdélník 403"/>
          <p:cNvSpPr/>
          <p:nvPr/>
        </p:nvSpPr>
        <p:spPr>
          <a:xfrm>
            <a:off x="5292080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5" name="Obdélník 404"/>
          <p:cNvSpPr/>
          <p:nvPr/>
        </p:nvSpPr>
        <p:spPr>
          <a:xfrm>
            <a:off x="5148064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6" name="Obdélník 405"/>
          <p:cNvSpPr/>
          <p:nvPr/>
        </p:nvSpPr>
        <p:spPr>
          <a:xfrm>
            <a:off x="5580112" y="6021288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7" name="Obdélník 406"/>
          <p:cNvSpPr/>
          <p:nvPr/>
        </p:nvSpPr>
        <p:spPr>
          <a:xfrm>
            <a:off x="5580112" y="6165304"/>
            <a:ext cx="144016" cy="14401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8" name="Obdélník 407"/>
          <p:cNvSpPr/>
          <p:nvPr/>
        </p:nvSpPr>
        <p:spPr>
          <a:xfrm>
            <a:off x="467544" y="4509120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8.2=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09" name="Obdélník 408"/>
          <p:cNvSpPr/>
          <p:nvPr/>
        </p:nvSpPr>
        <p:spPr>
          <a:xfrm>
            <a:off x="467544" y="5301208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2.2=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0" name="Obdélník 409"/>
          <p:cNvSpPr/>
          <p:nvPr/>
        </p:nvSpPr>
        <p:spPr>
          <a:xfrm>
            <a:off x="467544" y="6021288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5.2=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1" name="Obdélník 410"/>
          <p:cNvSpPr/>
          <p:nvPr/>
        </p:nvSpPr>
        <p:spPr>
          <a:xfrm>
            <a:off x="3203848" y="4509120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7.2=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2" name="Obdélník 411"/>
          <p:cNvSpPr/>
          <p:nvPr/>
        </p:nvSpPr>
        <p:spPr>
          <a:xfrm>
            <a:off x="6012160" y="4509120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1.2=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3" name="Obdélník 412"/>
          <p:cNvSpPr/>
          <p:nvPr/>
        </p:nvSpPr>
        <p:spPr>
          <a:xfrm>
            <a:off x="6012160" y="5301208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0.2=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4" name="Obdélník 413"/>
          <p:cNvSpPr/>
          <p:nvPr/>
        </p:nvSpPr>
        <p:spPr>
          <a:xfrm>
            <a:off x="6012160" y="6021288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4.2=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5" name="Obdélník 414"/>
          <p:cNvSpPr/>
          <p:nvPr/>
        </p:nvSpPr>
        <p:spPr>
          <a:xfrm>
            <a:off x="3203848" y="5301208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3.2=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16" name="Obdélník 415"/>
          <p:cNvSpPr/>
          <p:nvPr/>
        </p:nvSpPr>
        <p:spPr>
          <a:xfrm>
            <a:off x="3203848" y="6021288"/>
            <a:ext cx="1008112" cy="2880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9.2=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596" cy="914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98576"/>
                <a:gridCol w="875860"/>
                <a:gridCol w="875860"/>
                <a:gridCol w="875860"/>
                <a:gridCol w="875860"/>
                <a:gridCol w="875860"/>
                <a:gridCol w="875860"/>
                <a:gridCol w="8758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</a:t>
                      </a:r>
                      <a:r>
                        <a:rPr lang="cs-CZ" sz="2400" baseline="0" dirty="0" smtClean="0"/>
                        <a:t>  dvojic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 dětí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467544" y="2924944"/>
          <a:ext cx="8229596" cy="914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98576"/>
                <a:gridCol w="875860"/>
                <a:gridCol w="875860"/>
                <a:gridCol w="875860"/>
                <a:gridCol w="875860"/>
                <a:gridCol w="875860"/>
                <a:gridCol w="875860"/>
                <a:gridCol w="8758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</a:t>
                      </a:r>
                      <a:r>
                        <a:rPr lang="cs-CZ" sz="2400" baseline="0" dirty="0" smtClean="0"/>
                        <a:t>  párů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 kusů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467544" y="4221088"/>
          <a:ext cx="8229594" cy="914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376264"/>
                <a:gridCol w="836190"/>
                <a:gridCol w="836190"/>
                <a:gridCol w="836190"/>
                <a:gridCol w="836190"/>
                <a:gridCol w="836190"/>
                <a:gridCol w="836190"/>
                <a:gridCol w="836190"/>
              </a:tblGrid>
              <a:tr h="45720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</a:t>
                      </a:r>
                      <a:r>
                        <a:rPr lang="cs-CZ" sz="2400" baseline="0" dirty="0" smtClean="0"/>
                        <a:t> jamek po 2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 kusů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/>
        </p:nvGraphicFramePr>
        <p:xfrm>
          <a:off x="467544" y="5517232"/>
          <a:ext cx="8229596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98576"/>
                <a:gridCol w="875860"/>
                <a:gridCol w="875860"/>
                <a:gridCol w="875860"/>
                <a:gridCol w="875860"/>
                <a:gridCol w="875860"/>
                <a:gridCol w="875860"/>
                <a:gridCol w="8758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dané</a:t>
                      </a:r>
                      <a:r>
                        <a:rPr lang="cs-CZ" sz="2400" baseline="0" dirty="0" smtClean="0"/>
                        <a:t> číslo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2krát</a:t>
                      </a:r>
                      <a:r>
                        <a:rPr lang="cs-CZ" sz="2400" baseline="0" dirty="0" smtClean="0"/>
                        <a:t> více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u"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1189</TotalTime>
  <Words>263</Words>
  <Application>Microsoft Office PowerPoint</Application>
  <PresentationFormat>Předvádění na obrazovce (4:3)</PresentationFormat>
  <Paragraphs>94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Zakroužkuj násobky 2. Přiřaď příklad a výsledek.</vt:lpstr>
      <vt:lpstr>Zapisuj příklady na násobení. Znázorni příklady do  čtverečkované sítě.</vt:lpstr>
      <vt:lpstr>Vypočítej.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148</cp:revision>
  <dcterms:created xsi:type="dcterms:W3CDTF">2011-08-21T15:31:45Z</dcterms:created>
  <dcterms:modified xsi:type="dcterms:W3CDTF">2012-03-08T15:43:24Z</dcterms:modified>
</cp:coreProperties>
</file>