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sldIdLst>
    <p:sldId id="264" r:id="rId2"/>
    <p:sldId id="265" r:id="rId3"/>
    <p:sldId id="256" r:id="rId4"/>
    <p:sldId id="257" r:id="rId5"/>
    <p:sldId id="259" r:id="rId6"/>
    <p:sldId id="258" r:id="rId7"/>
    <p:sldId id="261" r:id="rId8"/>
    <p:sldId id="263" r:id="rId9"/>
    <p:sldId id="266" r:id="rId10"/>
    <p:sldId id="262" r:id="rId11"/>
    <p:sldId id="26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78" autoAdjust="0"/>
    <p:restoredTop sz="94660"/>
  </p:normalViewPr>
  <p:slideViewPr>
    <p:cSldViewPr>
      <p:cViewPr>
        <p:scale>
          <a:sx n="76" d="100"/>
          <a:sy n="76" d="100"/>
        </p:scale>
        <p:origin x="-128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10/10/2012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10.10.2012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VY_32_INOVACE_2B_INF9_01_Vkládání klipartů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Vkládání klipartů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klipart, MS Word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83568" y="1340768"/>
            <a:ext cx="7561212" cy="2062103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u="sng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Vkládání klipartů: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slouží k seznámení žáků se spuštěním programu MS Word; žáci se naučí vkládat a upravovat kliparty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MS Word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Vkládání klipartů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38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339888" y="908720"/>
            <a:ext cx="4283968" cy="1096963"/>
          </a:xfrm>
        </p:spPr>
        <p:txBody>
          <a:bodyPr/>
          <a:lstStyle/>
          <a:p>
            <a:r>
              <a:rPr lang="cs-CZ" dirty="0" smtClean="0"/>
              <a:t>Otevření MS Word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1043608" y="2492896"/>
            <a:ext cx="2971800" cy="2405062"/>
          </a:xfrm>
        </p:spPr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pomocí ikony na ploše;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popř. přes nabídku          Start otevřete program MS Word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920" r="95849"/>
          <a:stretch/>
        </p:blipFill>
        <p:spPr bwMode="auto">
          <a:xfrm>
            <a:off x="2987824" y="2780928"/>
            <a:ext cx="394021" cy="30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49" r="67502" b="-2543"/>
          <a:stretch/>
        </p:blipFill>
        <p:spPr bwMode="auto">
          <a:xfrm>
            <a:off x="5004048" y="764704"/>
            <a:ext cx="3456384" cy="4892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324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79820"/>
            <a:ext cx="1654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Algerian" pitchFamily="82" charset="0"/>
              </a:rPr>
              <a:t>Klipart</a:t>
            </a:r>
            <a:endParaRPr lang="cs-CZ" sz="2800" dirty="0">
              <a:solidFill>
                <a:srgbClr val="FFC000"/>
              </a:solidFill>
              <a:latin typeface="Algerian" pitchFamily="82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2" t="4827" r="77445" b="89471"/>
          <a:stretch/>
        </p:blipFill>
        <p:spPr bwMode="auto">
          <a:xfrm>
            <a:off x="7092280" y="402663"/>
            <a:ext cx="738934" cy="1111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51391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Klipart je obecný název pro mediální soubory, například ilustrace, fotografie, zvuky, animace nebo filmy, dostupné v sadě Microsoft Office.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Nejčastěji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používá pro označení ilustrací, fotografií a ostatních obrázků</a:t>
            </a:r>
          </a:p>
        </p:txBody>
      </p:sp>
      <p:pic>
        <p:nvPicPr>
          <p:cNvPr id="3074" name="Picture 2" descr="C:\Users\bambasova\AppData\Local\Microsoft\Windows\Temporary Internet Files\Content.IE5\869UWM3G\MC900437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38" y="4375150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ambasova\AppData\Local\Microsoft\Windows\Temporary Internet Files\Content.IE5\2ZTTLXQU\MP9001444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811" y="2686422"/>
            <a:ext cx="23098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ambasova\AppData\Local\Microsoft\Windows\Temporary Internet Files\Content.IE5\869UWM3G\MP9004465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41513"/>
            <a:ext cx="1812048" cy="234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573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476672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Algerian" pitchFamily="82" charset="0"/>
              </a:rPr>
              <a:t>Vložení KlipArtu</a:t>
            </a:r>
            <a:endParaRPr lang="cs-CZ" sz="2400" dirty="0">
              <a:solidFill>
                <a:srgbClr val="FFC000"/>
              </a:solidFill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13" r="61238" b="86889"/>
          <a:stretch/>
        </p:blipFill>
        <p:spPr bwMode="auto">
          <a:xfrm>
            <a:off x="2438372" y="2727222"/>
            <a:ext cx="4725916" cy="1289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2935" y="1997850"/>
            <a:ext cx="571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v záložce Vložení klikněte na ikonu Klipart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 rot="14645785">
            <a:off x="4762285" y="4151340"/>
            <a:ext cx="1224136" cy="333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53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18" t="12876" r="126" b="5412"/>
          <a:stretch/>
        </p:blipFill>
        <p:spPr bwMode="auto">
          <a:xfrm>
            <a:off x="6750814" y="188640"/>
            <a:ext cx="2102938" cy="6623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908720"/>
            <a:ext cx="425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 pravé části obrazovky se rozbalí nabídka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ů 3"/>
          <p:cNvSpPr/>
          <p:nvPr/>
        </p:nvSpPr>
        <p:spPr>
          <a:xfrm rot="15644315">
            <a:off x="5538753" y="-387947"/>
            <a:ext cx="170175" cy="2283623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833" y="2469501"/>
            <a:ext cx="5891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do pole </a:t>
            </a:r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Hledat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adejte 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áz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ev obr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áz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ku, kter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chcete 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hledat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347700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př.: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88" t="29775" r="2115" b="28318"/>
          <a:stretch/>
        </p:blipFill>
        <p:spPr bwMode="auto">
          <a:xfrm>
            <a:off x="6876255" y="1844824"/>
            <a:ext cx="1903669" cy="3668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427820"/>
            <a:ext cx="62969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teď si jen pomocí bočního jezdce vyberte Klipart, který chcete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a přejeďte jím na plochu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836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4289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klipart lze pomocí nástrojů obrázku upravovat</a:t>
            </a:r>
            <a:endParaRPr lang="cs-CZ" dirty="0"/>
          </a:p>
        </p:txBody>
      </p:sp>
      <p:pic>
        <p:nvPicPr>
          <p:cNvPr id="4" name="Picture 2" descr="C:\Users\bambasova\AppData\Local\Microsoft\Windows\Temporary Internet Files\Content.IE5\2ZTTLXQU\MC900444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23921">
            <a:off x="2678291" y="3544431"/>
            <a:ext cx="1771194" cy="22934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3563888" y="1340768"/>
            <a:ext cx="22974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zmenšovat, zvětšovat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otáčet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osadit rámečkem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stínovat,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240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bambasova\AppData\Local\Microsoft\Windows\Temporary Internet Files\Content.IE5\869UWM3G\MP900439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8576" cy="91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5720" y="1571612"/>
            <a:ext cx="512377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otevřete si  nový dokument MS Word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najděte klipart pro heslo auto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vložte klipart na list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zmenšete na velikost asi 6 cm x 6 cm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orámujte vámi vybraným rámečkem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pootočte asi o 45° doprava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vyberte stín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7620" y="4572008"/>
            <a:ext cx="50000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dokument nazvěte Auto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vložte do své složky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podsložky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Inf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bambasova\AppData\Local\Microsoft\Windows\Temporary Internet Files\Content.IE5\869UWM3G\MP900439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8576" cy="91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32656"/>
            <a:ext cx="7867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Vytvořte pomocí klipartu dokument, který bude vypadat takto: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532" y="1210361"/>
            <a:ext cx="6806860" cy="544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71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280" y="404664"/>
            <a:ext cx="118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1968" y="1412776"/>
            <a:ext cx="64876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office.microsoft.com/cs-cz/novice/co-je-klipart-HA010270417.aspx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492896"/>
            <a:ext cx="2359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2400" b="1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1968" y="3429000"/>
            <a:ext cx="48558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galerie klipartů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výřezy obrazovky pomocí fce Ctrl+Shift+PrintScreen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14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94</TotalTime>
  <Words>284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Horizont</vt:lpstr>
      <vt:lpstr>Prezentace aplikace PowerPoint</vt:lpstr>
      <vt:lpstr>Prezentace aplikace PowerPoint</vt:lpstr>
      <vt:lpstr>Vkládání klipartů</vt:lpstr>
      <vt:lpstr>Otevření MS Word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Vkládání obrázků</dc:title>
  <dc:creator>Bambasová Kateřina</dc:creator>
  <cp:lastModifiedBy>Martin a Lída</cp:lastModifiedBy>
  <cp:revision>13</cp:revision>
  <dcterms:created xsi:type="dcterms:W3CDTF">2012-10-04T09:17:51Z</dcterms:created>
  <dcterms:modified xsi:type="dcterms:W3CDTF">2012-10-10T13:53:50Z</dcterms:modified>
</cp:coreProperties>
</file>