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BF2D8-3E67-4B13-82F5-FF6CAADB183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155AA7-3FE1-42A7-858B-1B48CF90B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155AA7-3FE1-42A7-858B-1B48CF90BE8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DF8ED-0AE7-40B6-9127-1119E4606F1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8DAB4-C4DD-4C21-8397-DD021F0EA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-creative.cz/2007/11/21/zimni-motivy/" TargetMode="External"/><Relationship Id="rId3" Type="http://schemas.openxmlformats.org/officeDocument/2006/relationships/hyperlink" Target="http://ivetak.blog.cz/0807/motyli-sablony-omalovanky" TargetMode="External"/><Relationship Id="rId7" Type="http://schemas.openxmlformats.org/officeDocument/2006/relationships/hyperlink" Target="http://www.oudemoleman.nl/detail/schoorstenen.php" TargetMode="External"/><Relationship Id="rId2" Type="http://schemas.openxmlformats.org/officeDocument/2006/relationships/hyperlink" Target="http://www.i-creative.cz/2009/11/23/citron-a-pomeranc-omalovank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edskolaci.cz/?p=6923" TargetMode="External"/><Relationship Id="rId5" Type="http://schemas.openxmlformats.org/officeDocument/2006/relationships/hyperlink" Target="http://www.i-creative.cz/2010/10/19/omalovanky-pro-mesic-listopad-stromy-na-podzim/" TargetMode="External"/><Relationship Id="rId4" Type="http://schemas.openxmlformats.org/officeDocument/2006/relationships/hyperlink" Target="http://janoch.borec.cz/omal/6_dum.gif" TargetMode="External"/><Relationship Id="rId9" Type="http://schemas.openxmlformats.org/officeDocument/2006/relationships/hyperlink" Target="http://www.vebidoo.de/ali+sala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VYVOZENÍ PÍSMENE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M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 descr="data:image/jpg;base64,/9j/4AAQSkZJRgABAQAAAQABAAD/2wBDAAkGBwgHBgkIBwgKCgkLDRYPDQwMDRsUFRAWIB0iIiAdHx8kKDQsJCYxJx8fLT0tMTU3Ojo6Iys/RD84QzQ5Ojf/2wBDAQoKCg0MDRoPDxo3JR8lNzc3Nzc3Nzc3Nzc3Nzc3Nzc3Nzc3Nzc3Nzc3Nzc3Nzc3Nzc3Nzc3Nzc3Nzc3Nzc3Nzf/wAARCACXAKsDASIAAhEBAxEB/8QAGwAAAgMBAQEAAAAAAAAAAAAAAAYEBQcBAwL/xABEEAABAwMDAQYDBAcFBgcAAAABAgMEAAURBhIhMQcTQVFhcSKBkRQyUqEVFiNCYnKxJDNDksFTgqKywtEXJTQ1RHPh/8QAFAEBAAAAAAAAAAAAAAAAAAAAAP/EABQRAQAAAAAAAAAAAAAAAAAAAAD/2gAMAwEAAhEDEQA/ANxooooCiiigK5moN9mu22zzZrEdUl2Owt1DCOrhAJApOh3DWt2sijFVaH0zoZXFuEJakpYWSBhSVZzgFRBHinkCgfwQa7SNoGGq3X/UUCJKkyLXGUwhKpDinD9o2ZdwSfVJPqaeaDh9Kz6w9n9xsWuHL1EvPeW+Qt5x+MoKSoleSBgHacKIOeDxWhUUBRRRQFeb60tMrcX91CSo+wr0rwms/aIb7P8AtG1I+oIoFrS+r13mYiJOtjluekRhMh73UrD7BP3sjoRkZSfOmsEGs4ukOBbbVZ3puoWrFd4tsaiblFC3EN4TvCG853EgDODjHA8a9+z5V9fu0h8zbpI093WGXLs2kPPO5+8gYCgjHn1zQaDRRRQFFFFAUUUUBRRRQFFFJ+q9b/q9eI1sRbVS3XmC/kym2Rt3EYTvI3K46A5oHCltWnF26a5O048Ibjq98iGsExnz4naP7tR/En5g1c2mei522POabdaQ+gLDbyChac+CgehFS6CLboTECOWozIaSpanFAHOVqJUok+JJJqVXCcUs2HXFsvt3XboTMzOHFNSFs4aeShW1SkqzyN3HSgZ6q9R3yFp22PXK5u7I7Q6DlS1HolI8SatKyvtdjG9ar0lYVKV3Mh5anUg+GUgn/Lu+tB9RdT9ouoWkzrBYoMW3uDLKpa8qWnwOSoZ+gFfKu0XUmnJbbWt9PdxFWdv2uISQD59SD7ZB9K1BlpDLaW2kJQhICUpSMBIHQCvK4QY1xiOxJrLb8d1JS424nIUKDlsuMS6QWZsCQ2/HeGUOIPB//fSpVZRpxl7s918NPqdWux3jK4ZX/hu+WfP90+eUHrWrA5oPJcWO46HlsNKdTjC1IBUPnXrgDmgnFBoO5orPLVH1xG7Q3hPkLdsD6nXUlO1baUYOxA43IP3ffnrWhDpQdooooCiiigKK+VLShJUpQCRySeAK8I9whSlFMaWw8odQ26lRH0NBJqLJtsGU829Khx3nWwQhbjSVKSD1AJHGalZooAcVX3C92u2r23C5RIqvwvPJST8ic0ldqWrp9tfh6d07/wC8XHGFgjLSSdoxnoVHPJ6AE+VfFi7ILIywl3UCnrnPX8TzinlJRuPXGCCfdR59KB3hXy03FQTBuUKQo/utSEqP0Br1jWuBFf7+NEZad7vu9zaAnCdxVgY6ZUST5mk6b2R6PlI/Ywn4q/BbEheR8lZH5VWL0xrjSoDumb4btET1gz+VY8gSf6FP+lBqFJmqLU+7rzSd1bZUthhb7LykjOzc2Skn0yCM+ePOvTSGuoWoS9DeYdgXeOD30B0YXkdduevt1H51OlMN6usrbb8F1qFIWe+ZmpWy8EjoUgHIORnmg+39YWJhyY07PSl6EcSWi2ve0PFRTjO3+IAjHOcc1cQ5TE2O3JiPNvMOJCkONqCkqHmCKSrl2cRZNtaaj3SemfEVvgTX3A4uOP8AZ5wCpHoSfTxB+dI22XpPU8my8qtE5j7VFKQdjLycB1A/CDncBnoPeggdtTa0N6bmtEpWzdEJSodQSM/1RWljrS1raxO39i0sshKkR7oxIeyrH7NOd3uecfOmUEUFNq568M2OQrT7Adn4ARnBKAT8Skg8KUBnAJ5NRtCTbtcLAh6/JxK751HMcsqKUqKQVJPQnGfmKYs0ZFAYFdozRQFFFFAUUUUGR2m3HtRvV2m3iZJFjhSDGiQmXChKin95Xy58/i6jFWF/7K7U02y5p61tb2894hc55pxXTBbcyoJVweqSDnwxUC3i99mc+5o/Qcm52GVKU+2/EVuWyD4FOPLA5wOM5rQtL3h6/QFznbbJgsqcKWG5Q2uLQAPiI8ATnHoM+NBmkHUOodMvOttuS7nHijfLtVyAE2O34rQscOoH4hkeYHWtP07f7dqO2tz7W+HWVcKB4U2rxSoeBqLqzTrd/hJLThi3KMe8gzUcLZc9/wAJ6EeIrIoVyl6VnI1TAjFmKuSYd9trYwll8HkpHgD95PkSR0NBcW5s3Pt+mKkjP2JKlNg+AS0lI/NZNbGelZHqV1vT2vrNreIoO2e6ISzIeT91O5ONx90hKv8AcNa2TlORznyoMutuoNV6l1bebdCukK0KtzhCIb0PvS6kKI3FRIP4c4/EKc7TdrmiSzbtQwmmJTuQzIirK2HyBk4z8SDgE4UPA4JpGtz8R/tsnm+JdZmtJS1a0hJShYCTkkjqSkkjPHXyArQNU2x+52d1uC53U9kh+G6R9x5HKfkfun0UaCHqjRtvvr7M9KlwrvHUFR57A+NBHTcOih6Hwz0q6kzG7fbnZc51KWo7RcecCTgADKiByflzUTS93/Ttji3AtKZccSUvMq6tOJJStJ9lAip02K1NiPxZCdzL7am1p80kYP5UCHqLVE+4aauKbXEdbuUF1pcuI07lbkVRzubWkZKVI8QMj4uMiqbs7RcdYWya8u83y3oiP9zFU1LKvgxu2q3D4ynONx5IIz0pk0D2etaPuU6YLg5LVIQGmwpG0pRnPxcnJzjnjpTbcLhAtUYyJ8uPEZzkuPOJQM+58aBIk6Z17GOLXrUPIJ6TIqNw+YSrP0ryRpHXso/+Y66LSD1EWPg/IjbWhRJLMyK1JjrC2XkBaFj94HkHmvXI8xQZLq1p/QkRmU/rbUD0l9RDLBDbocIHJIXwEjIz7ivnSXald9QXBduRboCX/sqltLdeUhClpKclZAO0Y3HgdRinbXGjoGsI8Vma44yuM7vS62AVbTjcj2IA+YFImmbNp6Fdb5crXY7he7Yp5UUJQy2420BtUsISpe50bsYIB4A69aB5iuawkp7wSdN7PJpDzo/zbh/Sp7Luomx/aItskAeLL7jZ+ikkfnS3a7foC/SFItcePEno+81H3wpKD6pSUq49iKvWbLdIBH6Pv8lxA/wri2mQP8w2r+pNBYt3F3gSLfLaJ8QEuD6pJqeORUaCqYpJE5plCx0LLhUlX1AI9ufepVAUUUUAea4Biu0UAelZw7boy+0e+2KW2FQb9a0SFt+HeIOwqHrjn3FaPWf3IhXbRZ0A/Ei0Ok/NSqCs7Mmm7tp29aMv7YeFukLYUhR52FRwQfAhSVEHw4qzt+qBo9xqw6sS+y00SiFdFDe1IaB+AKIHwrCcA8eGelV+kz3fbRqppo4bXHSpYH4v2fP5n61pEyFFnRlxpkZqQw599t1AUlXuDQKt6sDeobnbdSaevDLE6GkpbeSkPsuoPVKgCPM8g+NNrHedw2H9ne7Rv2Z258cZ5xSW/wBmFmakKk2KXcrLIPO6BJIBPqFZ+lWlktepLdLQmdqFq5wgDuS/CCHvTCkqx18xQMEeOzH39w2hsOLLiwhOMqPUn1NfalhOd3AAzk0FWMDIyaTLomTrO5PWtlxbGnoi+7mvNq2qmuDqyg+CB0UfE/COhoCVqS7X516JomOwtptRbdu8n+4SrxDaerhHn933pK1Xo292hUjUD92iy1xGO9VOuRC1rc/C02oFCPJOcnNa+G4dqt2EJbiworXRI2obQkfkAKyZ7Ul4TcI+qNS2aRM00la1W/ukpBYBVhDy2z1JTwCojGeOTQe0PtIn3ZKWLGptcl0CHCjSNq5LjxwVSHdoCUISArgdTnoBitJ79qw2EO3OatxEOPl+S995e0cqPmSfD1xWUWx3Qt/RNv2qrhGanSnytEZDymlRm08ISAnBUogAk85zXYkNOs5CLRplu6N6ZS8hc2dNlurDwSc7G0qJAyfnwM4xghdNr1b2hpDrLqtP6bd+6pJzIko/0B+Q/mp/sNlhWC1MW22t7I7IIGTkqJOSSfEk81NYZbZYbaabShttIShCRgJA4AFetBVXrTtpviAm6QWX1J+46Rhxs+aVjCgfY1Xs2u92bi23I3GIP/i3JX7RI8kvAZ+SwfcUyGvEyo4fSwX2w6ro2VgKPy60EWDdG5Cu6fZdiSh1YfABP8pBKVD1ST8qsAc14yoseWwtiUyh1pf3kLTkGvm3Q0W+IiM04842jO0vuFxQGc43Hk46DPhQSaKKKAooooA9KzjTa0XjtR1FeQrdFtsdEBtw8Dd1X9ClX1q/7RNTJ0vpmTLSofa3B3MVPiXCDz7AZPy9aQZTUnSXZpBsccKN+1E5hSSfjBcxuz7JKU+5NBfdkrJuU7UWqljAuU1SGM/7NJP/AHA/3a0iqzTdoZsdihWyP9yM0EFQ43K/eV8ySfnVkTgUBmq3UN8gaetT1xubwaZbHA/eWrwSkeJNVmstZ27SsZP2kl+c6P7PCZOXHD0HsM8Z+mTVBp7Slzv9za1HrkBTqTuh2sf3cYeah4q9PrzwAtdExLnPYmX6+b2Jt0ADLIPMSOM7EjPQnJUT5kZ6U0W+Gxb4TMOK2G2WUhCEjy/7+JPnXuBiu0CrqsqvM6JphnJbkASLiofuRkn7pPm4obfYKrx1Ywb3dbbpdsERFf2y4BPA7hBAQ36bl4Hsk0yRYEeLIlSWknv5Swt5ajknAwkegA6D38zVNaHGYsS56kmlQTKUXtyUlRTGbBDeAOT8IK8D8ZoJf6qad7zvP0DbN/Xd9kb6/SqVqZJtfaYbY4s/o6529K4rY+6240SFBI6DIOePSmqBcIlyiNyrfIbkx3BlDrSgpJ+dKepGlOdpWkdmcNNTHFe2xI/1FB864vktvUWndO2x5bT8+UlySts4UlhJyRnw3YVz/CfOofaZN1tb3W39ODNsLY79UeOl19tWeTg9RjGMDwOa5ZYS7r2t3y8OgmPamUQ2T4b1IBVj2BV/mFO13ukOzwlTLg73TKSADglSlHgJSBypRPAA5NBkViZs2rFBq69oV4cfUcKhurEQk+WCSk/KtB07oDTen5SJkCEVS0A7ZD7inFjPXGeBx5ClTVi9OXVpyVqbR14gx+M3MMIQpPgCraoq+RB9qg2uyakt8QTuzvVTd4to6Q5Cgdv8ODwD6fAaBq1u3erHcmtVWIOSWWmw3crfuJDzQOQtI/EnJ56+4yKabDeIV9tTFxtzwdjvDIPQpPikjwI8qz6H2ruW2QmFrWxy7ZI6d62glJ9dp5x/KVV8uXO2WB97VOjpbMu0PKBu1tYWMt5OO+QjgpUCRkEDI/INUoqJbLjFukFibAeS9GeTuQ4noR/39PCpdAVw12qjVl1/Qmm7lchjdHjrWjPivGEj6kUGbOK/X3taLC/2tnseTt6pUtJGfqv8kVN0ur9c+0qfqBQK7bZx9mhZGQpfI3D/AIlfNNU2gguxdleodQZJlS96UOE8nHwJP+dSjT12R2xq26EtxbHxy0mS4fMq6fRISPlQOI4FUetNRM6X0/JubwC1pGxlsn+8cP3R7eJ9AavayLtbWb5rLTelwo9y44l18A+C1Y/5Ur+tBN7MNKvzHTrLUqlSLpMPeRw4OGknorHgSOg8E+9aeAABgdK+WkJabS22kJQkAJSBgADoK+6Arh5rtFBnqUa0sVtXbn4Dd+gpStIksSi3KKCTwQsHJwccE+9MmntS2i+MJbhupZkJG1yA/ht9nHBCmzyB+VXpGRVRf9NWu/sd3cYqVrSctvo+B1sjoUrHIx9KBLu2ibzp+5OXbs9lJZDit0i1vK/YrP8ACDx8sgjwI6V9sa1u0Z1L9+0Fdkzmmy2H4TPfDaSCQD4A7Qep6CpEm16i0yWUwtaRHGHF7GY99SCVH8KXAQonA6Yq3ak6y+wSlPQLL9qbSFR+6kuKS+fFPIG3I6HPXHGOaCoha5hW1t96RpTUVuYddU+/IcgkoCj1Uog5HQVZ6ntDet7BBlWa49y606mZBk7SU7xnGQecc/L16Ur6h1VbNVaRdU9Z0uzIclCJdvlylsmKVK2b1FGCpAJA+fOMU+aPts6z6dhW+5yUSZEdGzvED4QkH4UjgE4GBk+VBnlynvK1bC/8TLWliBFjER3UBTsRcjPLhwPFIwEq6Y9eGCJq7TLd1t8DSAgPyLjLSmSmIzt2thKiVqwByOOvmae1JStJSoApPBBHBqMxbIMZ8yI8OM08RguNspSojyyBQfU6DEuEYx50ZmSyrq28gLSfkaQr92QaeuG5y2l61vkEDuVFbf8AlPQegIqXqnW8ti8nT2lLcLpeAnc7k4ajj+I5HPIzyAMjxOKoTqLtLhzlMOQrLPebT3jkKM8nvko89u/PzxQRLHYdbdnUhxUCOi92lxWXWGFkK/mSk8pV7bgfpTM32t6W2gSXZsZ8cOMOxF7m1Dgg4BGa5D7S4Mqy3Rx6K9BvFvYUtdvkJIWVDgbeOcqKRjAPI45qRprQduZscQXyI1Jua0l2U6sBRU4slSufHBVj5UDvSB23ySxoR1sH/wBRJZbPtu3f9NP9IPbdDXK0M642M/ZZDTyh5pztP/NQUj8JR7AGkNA8Q0SFAf8A2has/U/Snbs6eS/oaxLT0EJtJ9CBg/mKqOzgMXvsthwnCChcZyG6B4cqT/Qg1H7GJriLDLsMw7ZlnlrYcSfwkkg/XePlQaFWO6iHd9vVnU4MJW20Uk+PwOD+orYutZL2wNfonVGl9SgENsPhp5Q8AlYWPyK6DWR0rtfDa0uISttQUhQylQOQR5190BRRRQFFFFBDulrg3aIuLcojMphQOUPICh7jyPqOaRkfaOzm4MtuyHZGkpSw2kvK3Ltzh6AnqWz+X9dFPSkftR1FbLRbWrde4T78G6IcZcdawe5wE4Vg9Tzkc/u0H1qbs8tGortHuynXoz+U/aO4xtkoGDhXrwOfLz4xWyNS6kv98u8HTci2W2DaHO7flTElSlEZycdAnKVfTrVl2QT5Nw0LCVLUXFMLXHQ4RytCDhJ+nHyqn1toC5d7d7npN/a7c2VNToKyMPAnJUg+Cs+B8zyM0EGxdpV5iSXF3yN+kbIhe1V5hRHG20543EEcpzxxj0zWqQ5jE6K1KhvIejvJCm3WyFJUD4g0lad1VAj6QS3qKJIt67c0iLNYehOFI4KQcBJBSoD2GcHqM+fZIn+zXl23tvNWF6cV2xDwIOzHxEA87c9PagqLTI/VTtH1LCktJS5d0GVb3VJx3ihuV3YPqVEY80+opm7K4URGkYdxRtdnXBJfmySMrcdJO4KPX4TkY9Ku9Ractmo4f2W6xg6gHchYO1bavNKhyDWX640VG0rpUN267Xh6RJlIZisOS8Nha1cnYkAHgHrQarNsVrnSkSpMJlUhJQe92ALIQoKSCepAUkHHpVht9TUSzQE2y1Q4DZJTGZQ0CepwMZPvU2gKh3aAxdLbJgSk7mZLSmlj0UMVMoIz1oMN7N9QO6I1DM0nqE91HW+djquEocPAVn8Cxjnw49cOurNPXO33r9bNIgKn7QJsEn4ZiB/1AAfQY54Ve6p0hZtUMFF0iAvJTtbktgJdb9leXociqOxMak0cE2+chy+WRGAzKYGZMdPkpvOVpH8OSPyAXulNV23U8MuwVFuQ1xIiO8OsK8lD/Xp/Su61083qfTku2LUlDixuYcUOEODlJ9s8H0JqBe9IW7UDrd4tz71tuyRlu4RfhWfRaT97ywefD0r4h3LVtpIYvlpTdmR0nWxSUrI/iZWRz/KcUEDsnvMtVve01em1tXW0YbKHPvKZ/dPqB0yPDafGn8ciojcWLIfZuCoiUyktlKHFoAcSk9Uk/wClS6AooooCiiuZHnQdPSlO8x4eptQx7U6kkWZ1me8raCFlQcCG/TpuPpgePDWSMGlc6eusb7TItd3Yjz50gvS33ofehQwEoQkbhtCUgDnOeT40Eu6T16djR2rZp6VMYwr9nb0NgNf7pI6knp60uSu1GPCz+kNM6iipHVTkQY+u7FWbln1mlWWNVQVjHKXbUOvyXRjXsb/E09OSOo2vR1H55UKCst/a7pKavunn5MPPH9pY+H5lJUB86c7ZcYFxjpetktiSyONzCwoD046UhX27IbQpWtez9So/+JMjJblISPMkAKSKhK7N7bOaavnZ9fHbep1O9oocUptXpn7yeeoOceVBrFI+pWP0v2i6cgKGWLc07cXh4bshDf55qljay1RpFSGNeWxT8LO0XOIAoD1Vjg/8J9DVo59rmxtQ6nsExtbkphlu3yGWftB7ptOVYR13FaljGCRgcHpQOkO4wpoV9jlx5ARwruXUrx74PFSN3t9ayPSGmZurrfE1Bcb1dYlzaeWCtLDbaspOPhVtCikjwOR1GK1oBQAHXjyoPSiiigK4RmiigBxXaKKAooooIV3uKLVb3ZjrLryG8ZQzt3HnHG4gfnSJI7W4KXChixXRxQOPiWyn/rNFFBKiai1ZqUIRZrOxaYyj+0nTX0PKSP4G0nk+/FeRk9osd9+0txYEsFw/Z7u+tCNrf4lNJ6kegHsaKKC/esV7RZYUW2aldYmM5L0p+Mh/7QVcklKvu85wAeBxVaLDrsuAK1pF7vxKbS3n+tFFBITYNXp5/XQKPku0s4/Ig/nX1dLHqt1tt23asSxJSgBxtcBssrV5gcqTn+ZVFFAnW7s11HMv8mbqG/vIQ4lSkPW+U4Fd4TwAFDhIGePanHRGjVaTcnbLvImMS1BfdOoSkIXzlXHieM9OlFFA1ONpdQULSFJUMKSoZBHkah220wLUl1FtiMxW3V94tDKAkFWAM4HGcAUUUE0Cu0UUH//Z"/>
          <p:cNvSpPr>
            <a:spLocks noChangeAspect="1" noChangeArrowheads="1"/>
          </p:cNvSpPr>
          <p:nvPr/>
        </p:nvSpPr>
        <p:spPr bwMode="auto">
          <a:xfrm>
            <a:off x="106363" y="-627063"/>
            <a:ext cx="1457325" cy="12858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g;base64,/9j/4AAQSkZJRgABAQAAAQABAAD/2wCEAAkGBhQQERUUEhQVFRUUGBkXGBcYGBwbHRgYGRwcFhceFxgYGyggGhwjIBwYHy8gIycpLCwuFyAxNTAqNSYrLSoBCQoKBQUFDQUFDSkYEhgpKSkpKSkpKSkpKSkpKSkpKSkpKSkpKSkpKSkpKSkpKSkpKSkpKSkpKSkpKSkpKSkpKf/AABEIAOsA1gMBIgACEQEDEQH/xAAcAAEAAgMBAQEAAAAAAAAAAAAABQYCAwQHAQj/xABKEAACAQMCAwQGBgcFBgUFAAABAgMABBEFEgYhMRNBUWEHFCIycYEjM0JSYoI0U2NykZKhFRZDRLEXk6KjssEkg8Ph8FVzs8LT/8QAFAEBAAAAAAAAAAAAAAAAAAAAAP/EABQRAQAAAAAAAAAAAAAAAAAAAAD/2gAMAwEAAhEDEQA/APcKUpQKUpQKUpQKgNe4rEEgghja5unG5YUIG1fvzOeUUf4jzPcDWfFuuPbRKsKh7m4cQwIem8gks+PsIoZ28lx31s4b4bSyjIBMksh3zTN780nezHuHcFHJRyFBFrw3e3Izd3zxA/4NmBEq+RmcNK/xGz4Vm3o0sm5us7t957q5JPz7WrTSgqcvBksHtWF5PEw6RTu1xC2O5lkJkTPijjHga7+HeJfWGeCaPsLqHHaRE5BU8lkib7cTdx6g8jg9Ze5u0iUtI6oo6szBQPiTyqr8ZoOxj1G2IeSzzKChBEsH+YjyORBQFh1wyLQW6lara5WRFdSCrgMpHerDIPzBqO13iiCyC9s/tPySNQXkkPhHGmWb44wO80EtSqmLrUrz6tI7CI9GmAmnI7j2SkRxn95mI8KzHo/jk53VzeXJPUPcPGnyjg2KB5YNBaaVVV9GGnjmsBU/eWaZW/mWQGsJNAvLP27K4edRzNtdvv3DwiuCN8Z8N+9fHFBbaVF6BxDHeRllDI6NskicYeJx1Vx494I5EcxUpQKUpQKUzSgUpSgUpSgUpSgUpSgUpSgqso7XW1Dcxb2RdB4PPKUYjz2xY/MasOo3wgieRg7BBkhFLsfJVUZJqu603q2qWk59y4jezY9wkyJrfPxIlX4sKs89wqKXdgqqCSzEAADqSTyAoKFZel9JpTGlldZH2GMKSsPFIHlDv+XPSrLFxnavayXSyfRwhjJkEPGV6q6Nhlfu2kc8jHWq/r2uQ6nC0UFnc3i/YnRViRHHR4Zp2T2lPMMgI5dSK2pwIboWk9yTHOEh9cjXBW5aIB0EuDtJWQBgefLK9MYCG1/SZJrYXN4oa7vJI4LaJxuSzE7BRtQ8jKqbnZyM7lwMAVM2+okp6jpUEbxQDsXnlz2CY5Mg2+1PJ13BcAE82zUjx5w1NfQRJBL2Ukc6Sb+9Vw0bleXvBXYjzA5jrU3pelx20KQwqEjjUKqjuA/1PeT3kk0HnWoaFd2cNtZQ6jcPcOBFAiJFHHHHGAGkl9hnMaLjq2WJUDrV14f4Ths8uN0k7j6S4kO6SQ+bH3V8EXCjwrg4bQS6hqEz/WRyR2yA9UhSNJuXgHeRm89o8K2cU6pK8kdjattnnBd5Ovq9uDh5MffJ9hB45P2aDLVOMAspt7SJrq4X31QhY4c9O3mPsp+6MsfCtQsdVlGXurS3/DFA8uPi8ki5+SiprRdEis4VihXaq8/Esx6s7dWY9Sx5mu+gqxtNWiGVns7n8MkLwk/B45HAP5a6tE4tWeQwTRvbXSjJhkwdy97QyD2ZU815jvAqfqJ4i4cjvYtj5V0O+KVeTxSD3XjbuI8OhHI0EXxVpTwv6/aKTPCPpYx/mYBzZCO+RRlkbqCNvQ1YdOv0uIkljbckih1Yd6sMj4fConhLWpJkkhuABdWr9lMF6NyDRyIO5ZFwwHcdw7q4uCvoJb2z6LbzCSIYwFhuR2qqPJX7VfgBQS3EPESWaKWDSSSNsihQZeV+u1R8OZY8gOZqKj0jULn2ri79VB/wbVUJXwDzzKxZvHaqjwzWHCSeuTS6i/tBi0NqO5LdG2syjuaVwzE/dCCte2bVLidRPLb2ltIYMQnZJNKoUyFpcZRFJ2gLgkgknuoOj+4z/wD1LUv99H/p2OK0aPqM0OoCzN164jRPIxZUEtuUKBRK0QCkPubGVDZXvFdT+jm0cYk9YkHhJd3LD5gy4NTOk6HBaJst4Y4V7wihcnxOOp8zQd1KUoFKUoFKUoFKUoMJ51jUs7BVUElmIAAHMkk8gB41WR6RIH5wQ3lwn6yG1lZD+65UBvy5rg4y7XUpH0+1MYWIJJcySKWTdkSQQEA895AZ/BPHdis9G49mli3HTrlsM8e6BoZI2MbGNiheRG25U4ytB2T6haaxDNah3V8AsjK0U0TAgo4SQBgVYKQw5ZGM1VF1drqMS6phre1k7BYYsv8A2heIxXcqADemQNsfTduJ5LXdxFp+pXpF1BClpJapIYFdlklmLgKyuUOyNCucDcTu2k4xy814o1Yw6bBJGSpffaW6Z9q3hiAW5ZwPcuJnI394VtveaD1x9b1NIzcG1tuxQFjbrKzT7F97DqOyLgAnYOXLG7NWzT75J4kljO5JFV1PirDcD/A15d6Gbj1DQ5bm4JWLtJJlB70Cqnsj8TqwA7yR41NwtPYaPZ2ynZdTCK3TIz2TyZZyR+yTefigoLdf8QW1u22a4hiY9BJIiE/AMwNdkFwsihkYMp6MpBB+BHI14jpPpB06K/js4LJJopJVie7lIeWV3bYZGLKSwLHPM8x0A5Cr8+lx6fqVqLVRFHedsk0KckLRx9qkioOSsNpUkDmH50FwEKqWYBQW5s2ACcDA3HvwPGqxwFGZlmv2969femeq26ZS3X+UF/jIaleLXK2F2V94W8xHxEbYrLhZFWytQnuiCEL8OzXFBKUpSgUpSgq8sfZ61GRyFxZyBx4mCWMoT5gTOPnXFqQf1/URD7506LGP1m667P5112j9vrErj3LO2WH/AM2dhM4HwRIv56cI/TXV/dc9rzLbxnxS1XYxHkZWl/hQd/BBQ6bZ9n7nq8OP5F/rnOfOofQb9bC7uLW4Ow3FxJcW8jckmEpDMgY8u0Rsrt6kbSM1jufRpHO1n06RmfKAlrNmO58oOZtySWyvNCTyxVklht7+DDCK4gkGRnDow7iOo5eI5igkaVVRwQ8P6HfXVuvdGxWeMDwVZwzKPIMKxa91O15yxQ30Y6tBmGYDvPYyMUf4K6nyoLZSozQuI4b1S0LElDtdGBV42+7JGwDKfiOfdmpOgUpSgUpSgVyatqC28Esz+7EjyN8EUsf9K66rXpJUnSb3b+ocn4AZb+maDi0cNYaRJcyfXtFLeTHxmdTKR+X2UHkgqa4P0z1awtoT1SGMN5vtBc/NiT86jPSS4OkXO3o8ary+67KvL5GrWKBVF439FFvqLiZcRzAhjkExykY+uRWUkkctykNjxwKvVKDzWbRtSM8RntLeaC2CmCCCfsoldRgO6yxlmK8tq9F8zzr5x2bxoI7i4ijhEJmXEcjS9mJ7aWBZJG2KAFdlyVBwGJ7q9Lr4y5GD0oPzb6KfR7IblL27AhtbZhJvkYKHdeabSTgqDhi3TAx317HoUv8AaF6b0A+rQRtDbMRjtWcgzyrkZ2YVEU9+GNSH9wdO37/Urbd1z2SdfHGMZ88VPqoHIUGM0QdSrDKsCCPEHkarPo/uSkDWch+lsG7BvFowM2748Gj2/NW8KtBNVPjG29XdL+B40niGx0kdY0uYc5MZZiAGByyN3HIPImgttKrGk+krTriNHF3AhYe5JIiOp7wys3UeWQe4kVY7e5WRQyMrqejKQQfgRyoNlRHE/EAs4N4XtJHIjhiHWWVvcQf6k9wBPdXPrHGkED9kmbi5Pu28OHk/PjlGvizkAVFLALUtqWqyKJQNsUanclurf4cI6yTP0ZwMt0GFoMJVk0yxESESX95IQG+/dTZaSQjH1cYyfJY1FWfQNHSztorePmsShcnqx6sx82OWPmTUNw3pss85v7tCkjLst4DzNvCeZ3ftZORbwAC9xq00Aiqxd8CRq7S2csllKxy3Y47Nz4yQMDGx8wAfOrPSgqvb6pbe8lvfIP1ebeX5I5aNj5blqT0LiiG83KhZJY8dpDIpSWPPTeh7vBhlT3GpeoHibhn1nbLC3Y3UOTDMO78Eg+3E3QqfHI50GriThcysLm1IivYh7EndIvXspwPfibpz5qeYxjn3cNa6t7brKFKMCySRn3opUO2RG8w3f3jB76+cL6165bLIy7JAWjljzns5Y2KSLnvAYHB7wQai9PHq+r3EQ9y7gS5A7hLE3YSkD8SmEn4UFqpSlApSlArTe2izRvG4ykisjDxVgVYfwJrdSg84k3y6ReafJk3VnCyYxzlRBvtpV8Q4VR5MGBq+6VqC3EEUyc1lRZF+DgMP9ahuLdEDhbqOVba4twdkz42FDzaOfON0Td/PKnmOfWkejD0jwJI+nyssQDt6sd4aPDEkxJKOTKGJ2N3qQORGCHrVKUoFKE1Ca9xbDaERndLO/wBXbxDdK/5R7q+LthR40EL6SNNg7HtwjeunbBavG7JJ2rkiMKykZUEliDkYDVLcE6rJcW305DTQyy28rKMBnhcxlgO7cAGx5mufRNBmknF5fbe2AIhhU5jtkbqA325WHJpPkOXWdsNNjgDCNdoeR5W5k5eRi7nme8nPhQcWvaZcXBRIbg28fPtGRAZW6bRG75WMdcnaT0xiuSy9H9jEd7QLNIess+ZpCfEvLkj5YqxVA8buRZSkNdLgDJtADNjIyEBBx5nlgA86BrepafartumtYxjkkmwEjyQ8z8hVE1iPQrlG7NpLYuOb20NxGD3jeixdm4/eHzFR3A1hKWVrS29YtZm7O4a5Nm0oR+UhaWJxLuAJykgJIyOWau8IutKwm2S8shyQoC1xbr3Ky5zPGO4j2wOobFBS9E4wNvLHZW8+lwxycluY4Tl3zgCWASL2Uh8XypPQ9w9F0rg1ElE9xJJd3C+7JLjEeevYxKAkXxA3edROq8W6LeIVupbZ8cisylXX8sih1Pwwa6o+OEdQmn21xdYACkIYogByGZ5wox+6GoLXJIEBLEAAEknkAB1JJ6CqueNHuSV023NyM47d27K3B6HbIQWlwf1akedYrwpNekNqciugORaQ5EIxzHasfanPTkcJ+E1a40CgAAAAYAHQAdABQVj+zNVk5veW0P4YbYvj88svP+UfAUGj6mnNb+CT8MtpgH80Uykfwq00oKm3E15a/ptmWQdZ7RjKo83hYCVR47Q9dF16QLNYVljmWbtOUUUXtySt91Ix7W7uOQNvfirJiqjxDwuYZTf2KKLpB9IgAC3UfVkfwk5ey/XIAOR0Dv4L0mSC3ZpwFmuJZLiRQchGlbdsB79q7Vz3kE1z3bhtZt1HWOzuGb4PLAqf1Vv4Gu0cW2ws1vGkCwOgcMevtdF2jmXz7O0ZORiuPhGxld5r24UpLdbQkR6w28eeyRvByWZ2HcXx3UFmpSlApSlArh1rWI7SB5pjhEHdzJJ5KqjvZjgAd5IrpubpIl3SMqKO9iFH8TyqnafcxapqcjCRJobARdkqOGQzyBmaRtpwzIAEXPuncetBv07ht75hc6koY53Q2h5xwDuLjpLNjqx5LkgDvrm07Q7e5v8AU0uIY5QGttodAwEZgAULkez7XadMcyavAqtapw9ci6e5s7iOJpI0jkjlhMiv2Zco2VkVlPtkcs0EF/ZFxDfi0sLyWGJYO3dZgLhF3P2cSRiTEij2ZCfpPsjGK2cV6hqthatOJ7Wba0a7FtXDN2kixDH/AIjGcsOXfWjUJdTsppr+W3tp1W3WN1glkU7Y5Hk3hXiJyA7ZGTyGfKtuo6he6lboi2SCKSS3k7ZLuORAkc0cpbG1SRhD0oOjSbO41GISHVHMTcitvAkDAjqjMzSSRsOhAIIqyaJwzb2QIgiCl+bucs7nxkkYlnPxNVDi9tOVpJYr6KzvSDiSKYAu2Dt7eFMiVc/eUnwNfOC9Tv763Esd9CzDCyxz2ftRyAAlSYpUyOeQdoyCOnMAPRKVV30nU3639vGP2dmSfkZJ2H9DWL8DNL+lX17NkYKiQQIfy26pn5k0Fg1OCR4nWGQRSEYWQpv28+Z2EgE4zjJxnx6VXjwRIPaTUr8S9d7SIy584TH2ePIAfGujgS+d7ZopmLTWkj20jHq/Z42OfNozG3xJqx0Hk3EGpSabMLi4VI7lSMzQgrDqEAI7SORCfYuFUl1znmvskjkPWBXHrGjw3cRiuI1kjYglW8Qcg8uYIPeK32l2kqB42V0boykEHnjkRyPPNBtK19pURxVrnqds8qrvk9lIo/1kshCRL82Iz5ZPdQZT8RxrdJaqHklcbmCAERJg4eUkgKCRgDqSeQqVqF4V4e9TiO9u0nlPaTynrJKep8lHuqvQADzqaoFKUoFfDX2hoKFwVwxB6zeO6b3tryVYdzFlhWRUuPokJ2ocyNkgZ86vtVX0efSQz3A5i6u55k/c3djGfmsYPzq1UClKUFOh4xnvmddMiiZI2KNczvhA46hIkzI/xOwHuJ61vHCdzN+lajcHn7lsFtk+GV3SkfnqE4j4Xjj1WOfdJB66vZCaF9jJcxgumfsusiBlKspBMa+NS/8Aad/Y/pEXrsI/xrddswHjJbZw/wAYjn8NB1W/o609DuNskrfen3Tt/GYtXPrekPaTJeWUQbanZT26AKZYQSymIch2sZLED7QYrnOKmtE4jt71C1vKsgBwwGQyHwdGwyHyYCpGg4dF1yG8iEsDh1PI9xVh1V1PNWHepANd9V3V+DlklNxbSNa3RGDLGARIB0E8R9mUfHDDuIrk/vbPZ8tSgKqP81bhpIT5yIPpIfmCv4qC21ROI/RdHKwktiqYYu1rJva1lc9S0SsNjH7y8vFTVysNRiuEEkMiSIejIwYH5jlXTQUjTtWFiNr6TLb4OC1rFHNH8QYcSY7+aA1qlu7e9n9Y0y6iS+UbXik3L26L0S4hYCQY7pANy+Y5VfKjNa4btr1dtxCkmOhI9pfNHGGQ+akUELF6RYYmEeoI1jKe6XnE+OpjuF9hh8dp8qz/ANo1u/6PHdXXdmC2lZf94yqn/FUNofDUOn6j2UqLN6yGkt7mYb5g8eDJC0jZzhfbUjBwrA5xmvQsUFC0XVruKa7l/sy7K3MyyKN1upCrDHF7Qab3iUJ5Z7qlm41kT63Tr9B3lUjlA+UMrN/BatFKDFHyAefMZwRg/MHoarHo/GyO5g6C3vLhFHgrsLhf6SirTVZ4RObjUyOnrgHzFvAG/rQWaqvxeM3WmK3uG7JP7628zR/8XP5VaKhOL9Fa6t8RELPEyTQMegmiO5M/hbmh8nNBN0qJ4b4hS9h3gFHU7JYm96KUe8jjxHce8YI61LUClKUCqx6Q9ba2s2WEM09x9DCqKWbcwO5lUczsQM/5R41ZnYAEnkBzJ8BVG4S1WHU7yS8EsbLEGhtYg6llTP0szpnKtIQAMgEIo+9QS3COvWbRpa20m1oEVOxkDRyqEAX2o5AG+JAI86slRmucOW96gWeMPtOVbo6HuMcgwyHzBqCt9Vm02RIb1zNbyMEhu2A3Ix5LHdY5ZPRZRgE+9g86C4UoKUEPxZoZvLWSJTtk5PE/3JkO+Jh8GA+Waz4X1oXtrFNjazDDp3pIp2Sof3WDD5VK1UrAepapJD0hvwbiPwFxGALhR++uyT4q9BI63wdb3TiUq0c6+7cQsY5V/OvvD8LAjyqO9b1Cx+tX1+Ef4kQCXCj8UPJJfihU/hq20oIvROJbe8UmCQMV5OnNXQ+EkbYZD8RUpULrnCFvdsHdSky+5PExjlTwxIvMj8LZHlUWbrULH6xf7QgH24gEuFH4oshJvihVj92g67/gO3eQyw77WY9ZbZuzLd/tqPYk/OprRpmoXFrdpaXconWdXa3n2BGLRjc8cqp7O7adwYAZCty5VL6JxLb3qkwSBivJ15q6HwkjbDIfiBUPx/L2XqdwchLe7jeR8EhI2SSJ2bHRfbUE92edBt1rULizuopC4ktJ5I4GjKgNA7+xG6OPeRnwGVskFsg45VjxDp9xBI15aO7kAGa1ZiUmRRg9kD9VLgcivJiMEc81y+knVYhprkTRhyY5IAGBMssciyxrGFyWLFQOWetWCLiGBrQXYcdh2fa7+4Jjcc+Y6Y8RiggOMLtbnSxfW53GAR3sLdPq/bYHwynaIR+I1vi41llAaDTr6RTzVmEMQIPQgSzBsfECqpoMtzc6WLGK1njM4lEk0ydnFDDPI7ts3ENIwR9qhRjPfgV6jBCEUKOigAfADAoK7/eq6HXS7v5SWx/9esG42kX3tN1EfCOJ/wDomJ/pVppigqcvHTMMQWN88p5Kj27RLnu3yyYRV8TknwBrg0Gy1SwiYG3tLlpJJJpGS4eNmeVt7cpIivLko5jkoq9Yr7QVY8ZTJ9dpt6vnGIph/wAqXd/w18k9JVmi5m9ZgA69ra3CAfFuz2j+NWrFVHidRcahZ2kvKHbLcsp6TyQlFjjx9oKXMpXnnYvhQQeoz3F3Ot3pNrLHJyBuJmWGK5jHQPC2ZJFx7r4QjPI4qwDX9Rjx2umhx3mC6jc/JJVj/hmo+/1K4mkvn9cNnBYHaRHDHIzARJMzuZVbl7WAqgdO+p3hzWZ7jnJayQx7AVklePe55e9FGT2eRzwT5UE4pyK+1DcRcTJaBFCtLPKdsMCY3yMOZ68lQdWc8lHyBjF0O/uud1dm3U/4NmACP3rmRSzH9xUFBazVC1yGC/u4obOKMy28yPNdooHq4Rg7RrIvvSvjZsBIAYlugqVPo1sW5yxyTn70080hP88hH8BUnLd2emxKrNBaxLyVSVjX8oOMn4czQSwrnv7BJ43ilUOkgKsp6EHkQarv9/Vm5WVrdXeejrH2UX++n2g/lDVquG1ORGeWa1sIlG5ioNxIqgZYs8myNcDnnawoNvCd49vLJp87FmhUPBI3WW2J2ruPe8Z+jY9/snvpVe4V4MF9I15dyXM0TLstlmkIYxkgtKVjCiPfhdqADCgE5J5KD0uozXuHor1EWXeOzcSK0bsjqwBXKuhBGQWBx3GpOlBVx6NrMc19ZRvvrd3Ib457atMmnX9j7VvMb6IdYLgqJcfsrhQAx/DIPzVbqUEZoPEEV7HviJypKujja8Tj3kkQ81Yf+4yKk6q/E+jSRSevWa5uIxiWIchdQjqjftFGSjdQfZ6GpzR9WjuoY54W3RyKGU/HuI7iDkEdxBFBwa5whBdsJHDRzL7k8TGOVfg46j8LZXyqKe8vrIEXEfr9v0MsSgTqP2tv7so8TGQfwVcKUFY4V0/TJCbiwitt2SC8caq6E9VYYDRnxUgfCtj+jyxMhkMA5t2hTe/ZF+u4wbuzznn7vnW3WODYbiTtkLwXI6XEJ2P8H5bZF/C4IqOHEF1Ycr+PtYR/m7dTgDxuLcZZPNk3L5Cgt+KVz2N/HOiyROsiMMqykEH4EV0UClKUClKZoFR2t6BDeIEnTcFIZSCVZGHRkdSGRh4g1u1LV4bZd88scS/ekdUH8WIqA/2gxy8rKC5vDzw0cZSLP/35tiY8wTQR1x6OJlW5SC+cx3i7Zhcx9u3udllJFdGB2AL7W73RXZBb6tDGIVaylCgItw5lRsDlueFVKs2O4OAT4VsK6rc9Ta2SnwDXMo+Z2Rg/JqyHo9hk53k1xeHkcTSER58oItsePIqaCL07VNPsJWL3RvL6QYkdFM0zY57FjgDdkg7kGB4k9akjxDf3H6NYdkp6SXkgj/5MW9z8CVqxWGmRW67IY0iQfZRQo/goArpoKr/de7n/AEvUJADj6O0UQL5jtDulI/Mtd2l8EWds2+O3TtP1r5kkP/mSFm/rXRrHFFrZ/pFxFEe5WcBj+6nvH5Coo+kGJsdhbX1wD0aO1kCn4NKEH9aC0GqZcH+2Lgxj9At3xIe66mQ57MeMMZHtHozDHQGstRv7y/At4ra5s45DiaeUxBli+0sIjkc9o3uhiBtyT1xVq07T47eJIoVCRxgKqjoAP/nXvoN4FK+0oFKUoFYSyhQWYhQOZJOAB5k9KTzBFLMQFUEknoAOZJ8hVM0bRhqoF5fLvik9q2tn+rSL7DyR9JJXHte1kKGAFBJXPpG05G2m8hZh3I3afx7MNWn0a3KSWTPGQUe5u2Qj7rXEhX+hB+ddnEmpJp1mzRIoflHBEgA3zP7MSKox1bHwAJ7q6eF9F9TtILfOTFGqs33n6u3zYsfnQStKUoFKUzQVi/4L2O09hJ6pO3NwBmGY/toRgZP31w3Pqaz0ri4mVba9j9WuT7oJ3RzY6m3lwA37hw48D1qyVwa1pEN1C0c6B4zzOe4jmGUjmrDqGHMUHdmoHUuOrK3bY06NJ07KLMsmfDs4gzD5gVXeEOEVvrG3mvprm5MsSOY5JmEYyOX0ce0NyxkvuJq66bo8Nsu2CKOJfCNAg+e0DNBAjiW9n/RdPdFPSS7cQj49kgeQ/MLQ8NXs/wClX7Ip6x2aCEfDtX3yH4grVqpQQGm8CWUDb1gV5OvaykzSZ8e0lLMPkRU8BX2lApSoDifiB4NkFuoku58iJDnaoHvyykdI0yM97EhRzNBv17imKz2q26SaT6qCIbpJPHavco72bCjvNRS6PfXvtXcxtIj/AJe2b28eEtz1z4iIKPM1H8O27abesl4RM96fo70jBdwMmBxkiPGCY1XCkZGNw530UETo3CdpZ/o8EaMer4y7fvSNl2+ZNS2KUoFKUoFKUoFKUoKz6S5ymlXe04LR9nnwEjCI/wBGNYT8c2kWILYm6lUBVhtR2hAHsjey+xGB4swrZ6SrbtNJvR4QO/8Aux2n/wCtTWmW8SRKIUSNCAQqKFUAjIwFAFBB6ToM0063d/tEiZ7C3Q7ktwwwSWx9JMRyL4wOYXxqz0pQKwllCKWYhVUEkk4AA5kknoKzqrccR9s1naEns7q42yj78UUck7IfJiig+IyO+g0Q6rd6nztG9VtPs3DJulmHjBG/soh7ncEnqFxW/wD2dW7D6eW7uD4yXU3/AExOij4AVZ0QAAAAAcgB3DyrKgq3+zi1UfRNdQnxju7gEfzSkf0rg1zSb2ytp5Ib8yxxxSM0d1GrnaqknbNFsYHAONwarxVc9I8+zSr0+NvIv86lP+9BEcL6bqcdlbKk9kqrBEFVreUnARQNzCcc/EgAZzyqQh4nuLaWOLUIUQSsES4hYtEXb3UkVwGiY9ATlSeWastrDsRVH2VC/wABiofjuzE2m3iYyTBKV8mVS6H5MAflQToNK49GvO2t4Zf1kaP/ADKG/wC9dlApSlANVTguLt5bq+bm00zwxn7tvbuYlUZ6bnEjnxLDwq1mqVBfnR5JUnVvUpJXminVSwgMrF5I5woyi7yxV8Yw2CRigsmv6HHeW7wyZAccmHvIw5o6HuZSAwPlXDwdrLzxNHcYFzbP2M4HewGVkUfdkUhx8SO6pWw1SK4UPDIkqn7SMGH8VJqua+vqd9BeDlHPttLnw9on1aQ/uuTGT4SjwoLbSlKBSlKBSlKBSlKDi1u07a2mj/WRSJ/MpX/vXDwRddrptm+clreEn47FB/rmpsiqeeHbnT/a05u0gGSbKVuQ7/8Aw0x5x/uNlOf2aC4UqG0DiqG83Ku6OaP6yCQbJY/3kPVfBlyp7jUzQKq3HL9i1ldH3be6TtD92OZXtmY+QMin4Zq01zalpyXETxSruSRSjL4qwwfh8e6g6RSqjoGtvaOtjfN7Y9m3uG5LcoPdBboJwMBkPvY3DOat1Aqr+kpd2nsn62W2j/nuIlP9M1aKq/HjZFkn37+1H8jGb/06C0VX+Pr7sdNuiPeaJo0A6mSUdlGB8WZanZZgilmIAUEkk4AA5kknoPOqfbynV7mOVQfUbV98bEY9ZnXIV1B59jHkkN9psEZC0Fp0qy7CCKL9XGifyKF/7V1UqI13iiCz2iRi0knKOGNS8sh/BGvM/HkB3kUEvTNVTfqd3zUQ2EZ6bx6xP81BEScu7L1keCpW5vqd+W8VaFB8kWHFBaaEVU7W5ubK7gt55jcw3W9Y5GRVljkRDJtk2AK6sqthgoII55zVsoK/f8AWE7b3tYg/XfGDExPm8RUn+NVPizgyF5ILKB7rfcNvkBup3WO3iIaRyjuwyTtRc/abP2a9Hu7pYkaR2CoilmY9FVRlifIDnVb4JtWm7S/mUrJeYKKesVsuewTyJBMjfik8qC0CvtKUClKUClKUClKUClKUEPr/AAtDebWcMksf1c8Z2yxH8Dju8VOVPeKh04iuNPITUgHhyAt9GuF8B61GPqT09sZQ5+zVwrF4wwIIBBGCD0IPXIoPkUoYBlIKkAgg5BB6EEdRWdVCThufTyZNNw0WSXsXOEPeTbOfqW6+z7h8F61M6BxLDeK3ZkrJGdskLjbJE3hIh5jyPMHuJoOvU9Kiuo2injWSNuqsMjy+BHcRzFV4cPXtp+hXQkjHSC73OFHglwv0igdAHD1bKUFW/vZdRfpOm3Ax9q3aO4U+eAyyf8FQPEfEpvbiwhtFdJxO8oF1bzxoAkEoycqu7G7op646DnXo9VfWE36tYD9XDdyf/hiH/WaDBeCGuCG1G4e7AORCFEVuCOYzCpJkx+0ZvhVpjQKAAMAcgB3Dux5VlSgguK9de3RI4FD3Nw3Zwo3ug43O8mOfZouWOOvId9feHOFktdzsxmuZfrbh/fc+A+5GO6NeQA7zzrh4nL293bXnZPLFFHNDII1LvGJTGwkVBzZR2ZVtvMBs4OKyHpO0zGTeQjyJIb4FCN2fLGaC0VrnnVFLOwVVBJYnAAHMkk8gB41WG46M3Kxtbm5J6OUMEXzlnC5/KrGsV4Umu2D6nIsiggraRZECkHIMhb2p2HL3sL+Ggw0aRtSu0vcFbW3V1tcggzO42yT4PRNo2JnqGZuWRVwqv6txnb2z9ipaafut4F7ST8yryjHm5UCuMW2o3v1jrYQn7ERElww/FKR2cX5AxH3qDHikm9uItPXnGQJ7vH6lT9HGT4yuOY+6jeNW0Co3QuG4LJWEKEFzukdmZ3kbpmR3JZj8TyzyxUnQKUpQKUpQKUpQKUpQKUpQKUpQKgtf4TS5ZZo3NvdRjEdxGBuA67XB5SxnvRuXhjrU7SgrOj8Uusotb9BDcn6tlz2NyB1MLHo3jE3tDzHOrMDXDrGiw3cTRToHRu49QR0ZSOasO5hzFVu31ebS3EV85ltmIWK8bqhPJUu8cge4S9D9rBoLlVVJLa4P2dg3/NnH/wDL+lWoGqvpb79YvT+rt7SP+Zp5D/qKC0UpWq5ukiUvIyoijJZiFUDzJ5Cg24rEgDn/AFqrNxs1z7Om27XPd27kxW47uUjDdLjwjVvjQcFvdc9SuGuB19XjzFbjvwUB3y4/aMR5UGd3x3EzmKyR72ZeREOOzQ/tbhvo0+GSfKtf93ry853tz2MZ/wAtaEqCPCW4OJH8CE2D41ZrSzSFAkaKiKMKqqFAHkByFbqDh0jQ4LSPs7eJIl8FGMnxY9WPmSTXdSlApSlApSlApSlApSlApSlApSlApSlApSlArVc2yyoyOoZGBDKwyGB5EEHqK20oKTHK+iuEcs+nMdqOxJazJOFWRjzNvnkGPNOQJxg003WoLa61O4nlSOPtoIwzsADsto2wv3jlzyGTzq5XECupV1DKwKspGQQRggg9QR3VTuCOC7ODfKkC9os0iK7FnZVRtihDITtwoA5Y5AUHR/eS7vOVjbdnGf8AM3YZFI8Y7cfSP5Ftg+NbbbgON2Et7I97KOYM2OyQ/s7dfo1+JDHzqzivtB8VcchX2lKBSlKBSlKBSlKBSlKBSlKBSlKD/9k="/>
          <p:cNvSpPr>
            <a:spLocks noChangeAspect="1" noChangeArrowheads="1"/>
          </p:cNvSpPr>
          <p:nvPr/>
        </p:nvSpPr>
        <p:spPr bwMode="auto">
          <a:xfrm>
            <a:off x="106363" y="-1084263"/>
            <a:ext cx="2038350" cy="2238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" name="Obrázek 5" descr="myš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620689"/>
            <a:ext cx="1114745" cy="1224136"/>
          </a:xfrm>
          <a:prstGeom prst="rect">
            <a:avLst/>
          </a:prstGeom>
        </p:spPr>
      </p:pic>
      <p:sp>
        <p:nvSpPr>
          <p:cNvPr id="4102" name="AutoShape 6" descr="data:image/jpg;base64,/9j/4AAQSkZJRgABAQAAAQABAAD/2wCEAAkGBhQSERQUEhIUFRUWExoXGBQUFhQaFBYXGBcWFRYYFh0XHiYiGhkkGhUVIDAhIycqLSwsGB4xNTAqNSgrLCoBCQoKBQUFDQUFDSkYEhgpKSkpKSkpKSkpKSkpKSkpKSkpKSkpKSkpKSkpKSkpKSkpKSkpKSkpKSkpKSkpKSkpKf/AABEIAMIBAwMBIgACEQEDEQH/xAAcAAEAAwEBAQEBAAAAAAAAAAAABQYHBAMCAQj/xABKEAACAQMCBAMGAwUDCQUJAAABAgMABBEFEgYhMUEHE1EUIjJhcYEVQpEjUmKCoSQzchYlQ3OSorGy8Ag0U4PxVGOTlLPBwtLh/8QAFAEBAAAAAAAAAAAAAAAAAAAAAP/EABQRAQAAAAAAAAAAAAAAAAAAAAD/2gAMAwEAAhEDEQA/ANxpSlApSlApSlApSlApSlApSlApSlApSlArwvL1IkLyMFUdSfmcAD1JJAAHMkgCveqfresxpeSNLlltIYmiiXBMlzctMihR3l2xqq+nmufmAs2mapHcRiSFw6EkZGeqkqwIPMEEEEGuqoXhPSpIID52POlleeUL8CvKxcovqFGFz32571NUClKUClKUClKUClKUClKUClKUClKUClKUCue/v44I2lmdUjQZZ2OFA+ddFZnxvGt7rdjp8xPs6xNdPH+WVxvCK3qBsP2LfYOmLxvs5DiG3vpuZx5Vvu3Y7j3hyxzr8Txrty7ILDUy6AFkFspZQRkbgJMjI6Zq8ajepbQSSv7scMbOcdlRSSAPoOQqL4K0gw2/myD+0XJ8+du/mSe9sz+7GpCKOmF+ZoK3Z+O+ms22Rp4D386Fhj67C2Ksdh4g6dMMx31ufk0qo36OQf6VFJpaarcmadFezt5CkEbAFZ5UJSWZ/wB6NW3Iq9DtZj1FdWo+FOlzfFYwr/qgYv8A6RWgtMUysAykMD0IIIP0Ir7rMp/Aq3Ri9leXlox6eXJlR/wY/dqgrc6/aXNxDb3K3623llknC73WVCykbju/K4wJM+70NBtVKzbh/wAaYTJ5GpQvYXA6iUN5R+eSAU/mGP4jWi29wsih0ZWVhkMpBUj1BHIig9KUpQKUpQKp0OkRy67NM3vGCzgCjnhZHe5G4jpvCAgHsJD61carvBse4XVwcEz3kpB/ghb2WIfTbAG/nNBYqUpQKUpQKUpQKUpQKUpQKUpQKUpQKUpQKUpQKyrxJvVi1vRniIafzTG6A5bypGRBkduUkxGfQ+lW3xG4ie0smMAJuJnW3g6f30uQp58uQDHn3Arh4G8MorFvaJ3NzeuCXuJCTgt8Qj3c/luPvH5A4oOrxRXOmTL2d4Eb/A9zCj/7pNTmv3JjtLh15MkEjDHXKoxGPuK8eLNG9rsri37yQsq57PjMZ+zhT9q8eG78XunQu/WWALIO4fHlzKfmHDj7UH7wRbJHp1mseNotYsEd8xqxb7kk/epuqb4UXzHT1gk/vbOR7WQehibCfbYU/Q1cqBVR4V9/UtVlBynmW8IPbdFBucfYy4qa4l19LO3aZwWPJY41+OWVuUcSDuzHl+p7VxcC6E9raATYNxLI885HQzStuYD6Dav8tB08ScOWl1EfbIY3RVJ3PyZAOZKuMMnL0IrLuE+B9Sgtku9MvPLWUtKtjcAmLymYtEN2SN5j2ZOFOT8VX/iib2uT8OiPJ1DXbj/R25J/Z57SS4KgdQu9vTNojjCgAAAAYAHQAcgBQZ1o3i5snFrqts1jMRykZswOc4yG/KpPQ5ZfVhWjK2elRnEXDNvfQtDcxh1PQ/mQ/vI3VW+Y++RyrMoby74clWOdnutMdsJLj9pbE9FI7D+Hoeq4OVIbDSubTtRjniSWF1eN13K6nII/67dq6aD8NQnA8eNOtP4rdHJ9S6iRj9SWNTZFQ3Bj5sLYYxshWMj0aIeU4+zIRQTVKUoFKUoFKUoFKz/VeKfbJ3t4JbqO3j5PPZwzPJO+SDHDLGjLGi4wz5yScDABJmeB9OliWYuJo4nkBgguJDLNGgQBi7lmI3sC2zcdv3IAWelKUClKUClKUClKUClKUFS8TOGJ720UWrhJ4Z0uIs4AZ4w2FyeQPvZBPLIGeWTVV0zxwEBEGrWk1tOowWVMo38QUncAf4dw+davXPe6dFMuyaNJFP5ZFVl/RgRQR3DvGFpfqWtZ0kx8S8w6/wCJGAYD54xUbdO2myyShWaymcyS7Rk2srfHLgczC595sfA25uYY7a7xZ4PxqDc6TutbuPLIsbERyHqVwT7hPQYwvYjByLJ4ccXfiVikzACVSY5lAwBIuM4HYEFWx23Y7UHjd8PSrdG/02WImZFE0MjH2e4VR7kiugbZIF5BgGBH3z7jWdSYbV06JH/fkvFMQ+fuRl2Hy2ivtuDzCzPp85tdxy0OwSWrN3byiR5bHuY2XPcGvuP8UGQfYG9GHtCfcr736bqD40nhNhOLq9m9ouACIwF229uD8QgQkkMehdiWIHbpXvrHEDbzbWaiW5wN2f7m3DdHuCOnqIx7zY7DLDnl0G9n5T34jjPIpZw+UxHoZZHkZfqm0+hqb0vSYreMRwRqiA5wvcnqzE82Y92JJPc0HLw9oC2kZUMZJHbfLM+N80h+J2x09Ao5KAAOlStKUCuPVooWhdbny/KZdriQgIQex3cqj+KdeeBY44EWS6nYpBGxwuQMvJJjmI0X3jj5DqRXBZ+HsLMst8Wvp+73HOJSeoih/u41z0GCfnQZdacTDQb3bb3MV3psz5Mcc0ckkJPXAViQwHfo4/i6bnp2oxzxJLC4eN1DK69CD/107VwX/CNlNGyS2kDKRz/ZoCPmCACp+YIIrK9K1j/J6/8AZnm83Tbhi0b7gzQNyDbtvoSN3LmCGHMEUG2VXOGJylxe2rf6Ofz0yOsV1mXI9cTe0L9hU5cX8aRmV3VY1XeZCRsC4zuz0xjvWQ634htcajaNpMLm4kikj3XEZSCaAtlXHvBiqPHIwPLGGHPNBstKx/RvFO9huEXUEVoWIWZ1t54jZyMwTEjMNjJuIG4E5Bzn8p18NQftK4NR163txme4hi/1siJ/zEVGf5UvOP7DbSTZ6TTZgtvruceY4+aRsD60E9POqKWdgqqCWZiAqgcySTyA+dVWXWpdRzFZbo7ZgRJfMpG5ehW0VvjY8x5pGxcZG8122vDDS4fUJFuXDbhEqlbWM9tsZJ3kdnk3HPMbasIFBz6fp8cESRRKEjjUKqjoFAwP/WuilKBSlKBSlKBSlKBSlKBSlKBSlKBWV+BRI/Ek6Bb5uXoeYP8Ayj9K1Ssv8HvdvNai/cvyfszzgf8ALQahSlKBSlKBSlKCraEPP1K9uCciDbZxfLCpPOfqzyRr/wCUKtJNVTgr3LjU4T8S35l/lnhhdD/Rh/LUhxxOyabetGSGW0mII6giNuY+Y60EBBo34wxuLpmNiGIt7VSypMqkr7RORgvuIJVOgXBOcmpDVvDDTp4Wi9jgiyuBJDFGkqHswZRnIPrkHvmpzQ7NYbaCJfhjhRB9FQKP+Fdc86orM7BVUEszEBVAGSST0AHeg/nn/KWSx/zNqXvwR3kH7Tng2ocOVPdoz7jAc8AMvYYnuFuAbH8Ugk066kuI4WM0jbg0US4YRRB1HvOztnGeSo+eZGffXbOXiWZPZ41t7OB2230iZllYciIRkHZnnjI5gEkEbanLfiLU9M/Z31rJfQg+7d2agykf++i/e9W5fVutBXOJ7K/1QRXgie5sfOkUafFL5TGONzGkkh/MzOrE4yVAAHUkTnhpwLa3GmWz3UBaTEindLMQAs0igAB9oGFHQYqtR8dvFKbMSTWNjOZZFnu7YpPErM0kiW5VyGBZiFYqSu7vgVomh8f6SsccEF7bokaBEVm2AKoAAzJjJoJTTOB7G3YPDZwI45h/LUuD8mbJH61OV4212ki7o3V1P5kYMP1HKvagUpSgUpSgUpSgUpSgUpSgUpSgUpSgUpSgVlNneDTuJriOT3YtRjRo27eaOQBPzYSj6uvrWrVm/jrYWz6eGm3eerhbbYMu0r4ygHdSFyf8II54BDSKVlOhcY6jpkEY1e1llh2DF1DiSSIfu3IHccvez/tHNW7TvE/TJwCl9AM9pG8s/pLtoLRSoCfj7TkGWv7T7TxE/opNQ134z6WhwLkyN6RRStn6Hbj+tBeKVQ5PFbcD7PpmpzHsRbFUPz3E8h9q89H4w1S/Qva2FvBGSyiW6nZssjMj+5Eu7kykc8dOtBJcSI9ndDUEBaExiK8RQS3lqSYp1A5kxln3d9jH0qc86C9tnCSLLFLGyFo2BBV1KnmOhwTVel4S1C4GLnVXjUjmljEsPP8A1jFnP9K5bPwR0xMlopJSepkml94+rbCoP3FB28IcYw+QLe5niiubYCGZHdFyUAUSJuI3I4AYEdN2KgNamOu3vscEn+brYhrqVDynlzlYEYdVGMkjl1PULmY13w602K0ndbC33JBIw9zuqMR39RTwZsFi0e1woBkDSMR1ZmdsE/PaFH0AoLla2qxoqRqERVCqqgBVUcgAB0FetK87i4WNGd2CqoLMzEBVAGSST0AFBSOL7GObWdJV0WTCXbMrAMNojTaSDy+PGPnU5qXAGnzj9rZW5/iEaq3+0mD/AFqu8Bu2oXtxqrKVhKezWisDkwq26SUg9Nzj/mHbnoNBkHFvhNDZL7XYS3FqEcGbypXJSHo0iZ5nYcOVLc1DDIOK62vdd0xS8vk6lbICzMp2TqijJboM8ufR/rVu8Rb3bYTRLgy3I9liTPNpJ/2Qx9AzMfkpqwW1sEjVB8KoFH0AwP6Cgr/B3iFaakubeTEgGWhfCyr88fmX+JSR9Ks1ZHYeF8F3byGAta3Nte3UcFxF7p2x3EgRX24LAD3Q2dwx1wMV2aJ4j3FjMtnriCNjkR3q/wBzLjuxAwO3vDGMjcq9aDUKV8xShgGUgggEEEEEHmCCOor6oFKUoFKUoFKUoFKUoFKUoFKUoFZxrCe08S2sT+8lrZtcBT0ErPsDfMj9mR8xWj1mGv3JtOJ7OVuUd1am33HoX3MQv13eR/tUGnGqFwhwvbSzak89tBI34jIo8yKNtqLHCUA3LyGGzy9av1VKW49h1Fmk5W98UxISNsd2iiPa3oJY1TB/ejI/MKCU/wAjLH/2G0/+Xh//AFqG4u0qKP8AD0hijj/znAVWNFUe6srvgKB+RXq45qp28ntuoiROdvYh1VwfdlupB5b7fVYoyyk/vSEflNBaLmdY0Z2OFRSxJ7BRkn9BVV8Jc/hFqW6sJHP880j/AP5V8+LGr+TpsqJky3OLaJB8TvL7hA/lLGrHoWmC2toIBzEUKR59dihc/fGaDupSuPVtWitoXmncJGgyWP8AQAdSxPIAcyeQoKv4g8VhFNhBGZ7y6idEhUgBEdWUyyt+VBzPzx2HOuPwZ1QGx9jk9y5s3eKWJvjA3syNj93DYz0yp+VQ3hXr8U2pai06vHeTSho0mXbJ7MBmNFB5ghdpYdxtPMDItXFfhxDeTC5jmmtboLt9ot22sw5YDj82AMdQcYGSAAAtkswVSzEBQMkkgAAcyST0FZtqF2+vytbQErpkTj2i4HI3LqQwihJ/ICFJb/8Am6D4U4JfUbq7S/vrm7trS4ESKZGEcrjJfeAT8PujkQefWtis7JIUWOJFRFGFRAAqj0AHSgzfgni0WBn066W4b2OXZHMkMsymB/egD+SrFW29MjGBjtVlm4+RvdtbW8uJD0UW80SZ7b5LhUVB8+f0NRs1ylvxENzqgu9PCjJxvmimwoHq3lkgfSr3QVjROG5XmW8v2V7gAiKJM+Raq3JhHn45COTSHmegwOtgvrxIYnlkO1I0Z2Poqgsx/QGvcmqXfXv4rL7PBzso3BuZ/wAk5Q5FtCfzqWA3sOWBtzzoJPge2MVhE0vuvIHuJM8trTu07Bs/u+Zj+WoLXr/8Xie3tbNLmHJHtdyzR2wYct0BUGSQjmNyYH8XOu3WkOoXhsskWsCq93jl5zv70Vtnsu0b3x1BQcsmrdFEFUKoCqoACgAAAcgAB0AHagxSxe+4akiW4f2nTpDtYoG/YOeu0Hmp6nbnDc+jVtFneJLGskbB0dQyspyrKeYIrk4gt7eS2lS72CBkIkMjBUCnuWJG3BwQc8iAaxHQOMPwO5aKOV7zTHbKyBJB5W4n4GZQrH1Cna3UYORQb/SufT9QjnjSWJ1eN1DK6nIIPpXRQKUpQKUpQKUpQKUpQKUpQKp3ivw57Xp0pXImt/7RCy/EHjBYgfVdw+uD2q41XPEXWBbaZdysf9AyL/jkHlp/vMP60HL4ZcajUrJZGI85PcmUY+MDkwHZWHvD7jtVnu7NJUaOVFdGGGRwGVh6EHkazjw34FaPS7WVJDb3ZRnEqqGBjkYukcyHlIm0qcHBUk7SvPNqTV76IYnsfPIH95Zyx4b5+XcMhT6Bn+poPNvD6DG0TXqxY2+Qt5ciIj0xv3BccsAgY7VLXE9vYWxZtkFvCnYYVVHQADv2AHMk+pqNOv3kgHk6bIhP5rueCNB6ZELSufptFeUPBrTSJNqM3tLodyQquy0ifsyxkku45gNIT15AUETw3pUuoXa6neRtHHGCLK2f4kVus8g7SMOg7DHXANX6lKBVC0yYanqs0je9bac/lRKeavdnPmSkdCUA2r1xncOtWDjTidbC0ebbvfISKPvJM/KNBj58zjsDWeaVpF9w/wDtyrXltOA94kY/awTcy8kY/Ogz17457eRoL3xdwDbahtaQNHOn93cwnbMhHMYYdQD2PTtg86pHF2g6zaWU8v4yXjij3YECJKwGBjevMHHfOavmj8f2F0oaG7hOfys4SQfVXww/Sqh4j66NR8vS9PkWWSd1NxJEQyQwKQWLsvIEnbyz2x+YZC1+HWixW2nW6wqQHiWViebM8iK7Mx7nmB9AB2qyV8QQhFVVGAoAA9ABgD9K+6DPuONHjn1fS0mjSSOSK7RlcZB2xpIv0IOCCOYxUvFwZNCf7LqV1Gn/AIU3l3CAdgpmUuB/Ma8eNmEd7pMx6C9eH7zwSIP6gVcKCrycEtP/AN9vLi5T/wAEbIYCPR1hAMg+TMR8qscFusaBEVURQAqqAFUDkAAOQHyr1rznUlWA5EqcH545UFd8PbceyGf813NJdMflK5MY+giEY+1TWsaqltBLPKcJFGztjrhRnA9SegHqRUV4eODpVjjtaRD7hACP1Brk8R13wW0R+CbULWNx2ZDMrMD8jsFB56HoD3my71JAzkiSG0bnDaqfgyp5PPg5LsOR5KBjnZ9Q06OeJ4pkV43XayMMqR/1+ldAr9oMSiNzwxc4bfcaXM/Uc2hYn9BIB9A49COWz2V4k0ayRsHR1DKynIZSMgivjUtNjuInhmQPHIpVlPQg/wDA/PscGsm4P1FtD1NtKuHLW05D20jH4C5IUN6BmUqe24ZxhjQbFSlKBSlKBSlKBSlKBSlKBWY+PGTbWaucW7X0YnOTyXDYz8sbz9QK06o7iDQYr23kt513RyDBxyYEc1ZT2YEAj6UHcpAXlgKB9gB/9sVxW/EVtI+xLmB36bFljLfoDms1XwMmIEMmr3LWgIxbgMBtB+HnIUH+xj5V33X/AGf9NZMJ58bDpIsmTn5hgR+gFBpdKyfhbii40q8/DdUkZ43P9lvHJwV6BHJ6DoOZJU8jlSCNYoFKV43l6kUbSSuqIgLM7EBVA6kk0FI4pAuNb022b4YUlvGX1Zf2cP6MCavtfznxD4jSz6v+I2EUjQ2kSxudpw8O9i5k5e4rFyBnpgHkQQNQtvG3S3i3m4KEDJiaOTzM/ugAEMfoSPnQd/FvB+lmKW4u7SDEatI7hdjnAJ5shUsT0GT1Irg8HeGxbWPmmMRvdSGfYM/s42/uY8nmQE58+fvGvC2srnWnSS6ja205WDx2r/310VOUe4H5Y8gEJ3+Ywa0MCg8by8SJGkkdURFLM7EBVA6kk9qr1vq93eDfaolvAfhnuo3aSUdmjhDIVT0Z2BP7uOZ+by2F9fGJ8m3s9jOn5Zblx5iK/qsSbH29C0qk/DVndwoJJAAGSTyAA6k0GY+IumXsNqtzNepOlrcwzmMWqxt7kqjcrK5IwGPbpmtOjcEAg5BGQR0IPSqhrXE8V1byxQ2t3dRSxOhlgiHlEMCpKNMyCT1BTd05Gvzwl1trjTIlkyJbcm2lVgQytFhQGB552bM575oLlSlKCscGfsGubI8jBM0kfzt7hmmjI+SsZY//AC6++PrRmtRJGjSPb3EFyEX4mEMqO4A7nYHwO5wKcV6XKGjvLRQ1xACpiyALiBiDJCT2bIDIezD0Y1I6BxDDeReZCTyO142G2WJx8Ucqnmjj0P1GRzoOrTtQjniSWFw8bqGV16EH/rp2rpquT8JNHI0tjcG2ZyWeIoJLV3PVzESNrnuUZc981+Gy1Nhg3Vkn8aWsxb7B7jAP1zQTOqarFbxmSZ9qjl0JLMeSqijmzk8goBJPSs34w4Ak1CzubuZCt4yK9vEObQxRBmSDl1kfc5bBwGZQM7QTddK4RjikE80ktzcAECadgdmfi8lFASIHp7ig45EmuTWdZe5kazsnww5XFyvNbZe6qehuCOi/l+I9ACHh4V8XfiGnxu7Zmj/ZS+pdQMMf8SlW+pI7VcKyXgKxTTtfvbGIEQy28csYYkkbAvLJ5nnJLzP7orWqBSlKBSlKBSlKBSlKBSlKBSlKCC4x4Og1K3MM475SRcb42/eXP6EdCPsRn1lr2q6IvkXds9/aryjuYdxdE7B+ROAOzYx0DEAVr1KDIL7/ALRcKjEdjcF+yyFEGftuP9Kqc9trPEMoDo0NtnIDK8dug9QDzlf9ev5RX9FFRX7QV7hHg630y18mPGMbpZXxmQ45s/YADoOgH3JzXwr4civdTudSSBIraOUrbRquFL4xvx2ITDY6bpOXw1efGC+eLR7tkOCVWMn+GSRI3/3WI+9dfhnYLDpNkqjk1ukh+bSjzWP6uaCz0NKUEDwcAY53HNnvrrcfUpO8K/okSD7VxcYymW4srHn5dy8jzY/NDbqHaI/wu7xqfVdw7168G+5JfwE8476RwP4LhUuQfpulcfymubjImG90y657Fne3fHQC6QIhb0HmJHz+YoLaqADAHLGPtVAt2/D9ddTyg1NAyHst1CMMvy3qc/MkCtABqq+JPCzX1kVhO24hcTwMDgiWPmAD2yMj6kHtQWulVXw64zGo2gdhtuIz5c8fQpIO+DzAbBI9OY7GrVQKgdY4Oiml8+N5La5xj2i3YKzAdFlVgUlXpydT05YqepQVZTqsJ5izvEA5HMltMfqMSRk/dR9K/F1zU25DS4l/ikvU2j/4cbH+lWqlBVPwG+uf++Xawx94LAMpb5PPJ7+O3uBPrU/pWkRW0SxQRrHGvRVHL5k9yT3J5nvXZXDresxWkEk87bY413Me/oAB3YkgAdyRQUOSQNxYoBzt0zDY7Hex5/Zl/WtKrK/B63lu7m91aZdvtLeXCD2jU8wPUDZGme5Rq1SgUpSgUpSgUpSgUpSgUpSgUpSgUpSgUpSgjOJdDW8tJrZ+QljK567T1VvnhgD9qy/gXxBbS8aZq6tCYuUU5DGNo8naCR+TsrjljkcYrY6j9Z0C3u4/LuYY5U7B1BwemVPVT8wQaD2sNUinQPDLHKp6NGysv6qTXVWXah/2frIndbTXFs2cja4dR9Nw3f71QmsXGscP7JWuvb7MuFbzd25SexLEsmQDghiueo6ZDRNT/suoxXB5Q3SLbSnssqszWrn5Nvljz6tGO9T2p6bHcRPFKu5HXBHQ+oII5hgQCCOYIBrjQwalZAkb4LmEHB5Ha4z26MD6cwR8qitM1uSzZbbUHyCdsF62BHMPypMeiXGPXAfqOeRQekuu3FnhbmCW4j6C6tk3sf8AXwp7ytjqyBlPXCZ2j8l48Rhi2tru4kPIILaaJQe2+S4VEQfPJ+hq0V+McdaDK+IOH7uweTWY5IvOHvXNonu27wAKu1WI3NIoG7ew949APha68H8cW2pReZbv7wHvxNgSxn+Ienow5GqHx5xEdXuE0jT3DIzB7q4X3kREYEqCORwdpJBwW2rnrU5eeCdgdjW/n2sqKAs1vKwfkMZbOQT6kYJoL/muTVtXhtommnkWONBks3T6DuSewHM9qz648L9Sxtj1+6wOgdWLfdhJkjlXzpngtvlWXVL6a+K/DG5cRj67mJI+Q2j1zQcR4w1bWHb8JRbW1Q4FzOBulIPQZV8fRQcd2GcV08IeIt3DffhusBBM2PKnUAK5Pwg7cKQ35WAHMbSM9NPt7dUVURVVVACqoAVQOQAA5AVVfELw5h1SIbj5c8f93MBzHfa4/MhPPHUHmO+Qt1ZR4pzNf6hZaRG2EZvPuCDzCKGIHyIRZDg92SvCPifXtOQQz2HtwXktxEXZnUchv2Akn5soPrnrUl4YcMXTXdzqmoR+VPcDakR6onu5yDzXkiKAeeFOetBotjZJDGkcShERQqqvRVAwAK96UoFKUoFKUoFKUoFKUoFKUoFKUoFKUoFKUoFKUoFRXFWiC8s7i3IH7WJlGezYyh+zBT9qlaUGYeAuvB7J7R/dmtZWBRuTBHYsOR9HMin0wPWrL4lcTQ2VhI8saTF/2aQSDKyu3ZhjmoGWPyX1IqG4s8KTLde26fctZ3R+NlBMchPIkgdCe/UN3Gedc+leGF1JexXWq3wuvI5xRqm1A+cgkAAAAgHkMkhcnAwQrnDvhPqksKvJqUtiG95baJpyIlJyF2iVQmP3RnHQ881JP4FzykC61i5mjzzQh+f0MkrAfoa1ylBA8J8E2umxlLWPbuxvdjukcjpuY9hz5DAGTy51PUpQKUpQKUpQKUpQKUpQKUpQKUpQKUpQKUpQKUpQKUpQKUpQKUpQKUpQKUpQKUpQKUpQKUpQKUpQKUpQKUpQKUpQKUpQKUpQf//Z"/>
          <p:cNvSpPr>
            <a:spLocks noChangeAspect="1" noChangeArrowheads="1"/>
          </p:cNvSpPr>
          <p:nvPr/>
        </p:nvSpPr>
        <p:spPr bwMode="auto">
          <a:xfrm>
            <a:off x="106363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8" descr="data:image/jpg;base64,/9j/4AAQSkZJRgABAQAAAQABAAD/2wCEAAkGBhQSERUUExQWFRUWGBgZFxgWGBgZHRgfHR0cGBwaHB0eGyYgHh8jHhgXHy8iJCc1LC0tFh4xNTAqNSYtLCoBCQoKBQUFDQUFDSkYEhgpKSkpKSkpKSkpKSkpKSkpKSkpKSkpKSkpKSkpKSkpKSkpKSkpKSkpKSkpKSkpKSkpKf/AABEIAKYA3gMBIgACEQEDEQH/xAAbAAACAgMBAAAAAAAAAAAAAAAABgQFAQMHAv/EAEcQAAIBAwIDBQUFBQQIBgMAAAECAwAEEQUhBhIxE0FRYXEHIjJCgRRSYpGhIzNDcrFTgpKiFRYkNGOTsuFElMHC0/FUc4P/xAAUAQEAAAAAAAAAAAAAAAAAAAAA/8QAFBEBAAAAAAAAAAAAAAAAAAAAAP/aAAwDAQACEQMRAD8A7jRRRQFFFFAUUUUBWM1mq/Wrh44XeMKXGMcwJAHMAzELueVSzYB3xigsM0VSx6nJE0Ym7N45CFSWMFRzH4QylmwG6BgxGfDIq5DUGaKKKAooooCiiigKKKKAorGar7jUm52SJOcp8ZZuRVyMhebBy2N8AbZGaCxoqFpGodvDHLyledc4ODj6jY+tTaAooooCiiigKKKKArBrNeJXAGScAbk+FBWa/wATw2aqZSSznEccal5JD4Ig3P8AQUrXnE2sye9b6dFGnd9pmHOR4lVYBe7bJqdwVALl5NSkGWnJW3z/AA4FOFx4F8F2PflR3VFv7a71OPtIniigWUGGOWMutwEJXmmwQeRiMqo7gCaDFrxJrK7y6bFIO/sbhQfoGz/WrSHj1F/3m3ubXxMsRZP+ZHzLj1IrHD3DtzZ24jWdJTlmKuhVAWYtyxkHmVBnABDYH5VZWmvqZBDKrQyn4VfBWTx7Nxs3ps3kKCdZalHMvPFIki/eRgw/MGpGKodT4Nt5W51DQTdRNbnsnz+Ll2f0cEVW/bdRsv3qC/gH8SFQk6jxaP4ZP7hB8jQW9/wjbyjDB+UEMFWR1UMDkMFBwCDuNuor0t49vgTnmj6CbGMeAlA2H842Pfy9+3ROIYLxOeCQOAcMOjIfuup3U+RFWEiAjBGQdiMUHpTms1QtG9nvGGkt/mjGS0Xi0f3k8U6j5c/DVzbXKyKHQhlYZBG4IoNtFFFAUUUUBWCaDVHdalJMxitSBynEs5GVj8VQfPJ/lXvz8JCVf60Ebsox2kxGQgOOUfec/Ivrue4GqyLh24MbRSXCCN2Zn7GNkdudizLzlzgblcgc2PA1dabpaQrhAck5ZmOWc/eZupP9OgwNq2X19HChkldY0Xcs5CgepNBsggVFVVAVVACgdABsAK9FqTG42uLvbTLYyqf/ABM+YofVRjnk+gAoTgKS431G7luM/wAGPMEI8uVDzOP5j9KCx1b2h2Ns3I9wjP8A2ceZX9OVMkfWq4+0OaT/AHbTL2XwaRVgU+eXOcfSr210q0sYy0cUNvGoyzBVQAeLNj+pqEOIZ7gf7Hb5TunuS0cZ80QAyP64A86CKmv6qV5jpsY/D9rXm/6MfrWiw9p6CYQX1vLYyscIZsGNz4LKPdz61D03SdWjnaQurtmQydrKTBKCwMawoMvCVGxJ8O/O19PbQ6paywXERUjKSRvyloXxkFSNuhDKw6g/SgY1NZpD9lutSlJrG5JNxZP2ZJ6vH/Df8hjPhinygKUvalqbQ6ZNyfHLywJ6ynk/oTTaaQ/aPJz3OlW/dJeCQ+YhHN/UigYw8VlaxxseVURIlABZmIUKAqjLMTjoBVLwnxbBHbw285a3ljQR8s6NDzBfdUqWHKcgA4znerW1RZb2dm3aAJGg+5zqJHYebZUZ8E9aunhDDDAEHqDuD6ig9hgelQtY02OeIpKPd65zylCNw6t1VlO4YdMVFk4ZjG8DPbt3GE4X6xkFD/hpI9pQv+wgtO1iZbyeOAyqrRPg5LBlyy4IByQR4Y3oMcP+0u4cyW8Vs+oPC5UXETLHHIoxhmZtg++4Ub4yNquH9oFxDlrzTZ4YgcNLG6zhe/mYKA3L5gVciGHTLMLFH7icqRouOaR2IRVz3szEe8fU9K0rb6kyljLaIxyRF2UjqPwmXtQT4EhPpQRtS4VhvOW8s5jBOygx3MGMSDuEi/DIvruPKtGl8ayQyra6miwTMcRzKf2E/hyt8jH7rfSo3A18Eu5rdYxCG53eAHKwzIyiXkOB+zkWSKRdvvbCnLVNJiuYmimRZI2+JWGR/wBj5igk1S3Fm1szTQhmjJzLCu+56yRDubvK9G3Ox6r4nm0fAldrjTsgLI2Wltc9BJj44vxdV86d4LhXUOpDKwBVgcgg7gg99AW1ysih0IKsMgit1U+o81vmaNeZM5mjA3I73QffHUj5h54zaW86uoZSGVgCCOhB3BFBsrBYUE1Ru32xio/3Zchjn98wOCo/4YI3PzdOg3AMzXmVQslv0aQbNN4hD1VO4v1Py+NW1rbrGoRFCoowoHQDyrxPOkUZd2CIi5JYgBQO89wAFKBu7nVdoGe1sT1mxia4H/CB/doR853PcKCdrXG4ExtbKP7VdD4lU4jh/FNJ0XH3R7xrzZ8Edoyzag/2uYbqpGIIz/w4uhx95smrzRNAgtIhFbxrGg3wOpPezHqzHxNVHHeuTQQpHaLz3Vw/Zwjw2LM57sKoJ+ooLbUddtrUDt54oR3c7qv5A42qB/r5YMGK3kDcoLELIrEgeAByT4AdaVItH0i2lJup45rn3e2knbtCWG5zkEICfl22UDpmp2tey2wvYleELG3xJND13OeYFWAJ2wCcgDoKC30/SHunW4vF2HvQ2x3WIdzyDo8p677J0G+9MwNc74I4pu/21hcRma7tWCmTmCK8Z+CRmO+T5Ak7edNken3Mm8twEB+SBAPoZH5mPqAvpQW7sAMnYUt6FepNfXUkLK8SpDEzKchpBzucEbe6rqDj07qmHg+2P7xDN49s7y5+jMR+lVGo6amn3EE1sojjnmjguIkGEbtMrHIFGwdX5QSOoY5oKniCQWfEFnNuFvY3t5N9uZcdmfzKiujCube22DFra3A2aC6iYH+Y4P6gV0lTkUGTXPeK5ObX9Kj7lS5cepXH/troRpC4vtymsaTP8paeEnwLJzL+eG/Kgv8AXpvsvNdgKVVP24LBSyJzFSudiwLEAHrzY8K12PE88yhksLhQenbNFH+nOT+lb+L7QyWkgVDIQUfkHVxG6yFB5sFI+tb7biK3eITCaMIRnLMq48myfdI7wdxQaWnvm6RW8Y/FJI5/JY1H60v8bcOXs8UUqyxvLazJcJEkTJ2hTqvM0rHdSw6b7Vdji6OQ4to5Lk9OaJcR/wDNbCfkTXme3v5jjtIbZO/swZZfoz4Rf8JoPN7Kt9aRzW5DFXjmjBPLlo2DGNvun4lOehrc/GNuq/tDIj4/dtFJ2noFCnmP8uR51Dj4BiQs8M1zDM5y8qSktIfF1cFG6fdr1FwjIxxcX1zOn9n+ziU+TGJVZh5ZxQc/4d4rgXV7i8uBJCjqyqezkdQx5FIdlUgMFiTI7mZh3V1rTNZhuE54JUlXxRgwHkcdD5Gt1raJEixxqqIowqqMADwAqn1Pgu3lYyIpt5z0mgPZv9cbN6MDQXjxhgQQCCMEHcEHypJkhbR350BbTmPvpuTZkn407zCSfeX5eo22qVaajd2J5b1hcQE4W5jTlZPKdFyAP+Iuw78U0rySJ8ro48iGB/QgigzDKGUMpBUjIIOQQehB7/WqvTU7CZoB+7fmkiH3d/2kY8gSHH8zD5aW9CZ9LuhZSEmznY/Y3P8ACbcm2Y+HUp+VQ9e1u4uNQWO1lgt1tnaHtZxzdrNIoJjjQH3iq4z/ADUDbr0zSOlrGxUyAtKy7FIgcNg9zOTyA92WPdU6WSK2hySsUUS9Tsqqo/QYGKS+F9VuU1KWC8eCZmjVFlhBTlaPml7N1PRmWQsCNjyeVT7WP/SlwJX3sYH/AGK91xIpwZW8Y1OyDvILeFAW2lvqciz3SlLRSGgtmGDJjcTTj9VjPTYnfanFUxQRS1c8YGSQw2MX2l12eTPLBGfBpMHmYfdQE+lAzE1z/wBoHEUUUsRjlQzLFdIqqylkZkDB8AkjARsZFX0vC7XABvJnk23iiLQw/VQedv7zEeQrfNwZaGAwLCkSHBBiVUZWByHBAzzA99BO0uyjihSOLZFA5cHOds8xPeT1J781T6TCkOoXEUQwjRRzOo+FJGZ1yB0BdUyQOuM99Ln+hdStB2cclxJEPhNu1sTj+SdcofJWK+AHSpunwXxjKW8BtjIcy3N5IksxPTmCR5BIGwyQox0oItj20mv3ktuI2SKCGGTnZlBc+/gEK2WA8qbpL67Uf7tG/kk2/wDnRR+tL/DIOlw9hcx8q8xZrtOZ0lLHd5s5aNjsDze74EdKcoJldQyMGU9CpBB9CKCql4qSNC88U8IHXmiZwPrHzCqay4hh1aZPs5L29tIJJJCrKGkXPZxrkZOD75OPlXxpzNLOjRINTvOyAC9nB2uOna++c+HN2fJny5aCu9scKnR5ywzymEr5HtUAP+Y/nTna/Av8o/pSV7YWzp4hHWe4t4wPHMitj/LTwi4AHhtQeqVvaTYyPYNJDvNbslxH5tEefH1XmH1pprDCgg6LqyXNvFPGcpKiuPqM49Qcj6VS3GiQLqSytFETNCUBKLnnRufrjqUZt+uI6gaFKNNu2sn922uHaSyb5VY7yW+e7Byy56gkd1M+s6SLiIpzFGBDRyDrG6/Cw9O8d4JB60E9a9VQaLrzl/s90oiuVz0zyTAfPET1HivxL37b1fA0GaKKg3mlLKcuXI+6HZV9cKRk0HnU7KCUcswRh+IjI9DkEVAtuF4FBFvJNECf4c7MAfJWLL9MVIPCloettCx8WRWP5kE0LwraKcrbRKfFUC/0oNTR3sXwtHcqO5h2Mn0Zcxsf7q+tU0V2VkJtQYZs5ksp8IJO8tEckBvxISp+YZ3q7fRoEwVd4cfdmYD/AAlip+oqNfaS8qhWMN0mcgSAI4/EsibBvRR60HmdoNUtZYssjdHVhyy28g95SR8rKQCD0ONiQa59pnF72ck9uY+2uZpZCUjjaV4rhECtL2QwzRSAJICpyMuKv9cSSCRZVZ1lUYVnGX5R8jke5cx+We1XqOY7Uv8ACuq3F3qd1qEVsrLgW4fd1UoFLYwVb3sqclehA8RQe7LXptTaCzB7KRGkS4wrpIi8oEj4cs6jkfs1LHJZycYWun3l9BYwLzYjjUBI0UZJ2wqIo3ZjjAA3rmd/q72mtQ3UlsYxPE0DP+6R3+JSS+MYAGT4eJFXCaspnEkko7VhhX5GeQKfktbfBZV7jK65bruMYC5vOe4Aa9f7Lbn4bfn5Xl8pmByc/wBknjuT0qztr5lRUtbRggGF5sQIB5KRz4/uVFsLRge0itD2h/i3Ug5/z99lHkMelTY4L07tLbp5LFI/+ZpV/pQb7NbonMrQKPuosjH/ABFl/wCmrIGqUafd/wD5af8Alx/8lexaXY/jwt5NCy5+qy/riguKK0WnPyjtAobv5CSPoSAa30GGFL9xwTAWLw9pbOdy1vIY8+ZQe4fqtMNRr7UY4UaSVgiKN2bYf/fl1oEfinS72CDmTU5jl40VTFCHbndUwHCg5wSc47qcdF0WO1j7OMHGSzMxLM7Hqzsd2Y+J9KqtOtZLqZbmdSkaZ+zQt8QJGDNIO5yDhV+UE95OLbWNWjtYJJ5TiONSzHyHcPEnoB35FAqcWA3Wq6faqfdhLXc2D05PdiB9XP5Zp5FKPs/0dwst7cAi4vG7Rgf4cf8ACi8sLgnzNN9AUUUUFdruiRXcLQzLzK30KkbhlPUMDuDS1pXEktk62upMMH3YLs7JMOgWQ9El9dm6inbFaLuxjlQpIiujbFWAYH1BoNV9YJOnK4yNiCDgqe5lYbgjuIqt03VZI5/stxuxUtDNsBMo+JSO6RcjIGxHvDvAVeJYDo0XbWlwwQkKllLzSpIT8kO/aIe/YkDHSlfjH/SmrLBC0EdowPaRwh2aYnBXtHIA7KMZO7Y8NztQdQ4k48s7AZuJ1VsbIPec+ijf6nApdg461C93sLDkiPSe8bkX1CD3j9DWOA/ZBb2IEk4W4uc5LsMqp/AD/wBR3PlV9xdcOxgtIyVN1IVdgcFYkUvJjzYAJ5c9AmtY6xekpHqAVASJJYoljiBGzLGd5JSOnNkKPE0xaF7LoIQO3muLt/GaaTl+kYbGPXNN9tbLGqoihVUBVUbAAbADyFbsUFH/AKjWHX7HAT4mNSfzIqFN7L9NY5FqiHxiLxn80YU01F1HUY4I2llcJGgyzMcACgV7v2fYRlt7u4jVgR2crC5iPqkwY4/vUi+yHhyY2srp2Lj7RIpR3ni3UKCQUYr0xsU+tN1rrV5quTaMbSyyR9oK5mnx17JW2RfxHfwpW4OgubG9vdPjaQoj9upVoBIVkAAbMqkHYLnHfmgz7UOFp+ytiqxoxu4kUC4uJRzOSFPv8oUZ64GfAimTTOAr5NzqKwc27pa20Sgk9TztlmP4myao+MIbu7ubCydpUjlmMvOxg7UdkMllMQ5QACcZHWme24luLGZINRw8UhCw3ijlDE9EnXojn7w2NBvj9nm3vahqDHx+0AfoErMvADAHs9R1BGPQmZXH+Epim4Vmg54nD2rW+SdRknTqCsMLMB5o497+6+fKp2na9f8ALzqttexqSrdkXt5QR3GOTIDfhJHWnTFL3EVm8RN3bLmWMftEG3bxjcofxqMlD9OjUFZa+1uy7QxXBks5R1S5Rk/JhlceeabbO/jlUPE6SKfmRgw/ME1XXWm2uo26GWJJopEDJzAZAYZBB6qceFcyu/ZJcWE5n067miiO5VV7Rk/mXP7RPHALDwNB0rWNYcTx2sAHbSK0jMwysUYIUuRkcxLEKq5GdyTgV6teF4xIJpWeeVfhaUghP5EUBFPmBnzrk9pxleadqButTXtoJ4ViSe3UFCFJZSvQZJLZU4PvdNqeLT2rQ3Pu2MFxdOe4RmNB5vI3uqP1oHC9vY4Y2kldURASzMcADxJpFsYZNZnS4kVk06Fg0EbZBunHSVx3ID8KnrVr/qjLeOsmpOjqp5ktYs9ip7i5PvSsPMBfAU2ooAwO6gyorNFFAUUUUBWOajNK2rXTXs0llC7RpHgXUqbMvMMiGM9zsu7N8qnxIoFeXXYJb+4njliaeNjbwNKy9lbIiqZZzk43dyB94rgbZIutHvyo5LCJ7p33lvJ8pG5+8XIzJ5LGOUDYEVD1Xg600sC9t4FCRACeMrz80eQDIvNkiRPiyOo5ge6n+CUMoZSCrAEEd4O4P5UFCuh3cm818yfhtoo4x6c0gkY/mKrdQ0MWk9tdNcXEojkKP20nMFWYdnzbKMe/2eTTJrWtpbIGYFmY8scaDLyMeiqPHz6AZJxiqabhNr1SdQbmVhgW8bERx57yRvJIOvMdgeg7yDTms0i2fEFxZSm0ljlvY4kQ9vAvPIqsWCLMnVmwp95OoGSBVlN7Q7ZSq8tyXfPKgtp+ZsDJABQZoGfNcp1S2fXtQ7IEjTbR/wBow6XEg6qD3gdM9256kVN4g1O9vZEgZZNNs5dmmkx2su+OyGCRCW7uY5PTrtTzomiRWkCQQIEjQbD9SSe8k7k0EyCBUUKoCqoAUDYADYAeVcd9qlwkWt2LBXZmiInWNQ7GPmbBClWyRiQ9DsgrsF3drGjO5CoilmJ6ADcmkb2f6cbuebVplIaf3LZW6pAuwPkX3Pp60Cz7Lykmt3bgyciRf7MJBye47KC6qFUANygjA6GusatpEdzC8Myho5FKsD59/kR1B7sUl+1GBrX7PqcI9+1cLMB1eFzhlPocEeGSafLS7WWNZEOVdQynxBGQf1oE7gTVpYZZNMu25poBzQyH+PD0VvNl+E+nlTsDS5xdwsbpUkhfsruDLW8o7j3o3ijdCKjcG8fRXY7KUrFdxkrLCWHVdi0Zz76+YzjvoG2vLON89B1oZ8ddqUNb1k3vPaWLBubKT3C7pApG4VujykZAUdOpxQauDru8FnDywQvFykxntmVipYlcgxkA8uO+rpuIWX97a3CeJVBMo/5RZv8ALUWDUXsisVwB2A5UinQYVRsqrMo2jPcHHuHv5elMnWgT7gWtyJOxMU6Pn7Ra5Hv+LBDhklHoObHjg1t4CuESJrVXDi3I7NvvQtkxsem4w0bd/NGc71acRWFqYnlukTljUsZCMMgAzkOMMPoaR+DuCrhZJdRhlaJrgfsoLjMgKHBBmIIYM2ObI3Xm35jmg6jmiqnQNbM4ZZIzDPGQJYyQcZ3DKw+JGG4byI2Iq2oCiiigKKKKDBpT4BIH25fmW+n5z455WU5/lKj6Yqy401w2dlNOoy6rhAenOxCJnyDMCfIVK0HShbwJGNz8Tseru3vO5PeSxJoNusWyyW8qPurRurehUg0pcB64ItDtJZizHswqgbs55iqIo6ljgAD+gq744uHTT7kxIzyGJ1RUBZiWHKMAb9+fpShwF2sdvAZrK7ZoYxHEnJGqxgDDOOeRSzv1LY2BwO/INWgaC5ka7ut7lxhUBytun9mncT95/mPkBTEBVNHxC/zWd0g81ib9ElJ/IVpl40tuWTEqrIiM3ZyBon2BPwSBWPTwoDhFu0Saf+2uJSD+FD2Kf5Yh+dZ4jPJPYydwnKE//sikUfm3KKqtE4ptrW0toedpJexjPZwI0r5YAkkIDjcndiK1cU8WI1pKzwXURjxJG0tvJy86EOgygbGSuMnAwTmgc57VZFKuoZWBBUjIIPUEUuWN69ncLazEtBIcWszHJB/sJG+99xj8Q23I3uNP1yGaJJUkTldQw94dCM+PWlHjbjaxkhltFdrmaRSqRWoMjh+qtzL7qlWAOSdsUGn2jXL3l1baTEcCb9rdEdVhQ55fLmI/p40/2tusaqiAKqgKoHcAMAVyT2PrcPqmoPfAi7WOFWBxsD4YJGMKvTxrsNBE1XTkuIZIZBlJEZGHkRilL2SXDixa1lOZbOaS3b0U8yH05SPyp3NcZi1Wdda1Kwtc8108bdr/AGHur2r+ZCsQv4uWge7m8a/me3hYpbRHluJlODI3fBGw6Y+dh0+Eb5It7zhi1ljWJ4I2RQAo5R7uOnKRuPoakaRpUdtCkMS8qRjAHf4kk95JySe8msa3qS29vLM3SNGb1wNh6k4A8zQJnCvs/tJI5WlR5R286qHmmZeRZGVBy8/KQAMdKYNLsI7Ob7PEqxwygvEo2CuP3iqO4EEPjxDVs4dhWzsoUmdUIQFy7BRzt777k/eY1WcXcQQdgJop4ne2kSblSRCSqnlkGAe+NnoGyaEMpVgGBGCCMgg7EEeBql01DaSLBkmB8iAnJMZAz2JJ3IwCUJ7hynoM3SSBgCDkEZB7iOoNaL+1WWNkJ2I6g7qeoYeYIBHmKBS9p8/Otnan4bq7ijfzRTzsv1IX8qdlG1co9oOstG1i1wAstpdxu5xhZYz7vbJt6cy9VJ8MGurodhjcUCvJME1qNR1lsnL/AP8AOVeQn/mOKaqVr21EGpxXR94ToLU5/hkFpUI8nIKnzC00CgzRRRQFFFYJoKji7Q/tlnPb5wZEIU+DfEh+jKD9Kh8DcQPdW37VGjnhbsZ1YY/aIAGKnoQeu3jUvWLx5G+zwNyykAu/XsUJxzfznBCA+BPRam6fYJBEsaDCr4nJJ6lmPeSckk9aCRNMFUliAACSScAAdST4Vzab2o3F3NJDpFoLjs/inlbkj+m4znu3364xVfrmpTa/dNY2jmOwhbFzOP4pHyIehG2w7+p2xnpmh6DDaQrDAgRF7h1J7yT3k95NAiaVxzqFvcxQ6vbxxRztyRTRMOVW7lfDMN/PH/rT9qWkQ3CFJ4klTwkUMP16H0o1fRYrqF4Z0DxuMMp/qD1BHUEbilR+DNRQdlb6oyw9B2sKSSoPASbZwOhIoKO548Nncz29hYI1nacv2h4vd5SThsYGGK58z7pp21rjOytU557mJQRkDmDFh5KuSfyqTw9w1FZwCGIe7uWZt2kY/E7nvZv+3Sq6L2aaashkFnBzE53XIz4hT7o+goEQcacPyvlrDr85sxj193J/SugcN6lpxQmye2C94i5EI/mGxH1q/SIKAAAAOgGw/LpVLqHAtjO/PLaQO/exQZPr4/WgWuFpxc65e3MJ5oEhigLjdZJAeY4PfygY2/8AWuhVHsrFIUCRIsaLsFQBQPQCpFBg1zDg3heG8m1C6kDJP9tkVJEYpJEEAAwR4824IIO2Qa6eRSpqvB8wmknsbr7K8xBmVo1kjcgYD8pwVfGASDv30E9LW7iG9zDIvjLFysPUo4U/4RVfqmhT3oVJLyNI1dXK28YLMVPMuWdmGAwBxy9wqJJ7MFuSG1G5mvCOiZEUQ9I0x+ZNRtR9itkVzamWzlG6yQyOceqs2/0IoGQcNWka88qLKUBLS3B7VsDcsWfOPoAKrdIuNJ1NHWFLadV2deyAIz0OCoONuoqpm4a1mS3a0ku7V4nUxvMY5O2KHY9/LzY2zipmqcGPbzQXWmpGJYk7KSJj2azx4AAJAwGUgEEiguIeBbJQB2AbAwOdnfA6YHMx28qQda4u0mKeSFNOe5EJxLJDHlUPQjOe7fy2pm5dYu/cdYLGM7O8bmaXH4NgqkjvPSmXQeG4bOIRW6BFG5PVmPezN1Zj4mgU7TgjSNTt0liQtCxyAssqgHoQy8+FYdDtmny3hCIqqMKoAA8ABgD8qReINAl0+R7/AE9Mg+9dWq7LMO+RAPhkG52G/wDVr4f4hhvLdJ4G5kcfVT3qw7mHeKCh451IdtY2qbyy3UMmB8scLdo7n6Dl+ppwWlbXdN7C6Goxp2hWPsp1xzN2QPNzx/iU5JUfEM94FMttcK6h0IZWAKsDkEHcEUG2iiigKrdf1MwQlkAaRiEiU/M7HlUHyycnyBqyNLnEEwS7smkIEXPKMk4HalMRZPmO1A8yKCw0TRxAhyeaVzzzSdDI5G58gOijuAFKHtO1uWRo9Lsz/tN18bD+DF8zHHTO49AfEVe8V8bwWSYJ7WdtooE96SRu4YG4HiT+tR+COGHh7S6usNe3JDSkdIx8sKfhUY9SPIUFrwtw1FYWyW8IwqDc97t3ufM4/pVxRRQFFFFAUUUUBRRRQFFFFAUUUUBRRRQYxRis0UGMVmiigwRXNdatTol2b2EH7DOwF3CvSJidp0HcM7EefpjpdR7+xSaN45FDI6lWU94PUUGYLhZEDIQysAVYbgg7gjyIqksE+xz9j/4eYkw+ET9Wi/lbd18PeHhSVwdqz6TfHSrtiYHJaylbpgnaMn9PJh4EV0TiCz7S2lUbNylkI6q6+8jDzDAH6UFkDWai6VcmSCJz1dEY48SAT+pqVQFRdR06OeMxzIsiN1VgCDRRQQdJ4StLUloLeKNj1ZVHMf7x3/WrcUUUGaKKKAooooCiiigKKKKAooooCiiigKKKKAooooCiiigKKKKCl4m4Vt7+Ls7hOYA5VgeVkb7ysNwf08qrl4fvxH2BvUaLHKZDD+35fDIbs+bG3MV88ZoooGa2hCIqjooAHoNq20UUH//Z"/>
          <p:cNvSpPr>
            <a:spLocks noChangeAspect="1" noChangeArrowheads="1"/>
          </p:cNvSpPr>
          <p:nvPr/>
        </p:nvSpPr>
        <p:spPr bwMode="auto">
          <a:xfrm>
            <a:off x="106363" y="-763588"/>
            <a:ext cx="2114550" cy="15811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" name="Obrázek 8" descr="motý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7" y="548680"/>
            <a:ext cx="1193532" cy="1224136"/>
          </a:xfrm>
          <a:prstGeom prst="rect">
            <a:avLst/>
          </a:prstGeom>
        </p:spPr>
      </p:pic>
      <p:pic>
        <p:nvPicPr>
          <p:cNvPr id="4106" name="Picture 10" descr="http://t0.gstatic.com/images?q=tbn:ANd9GcTw4fA-FYpsAqlMDttGQ4MFk2mJ8yOiq29gFT6m8Zwa4o2-SYWX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60648"/>
            <a:ext cx="1508710" cy="1800200"/>
          </a:xfrm>
          <a:prstGeom prst="rect">
            <a:avLst/>
          </a:prstGeom>
          <a:noFill/>
        </p:spPr>
      </p:pic>
      <p:sp>
        <p:nvSpPr>
          <p:cNvPr id="4108" name="AutoShape 12" descr="data:image/jpg;base64,/9j/4AAQSkZJRgABAQAAAQABAAD/2wBDAAkGBwgHBgkIBwgKCgkLDRYPDQwMDRsUFRAWIB0iIiAdHx8kKDQsJCYxJx8fLT0tMTU3Ojo6Iys/RD84QzQ5Ojf/2wBDAQoKCg0MDRoPDxo3JR8lNzc3Nzc3Nzc3Nzc3Nzc3Nzc3Nzc3Nzc3Nzc3Nzc3Nzc3Nzc3Nzc3Nzc3Nzc3Nzc3Nzf/wAARCAChAHkDASIAAhEBAxEB/8QAGwABAAIDAQEAAAAAAAAAAAAAAAYHAgMFBAH/xAA7EAABAwMDAgQFAgUCBQUAAAABAgMEAAURBhIhMUEHE1FhFCIycYGRoRUjQlKxM2IWQ2OCwRdykqLw/8QAFAEBAAAAAAAAAAAAAAAAAAAAAP/EABQRAQAAAAAAAAAAAAAAAAAAAAD/2gAMAwEAAhEDEQA/ALxpSlApSo5rPWNr0fbvirk6VOLyGIzfK3iPT0AyMk8D9KCRE4pmqm+N1zqOOibcZw03AcILMGG2FzZCSRjG7kH349SMV9i2uKLnFgXC4a/gTJXDD8mWClwjtlsqCf8Aux1oLYyD0r7UOOndTQW0mz6ukPFHIZu0Vt5K/YrSEqH71lp7Vkx27uWHU8Jq23ZKN7JQ7uZmJ5yWieeOMpPP6HAS+lKUClKUClKUClKUClK+EgA0HM1LeomnrLKus9RDMdBVgdVq6JSPcnAFVt4f6el6uuitd6uAWV822KrlDSAeF4PYc7ffKj1FefVsl3xM1pH0xanSqxW5YduEps/KtXQgH25SPcqPIFTebY7jfEC2Sw3a9PNfyzFjO5ektp4CVKAw2jAHypJJHGR0oIfeLjZGEzZ+nrNHu0qCre/f7md7SXU/SELPLi84ASjCckYwMV0b5bJbos8W7XSZdblc5DYcgla47DbAwXVeW0UnCRxlZVyRXburGm9NFm4X6bHZiRMC3RFJCWo+B1bbHKl9fmwSM8Y5zAJutNQ63ukqL4d2oxELSESbm4lKXVJHQFfRA64HKu4xzQdfV1v8ONKy2VvSpdsuLeFBFslOecR/uGTjPqcE+tenVV7hai8O5V7hvAT7WW5cZ8sLZU2reNqkhXOFAKTwSDg+mBB1eH160kv+L3bUNihvuKOHpTSpJ3dTjcg8474zXSFulXXwOQzDkyJbzBSTGYSVZaTJcwoJxnkEn7IHpQXfAf8AiYMd8/8ANaSvoR1APQ8ivRVAuvuogxV2/wAXyEkYW3JC21tgDgbAVKz2IOKkli0nqmdFMyB4k3FwbyP5sJzaVewcUOPcDFBbVKrVyT4l6ecQHk27UrCsnDSCw9gdeQAkfuT713tJ69tOo3lQv5sC7Nkh23zBsdSR1xn6vxz6gUEspQHNKBSlKBUa15pqTqizLt8S7yLaonKi0MpdH9qxwcfY/g1JaUFL2Ox+JmiYJt9jttimxyoqLiMBSz6qKlIJP37VydX6i8VbVblzLw7GtMZSwhIZLG5aj2TgqV0yfsDV+qUEjJqmoKB4peIrs59O/TdjOxlCvpfXng++4jJ/2pSO9B4tB+GD+o2UX/XMma+XwFMR3Hlb1o7FajyAeyRg/wCKuS2w7famW7bbmY8ZttGUR2gE4HTOPv3r0hBcSpKxtwrjYs8gHj0/Ss/LQHA5sTvA2hWOcdcZoIlq7SM7VaXYs2/Pw7ao4EWG0Bv93FnJV9hgffrXJg2jVlplN2K1TrcI5ZSpy6G37HGW0/KhAQD5alcHHoASRyM2KTlJ29e2a1NpdWwnzglDqkjeG1EhJxzgkD/AoKtvfh3KkXKPqGBdXrrdbbIStxiawhtMgoIUUgpSkAnsTke9WW1IVLhMPMtLCXgkqRI3NLQk9cjGQoenHPetjLLzDcZpDvmobG1xbxJWoBOAc+ucZ/NZuKdEhCEtgtFKipzdjaeMDHfPPPbHvQcORp16Mjfar9coaxwkSH/imiewUl3JI7cKB9652rdCxdVwGHppbiX1ltJbnxAUlCwOnqU56Z5HYipSiGMPJfdXJQ45vCHgkhA4wlOAOARnnJyevStzqfMbW3uUnckp3IOCM9wexoK80FrG4tXRWkdZpDV7ZH8iQfpmI7EHucd++D0IIqx6hviPo9OpbIDFUW7vB/mwZAOFhY5259DgfY4Pas/C/VK9V6XakyuLhHUY8tOMfzB/VjtkEH75Hagl9KUoFKUoIJ4z39Vi0PKDCymTOUIrRHUBQO4//EK/JFdPw408nTWj7fAKAmQpAekEDq6oZP6cJ+wFQvxjAuOstE2dYKmnZm91PqCtsf4Cv1q0/NcM0MpDZb8sqXkncDnjHGCPqzzkYHrQabhxAcKXpSPh9riiwnc4oJwopAIO7cODjrnjBra60xcIqBIaJbUUOBCwUkEEKGR1BBArctpC1IKgCUK3JPocEf4JrTKhCS9FcMiQ18O55gQy6UJc4IwsD6hznHqBQeknCSf8Vgw6HmUOhK0haQoBaSlQz6g8g+1bAMCvhOOg5oMA6C+WsLyE7s7DtxnHXpn261mQDWLZWW0lxKUrIG4JOQD3wcDP6VjIkNRmHH31htptJUtauiQO9B8bktLkOR0rBdbSlSk4PAVnB/Y/pRLQQ844FOEuEEhSyUjAxwO34pILyWsxktqcyBhxRAxkZ5APOM496+tPpe8wICxsWUHcgp5Hpkcj3HFBydP3OdMtqVXOG41LRIcjvBLZSn5VEBwAn6VAA8E9cc9ar7Siv+HfG2/WdPyxbq18U2nsV43/APl0VZJmRGrz/CkpdRKlR1yt6U/KQkoQTn1+ZPFVnqtAg+OelHErWVOxQ2pR6q/1U8/fNBb9K+CvtApSh6UFR+IW0eMmiyvpgdPXerH71a6FqLykFtYSEghZIwonPA5zxgdR3HXnFS+ObaYN50nfXWwtiNM2PA9CApCwP0SurVDym0vPOqa+HSNyFJznbjJJ/fp2oNrqXSpvylJCQr59wJJGD054Ocfv+NgOa1xlKXHbU4tC1lAJUhJSCcdQDkgVgmOgTlSA87vLQQWvMOwDJO7b0yemfb2oM0tqS64vzFqCiCEqxhPGOOP81qaW67IcKVYYSNmxTSkq355OTwU4xjA9ea9XWvgGKD51GK1RYrUUO+SkjzXC4vKicqPU8/46VgiElE5ctLz+5YwpsuEoPTGEn6cYPTGcnOe3pIyCDQMitbzKHgkOJCglQWAexHIP60S0htlLQBKEp2jKiTjHqefzXm+LgW+3BwyGm4jJ8vzFO5CSFbMFRPXdx654oORJStzXbK2EBSo1ndBCjgbnHUbATzjPlL7HpUL1QFSvHPSbXy+Y1DLjiQchP+qf/HWrJaitx7k/JSl1bspKQtZxtQEDCU+o+pR78k1XGnU/x3xzvlxGVR7TGEZCuwXgJI/XzaC1hX2lKBSlKCKeJ2nVan0fNgMICpSQHow9XE8gfkZT+a5vhBqlOodLNRZCyLlbUpjyUL+ogcIX+QMH3Bqe1Uev9HXWyX1WstGJWXSd8+E0pQLwyFEgJIJBwNyRz3GcmgtMqeQ4okBxtSkhAQnBQO5USeR9ufY1uCBuKgBuPBOOSP8A8ahmi9f2nVpaMVx1qcpOx6A4pALeASVjOCocYynPUZA5NS8Rmvi/isK83y/LzvONuc9M4znvjNBm0yhoENoSncoqO0YyT1P396xYS623tfcS4vco5QjaMZOBjJ6DAz3xnjpUY1Lr212aYLZFS9dLwvhFvhJ3rz/uPRH559qiV4N9u29rV02ZAS82pLVstbTiW0EoUR5sjGFnj6Uk/bqKC1NzvxAAQnydpJVu53ZGBjHTGec9ulYT3fLZKUPNNPugoY8w4BcIOB79Onsag/hTdZfwhsdxeU8tmHHmQnlqypyM6jIB9dispz9qnaFF1bgWypPlrwlSwMK4BynnpyRzg5BoPnwwWy0h9RdLe07lcEqHfjA/bFa1yEontQ/h3j5ra3PNS3/LTtKeCrsTuyB3wfSslLkIdOUhxtRSEBAwU9clRJ6dOnPsa4+qtX2TSsQvXeYht0py3HT8zrn2T1/JwPeg1621TF0xZJU9b7XnMABDChkurUDsSORjJGc84CTXK8ILDItGmDNuQJuV2dMySVDChu5SD+Ocdio1G7Babt4k36PqTU8ZUWxRVbrdbl/8z0UoHqOmT/VgAcVboGBQfaUpQKUpQKHmvhOKr3W3iZHtMs2bTrBu19WShDLIKkNK/wB2OpH9o/JFB4fFXSejm4671cZhs1wJKm5EX63lj/p8bj7jB9TUT0W94i6ltS2nL29CsB4Xc5SUh3YOuxX1H75wP7q226xuSNWRZWu1/wAZurzgQuIXgGIilf6aVAA7/m6pSNqQCTuPFWHcLa/cxJiQPNQI7zrciOZJKVKWhCmzhQwWwCBtGMclOCKDk6e01JtUeQNKKguMLdCBILnzKSMbw+C2VqXndlIUkDIwEnNePUxSi3w3obFyiPrYlvIgS5Cl7PlMdnDaidhK328AY4J44qUyRa2VeYqfLgyG2Vbrir5fPS2nJ3FQKXcJwckE4yQeFYj9jaXdtRsSJsh9xKfKmOmSUhQbBV8K2QAAFKUpb20DjDY5IzQeDVOooGhdVabWpiS6mHbXbe+G2SC4kJbKNhVgKGe4JxyOtehXjC/K2psujbzMcUcYUkpH/wBUqrn3t5eqPGPTMR2MtkW+MJL7DmCWlcrwrHHZv9Rn0qT6w1y9HnvWPTKWHrk0jdMlyVbY1vR/c4rpn2/yeKCOXC8+Jl3jKddat2lLf0VIluhKwPurJ/RI+9c7T0Xw6s0/4y8X1epLwVbi55Dr6N3qAAoE+6ifxXJkykT3Zk1mC9qyZCZ8964Xh3y4qE+rUfIyj3PHXoKkVuf1FLbjpTqVMNp1lwpjWuC02G3kqCQyeCeTuwrp8iuoGaCZu+I9mjsF96Fem2AAS4u1vBIGcdcY7ipXAmMXCGxMiOByO+2HG1gEbkkZB5qjLe9dXGZUi+328vuwGkqbjLKSTOW4pLCEoUDk4GSCMgnsU8XJpK2u2jTNqtz+PNjRG23MHI3BIz++aDr0pSgVpmymIMN+ZKcDbDDanXVkE7UpGSePYVurROiszoUiJKRvYfaU04j+5Khgj9DQU5dtZ3zX09q16YW7Z7E698O7dX0lJcURnaFD6SegSDkkgEjOK7tltlr0PDTAsluli9yXkMrlzYilApKxuWXE/IEBOVbQodADzUXlw794TOzG0RUXnSUtR3JdRv8AKJ4G8dj0B/pVjsekx07cYd8YbTo/VkppagpRiPMJeQwP7ShY3pABAHz4ODig9dru1tbswvNyetCJUb4t4BJZ3JKnFkFKgeCU4zjlW7nmuNYLyiNCtD0W5tPSptmYZlIjgSn23kDcFlpKtysha0k4OCE54zW93TtynSwmbedPNTHVBLm2xNLe3lG/aSpahnaCe/Str2hozSUtXzUV6fYcStTjTAEaLhIySsNJAT+SM0HPm3aTdpwtJabuctt3fHtSUoCGCOErlrRlKEp67ASVE89QlMpYaRovTM+4XeS1JWF/FS5CkFKnnCBu79c/KgDAA2jtmuZeLppbQdviQC8zCaaUHHW4DoQ84pIGAUDKlBR4OSPc1CWY9/8AFu8pccYftmk0P+arKzl4jjgnhSjjHHyp56nOQ26OkzYFlvevprIcvN7kfC2xnGcqWrCQPbdj8N+9eix2CJJZLTstlbYnBiMH1A/HSA4EyJawchZ+tLYVkDA4yrnv+LDbNh0/puXFZUmDZ7tFcLLQ6NozgfsB+awsP8KjxXVtMruun3lumPPt+9bkZDi/NWy8hB34CuQcHg4IHOQ8l9W3P1H/AA2PGmw3461pYkS3E7UrGPmSDhxKFf8ARX06pHON1tk2JbjaDdHbctmO64hyKwgJBQoErS6lKkFQ3rBSC4D5hBOeKj866QJRuMV6a1BbcUEQ46WksQwMjKnQrC3CAD9aSMnOw9D7pc3T38Bkw5GrYjk1uE3EhyfmdwAUuKUQkEje4nBHZKE8cch7dIxo8y82RUbCoDj0yayleVKwwlEdndnocLUs5/qWSeatcdKqPw7uKP4vpltUfZm2SoZeUdvnvtqZ3EJICvoaSMkD07VblApSlApSlBi42hxCkOISpCgUqSoZBB7EVXOo/BzT1ze+KtSnrNL3ZCovLYPrszx/2kVZFKCn2/D/AMRrY2hi062SphtIQhLynAEpHQAYVjoKy/8ATbXFxO2868fDR+pMdTh/bKRVvUoK7074O6XtDqX5TT1zfBzulqBRn/2DAP5zVhNtobbS22hKUJACUpGAAOwFZUoObqOzRNQWSXapwJYkt7VEdUnqFD3BAP4qk7fZbVYLmzaNQPTdNXRs7BdoklTLE1tOdqwcFIX0yDgcHPJq/q0yIrEpotSmW3mz1Q4gKB/BoK8i228uIxZ/Esvs7f5a3W47+5XJwVZz2zn0+1DFkKWpm+eIk1t0DOGHI8ZBHHO5IJAJyBnBO08VJZOgdJSXCt3T1u3HqUsBOf0xXxjw/wBIsLC29O27cDkb2Ar/ADmgqkIhHV9utWkZwuE56azLcnl7z1x1t7w8VOf1oUkggZ9c8kVfQ6V5YVtgwElEGHHjJPUMtJQP2FeugUpSgUpSgUpSgUpSgUpSgUpSgUpSgUpSgUpSgUpSgUpSgUpSgUpSgUpSgUpSgUpSgUpSg//Z"/>
          <p:cNvSpPr>
            <a:spLocks noChangeAspect="1" noChangeArrowheads="1"/>
          </p:cNvSpPr>
          <p:nvPr/>
        </p:nvSpPr>
        <p:spPr bwMode="auto">
          <a:xfrm>
            <a:off x="106363" y="-641350"/>
            <a:ext cx="990600" cy="1323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" name="Obrázek 11" descr="pomeranč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5" y="332656"/>
            <a:ext cx="1296144" cy="173041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23528" y="2060848"/>
            <a:ext cx="1667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POMERANČ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10" name="AutoShape 14" descr="data:image/jpg;base64,/9j/4AAQSkZJRgABAQAAAQABAAD/2wBDAAkGBwgHBgkIBwgKCgkLDRYPDQwMDRsUFRAWIB0iIiAdHx8kKDQsJCYxJx8fLT0tMTU3Ojo6Iys/RD84QzQ5Ojf/2wBDAQoKCg0MDRoPDxo3JR8lNzc3Nzc3Nzc3Nzc3Nzc3Nzc3Nzc3Nzc3Nzc3Nzc3Nzc3Nzc3Nzc3Nzc3Nzc3Nzc3Nzf/wAARCAChAHkDASIAAhEBAxEB/8QAGwABAAIDAQEAAAAAAAAAAAAAAAYHAgMFBAH/xAA7EAABAwMDAgQFAgUCBQUAAAABAgMEAAURBhIhMUEHE1FhFCIycYGRoRUjQlKxM2IWQ2OCwRdykqLw/8QAFAEBAAAAAAAAAAAAAAAAAAAAAP/EABQRAQAAAAAAAAAAAAAAAAAAAAD/2gAMAwEAAhEDEQA/ALxpSlApSo5rPWNr0fbvirk6VOLyGIzfK3iPT0AyMk8D9KCRE4pmqm+N1zqOOibcZw03AcILMGG2FzZCSRjG7kH349SMV9i2uKLnFgXC4a/gTJXDD8mWClwjtlsqCf8Aux1oLYyD0r7UOOndTQW0mz6ukPFHIZu0Vt5K/YrSEqH71lp7Vkx27uWHU8Jq23ZKN7JQ7uZmJ5yWieeOMpPP6HAS+lKUClKUClKUClKUClK+EgA0HM1LeomnrLKus9RDMdBVgdVq6JSPcnAFVt4f6el6uuitd6uAWV822KrlDSAeF4PYc7ffKj1FefVsl3xM1pH0xanSqxW5YduEps/KtXQgH25SPcqPIFTebY7jfEC2Sw3a9PNfyzFjO5ektp4CVKAw2jAHypJJHGR0oIfeLjZGEzZ+nrNHu0qCre/f7md7SXU/SELPLi84ASjCckYwMV0b5bJbos8W7XSZdblc5DYcgla47DbAwXVeW0UnCRxlZVyRXburGm9NFm4X6bHZiRMC3RFJCWo+B1bbHKl9fmwSM8Y5zAJutNQ63ukqL4d2oxELSESbm4lKXVJHQFfRA64HKu4xzQdfV1v8ONKy2VvSpdsuLeFBFslOecR/uGTjPqcE+tenVV7hai8O5V7hvAT7WW5cZ8sLZU2reNqkhXOFAKTwSDg+mBB1eH160kv+L3bUNihvuKOHpTSpJ3dTjcg8474zXSFulXXwOQzDkyJbzBSTGYSVZaTJcwoJxnkEn7IHpQXfAf8AiYMd8/8ANaSvoR1APQ8ivRVAuvuogxV2/wAXyEkYW3JC21tgDgbAVKz2IOKkli0nqmdFMyB4k3FwbyP5sJzaVewcUOPcDFBbVKrVyT4l6ecQHk27UrCsnDSCw9gdeQAkfuT713tJ69tOo3lQv5sC7Nkh23zBsdSR1xn6vxz6gUEspQHNKBSlKBUa15pqTqizLt8S7yLaonKi0MpdH9qxwcfY/g1JaUFL2Ox+JmiYJt9jttimxyoqLiMBSz6qKlIJP37VydX6i8VbVblzLw7GtMZSwhIZLG5aj2TgqV0yfsDV+qUEjJqmoKB4peIrs59O/TdjOxlCvpfXng++4jJ/2pSO9B4tB+GD+o2UX/XMma+XwFMR3Hlb1o7FajyAeyRg/wCKuS2w7famW7bbmY8ZttGUR2gE4HTOPv3r0hBcSpKxtwrjYs8gHj0/Ss/LQHA5sTvA2hWOcdcZoIlq7SM7VaXYs2/Pw7ao4EWG0Bv93FnJV9hgffrXJg2jVlplN2K1TrcI5ZSpy6G37HGW0/KhAQD5alcHHoASRyM2KTlJ29e2a1NpdWwnzglDqkjeG1EhJxzgkD/AoKtvfh3KkXKPqGBdXrrdbbIStxiawhtMgoIUUgpSkAnsTke9WW1IVLhMPMtLCXgkqRI3NLQk9cjGQoenHPetjLLzDcZpDvmobG1xbxJWoBOAc+ucZ/NZuKdEhCEtgtFKipzdjaeMDHfPPPbHvQcORp16Mjfar9coaxwkSH/imiewUl3JI7cKB9652rdCxdVwGHppbiX1ltJbnxAUlCwOnqU56Z5HYipSiGMPJfdXJQ45vCHgkhA4wlOAOARnnJyevStzqfMbW3uUnckp3IOCM9wexoK80FrG4tXRWkdZpDV7ZH8iQfpmI7EHucd++D0IIqx6hviPo9OpbIDFUW7vB/mwZAOFhY5259DgfY4Pas/C/VK9V6XakyuLhHUY8tOMfzB/VjtkEH75Hagl9KUoFKUoIJ4z39Vi0PKDCymTOUIrRHUBQO4//EK/JFdPw408nTWj7fAKAmQpAekEDq6oZP6cJ+wFQvxjAuOstE2dYKmnZm91PqCtsf4Cv1q0/NcM0MpDZb8sqXkncDnjHGCPqzzkYHrQabhxAcKXpSPh9riiwnc4oJwopAIO7cODjrnjBra60xcIqBIaJbUUOBCwUkEEKGR1BBArctpC1IKgCUK3JPocEf4JrTKhCS9FcMiQ18O55gQy6UJc4IwsD6hznHqBQeknCSf8Vgw6HmUOhK0haQoBaSlQz6g8g+1bAMCvhOOg5oMA6C+WsLyE7s7DtxnHXpn261mQDWLZWW0lxKUrIG4JOQD3wcDP6VjIkNRmHH31htptJUtauiQO9B8bktLkOR0rBdbSlSk4PAVnB/Y/pRLQQ844FOEuEEhSyUjAxwO34pILyWsxktqcyBhxRAxkZ5APOM496+tPpe8wICxsWUHcgp5Hpkcj3HFBydP3OdMtqVXOG41LRIcjvBLZSn5VEBwAn6VAA8E9cc9ar7Siv+HfG2/WdPyxbq18U2nsV43/APl0VZJmRGrz/CkpdRKlR1yt6U/KQkoQTn1+ZPFVnqtAg+OelHErWVOxQ2pR6q/1U8/fNBb9K+CvtApSh6UFR+IW0eMmiyvpgdPXerH71a6FqLykFtYSEghZIwonPA5zxgdR3HXnFS+ObaYN50nfXWwtiNM2PA9CApCwP0SurVDym0vPOqa+HSNyFJznbjJJ/fp2oNrqXSpvylJCQr59wJJGD054Ocfv+NgOa1xlKXHbU4tC1lAJUhJSCcdQDkgVgmOgTlSA87vLQQWvMOwDJO7b0yemfb2oM0tqS64vzFqCiCEqxhPGOOP81qaW67IcKVYYSNmxTSkq355OTwU4xjA9ea9XWvgGKD51GK1RYrUUO+SkjzXC4vKicqPU8/46VgiElE5ctLz+5YwpsuEoPTGEn6cYPTGcnOe3pIyCDQMitbzKHgkOJCglQWAexHIP60S0htlLQBKEp2jKiTjHqefzXm+LgW+3BwyGm4jJ8vzFO5CSFbMFRPXdx654oORJStzXbK2EBSo1ndBCjgbnHUbATzjPlL7HpUL1QFSvHPSbXy+Y1DLjiQchP+qf/HWrJaitx7k/JSl1bspKQtZxtQEDCU+o+pR78k1XGnU/x3xzvlxGVR7TGEZCuwXgJI/XzaC1hX2lKBSlKCKeJ2nVan0fNgMICpSQHow9XE8gfkZT+a5vhBqlOodLNRZCyLlbUpjyUL+ogcIX+QMH3Bqe1Uev9HXWyX1WstGJWXSd8+E0pQLwyFEgJIJBwNyRz3GcmgtMqeQ4okBxtSkhAQnBQO5USeR9ufY1uCBuKgBuPBOOSP8A8ahmi9f2nVpaMVx1qcpOx6A4pALeASVjOCocYynPUZA5NS8Rmvi/isK83y/LzvONuc9M4znvjNBm0yhoENoSncoqO0YyT1P396xYS623tfcS4vco5QjaMZOBjJ6DAz3xnjpUY1Lr212aYLZFS9dLwvhFvhJ3rz/uPRH559qiV4N9u29rV02ZAS82pLVstbTiW0EoUR5sjGFnj6Uk/bqKC1NzvxAAQnydpJVu53ZGBjHTGec9ulYT3fLZKUPNNPugoY8w4BcIOB79Onsag/hTdZfwhsdxeU8tmHHmQnlqypyM6jIB9dispz9qnaFF1bgWypPlrwlSwMK4BynnpyRzg5BoPnwwWy0h9RdLe07lcEqHfjA/bFa1yEontQ/h3j5ra3PNS3/LTtKeCrsTuyB3wfSslLkIdOUhxtRSEBAwU9clRJ6dOnPsa4+qtX2TSsQvXeYht0py3HT8zrn2T1/JwPeg1621TF0xZJU9b7XnMABDChkurUDsSORjJGc84CTXK8ILDItGmDNuQJuV2dMySVDChu5SD+Ocdio1G7Babt4k36PqTU8ZUWxRVbrdbl/8z0UoHqOmT/VgAcVboGBQfaUpQKUpQKHmvhOKr3W3iZHtMs2bTrBu19WShDLIKkNK/wB2OpH9o/JFB4fFXSejm4671cZhs1wJKm5EX63lj/p8bj7jB9TUT0W94i6ltS2nL29CsB4Xc5SUh3YOuxX1H75wP7q226xuSNWRZWu1/wAZurzgQuIXgGIilf6aVAA7/m6pSNqQCTuPFWHcLa/cxJiQPNQI7zrciOZJKVKWhCmzhQwWwCBtGMclOCKDk6e01JtUeQNKKguMLdCBILnzKSMbw+C2VqXndlIUkDIwEnNePUxSi3w3obFyiPrYlvIgS5Cl7PlMdnDaidhK328AY4J44qUyRa2VeYqfLgyG2Vbrir5fPS2nJ3FQKXcJwckE4yQeFYj9jaXdtRsSJsh9xKfKmOmSUhQbBV8K2QAAFKUpb20DjDY5IzQeDVOooGhdVabWpiS6mHbXbe+G2SC4kJbKNhVgKGe4JxyOtehXjC/K2psujbzMcUcYUkpH/wBUqrn3t5eqPGPTMR2MtkW+MJL7DmCWlcrwrHHZv9Rn0qT6w1y9HnvWPTKWHrk0jdMlyVbY1vR/c4rpn2/yeKCOXC8+Jl3jKddat2lLf0VIluhKwPurJ/RI+9c7T0Xw6s0/4y8X1epLwVbi55Dr6N3qAAoE+6ifxXJkykT3Zk1mC9qyZCZ8964Xh3y4qE+rUfIyj3PHXoKkVuf1FLbjpTqVMNp1lwpjWuC02G3kqCQyeCeTuwrp8iuoGaCZu+I9mjsF96Fem2AAS4u1vBIGcdcY7ipXAmMXCGxMiOByO+2HG1gEbkkZB5qjLe9dXGZUi+328vuwGkqbjLKSTOW4pLCEoUDk4GSCMgnsU8XJpK2u2jTNqtz+PNjRG23MHI3BIz++aDr0pSgVpmymIMN+ZKcDbDDanXVkE7UpGSePYVurROiszoUiJKRvYfaU04j+5Khgj9DQU5dtZ3zX09q16YW7Z7E698O7dX0lJcURnaFD6SegSDkkgEjOK7tltlr0PDTAsluli9yXkMrlzYilApKxuWXE/IEBOVbQodADzUXlw794TOzG0RUXnSUtR3JdRv8AKJ4G8dj0B/pVjsekx07cYd8YbTo/VkppagpRiPMJeQwP7ShY3pABAHz4ODig9dru1tbswvNyetCJUb4t4BJZ3JKnFkFKgeCU4zjlW7nmuNYLyiNCtD0W5tPSptmYZlIjgSn23kDcFlpKtysha0k4OCE54zW93TtynSwmbedPNTHVBLm2xNLe3lG/aSpahnaCe/Str2hozSUtXzUV6fYcStTjTAEaLhIySsNJAT+SM0HPm3aTdpwtJabuctt3fHtSUoCGCOErlrRlKEp67ASVE89QlMpYaRovTM+4XeS1JWF/FS5CkFKnnCBu79c/KgDAA2jtmuZeLppbQdviQC8zCaaUHHW4DoQ84pIGAUDKlBR4OSPc1CWY9/8AFu8pccYftmk0P+arKzl4jjgnhSjjHHyp56nOQ26OkzYFlvevprIcvN7kfC2xnGcqWrCQPbdj8N+9eix2CJJZLTstlbYnBiMH1A/HSA4EyJawchZ+tLYVkDA4yrnv+LDbNh0/puXFZUmDZ7tFcLLQ6NozgfsB+awsP8KjxXVtMruun3lumPPt+9bkZDi/NWy8hB34CuQcHg4IHOQ8l9W3P1H/AA2PGmw3461pYkS3E7UrGPmSDhxKFf8ARX06pHON1tk2JbjaDdHbctmO64hyKwgJBQoErS6lKkFQ3rBSC4D5hBOeKj866QJRuMV6a1BbcUEQ46WksQwMjKnQrC3CAD9aSMnOw9D7pc3T38Bkw5GrYjk1uE3EhyfmdwAUuKUQkEje4nBHZKE8cch7dIxo8y82RUbCoDj0yayleVKwwlEdndnocLUs5/qWSeatcdKqPw7uKP4vpltUfZm2SoZeUdvnvtqZ3EJICvoaSMkD07VblApSlApSlBi42hxCkOISpCgUqSoZBB7EVXOo/BzT1ze+KtSnrNL3ZCovLYPrszx/2kVZFKCn2/D/AMRrY2hi062SphtIQhLynAEpHQAYVjoKy/8ATbXFxO2868fDR+pMdTh/bKRVvUoK7074O6XtDqX5TT1zfBzulqBRn/2DAP5zVhNtobbS22hKUJACUpGAAOwFZUoObqOzRNQWSXapwJYkt7VEdUnqFD3BAP4qk7fZbVYLmzaNQPTdNXRs7BdoklTLE1tOdqwcFIX0yDgcHPJq/q0yIrEpotSmW3mz1Q4gKB/BoK8i228uIxZ/Esvs7f5a3W47+5XJwVZz2zn0+1DFkKWpm+eIk1t0DOGHI8ZBHHO5IJAJyBnBO08VJZOgdJSXCt3T1u3HqUsBOf0xXxjw/wBIsLC29O27cDkb2Ar/ADmgqkIhHV9utWkZwuE56azLcnl7z1x1t7w8VOf1oUkggZ9c8kVfQ6V5YVtgwElEGHHjJPUMtJQP2FeugUpSgUpSgUpSgUpSgUpSgUpSgUpSgUpSgUpSgUpSgUpSgUpSgUpSgUpSgUpSgUpSgUpSg//Z"/>
          <p:cNvSpPr>
            <a:spLocks noChangeAspect="1" noChangeArrowheads="1"/>
          </p:cNvSpPr>
          <p:nvPr/>
        </p:nvSpPr>
        <p:spPr bwMode="auto">
          <a:xfrm>
            <a:off x="106363" y="-641350"/>
            <a:ext cx="990600" cy="1323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060848"/>
            <a:ext cx="1098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MOTÝL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060848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DŮM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2060848"/>
            <a:ext cx="1074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MYŠKA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28" y="2924944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 u N m </a:t>
            </a:r>
            <a:r>
              <a:rPr lang="cs-CZ" sz="4000" dirty="0" err="1" smtClean="0">
                <a:solidFill>
                  <a:srgbClr val="FF0000"/>
                </a:solidFill>
              </a:rPr>
              <a:t>M</a:t>
            </a:r>
            <a:r>
              <a:rPr lang="cs-CZ" sz="4000" dirty="0" smtClean="0">
                <a:solidFill>
                  <a:srgbClr val="FF0000"/>
                </a:solidFill>
              </a:rPr>
              <a:t> v U m n m </a:t>
            </a:r>
            <a:r>
              <a:rPr lang="cs-CZ" sz="4000" dirty="0" err="1" smtClean="0">
                <a:solidFill>
                  <a:srgbClr val="FF0000"/>
                </a:solidFill>
              </a:rPr>
              <a:t>M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M</a:t>
            </a:r>
            <a:r>
              <a:rPr lang="cs-CZ" sz="4000" dirty="0" smtClean="0">
                <a:solidFill>
                  <a:srgbClr val="FF0000"/>
                </a:solidFill>
              </a:rPr>
              <a:t> N o u n 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7584" y="3789040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mísa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4437112"/>
            <a:ext cx="915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salám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3933056"/>
            <a:ext cx="1045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Milada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4293096"/>
            <a:ext cx="811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most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4941168"/>
            <a:ext cx="1336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maminka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5373216"/>
            <a:ext cx="1266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Maruška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4365104"/>
            <a:ext cx="919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Matěj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5949280"/>
            <a:ext cx="991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Marek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5301208"/>
            <a:ext cx="95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mýdlo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63888" y="5733256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lampa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99592" y="5949280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smrk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0" descr="http://t1.gstatic.com/images?q=tbn:ANd9GcS8kh2d6Tc4ff2dHbg2ugh4K_Nyek0jJ8y2RfWH9cetX_moHNV1S8FRW0Z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861048"/>
            <a:ext cx="1080120" cy="1080120"/>
          </a:xfrm>
          <a:prstGeom prst="rect">
            <a:avLst/>
          </a:prstGeom>
          <a:noFill/>
        </p:spPr>
      </p:pic>
      <p:pic>
        <p:nvPicPr>
          <p:cNvPr id="5" name="Picture 16" descr="http://t2.gstatic.com/images?q=tbn:ANd9GcRUzaHWflKfNgLNlgT7RTCtRpxiHyH6kQpPhyHgGB6q_Ed1Dj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052736"/>
            <a:ext cx="1224136" cy="12241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332656"/>
            <a:ext cx="7785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Míla	maminka  most	domek  lampa  medvěd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699792" y="1052736"/>
          <a:ext cx="484820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69640"/>
                <a:gridCol w="969640"/>
                <a:gridCol w="969640"/>
                <a:gridCol w="969640"/>
                <a:gridCol w="9696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5536" y="2636912"/>
          <a:ext cx="5400600" cy="100811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771800" y="4005064"/>
          <a:ext cx="3744417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248139"/>
                <a:gridCol w="1248139"/>
                <a:gridCol w="1248139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458" name="AutoShape 2" descr="data:image/jpg;base64,/9j/4AAQSkZJRgABAQAAAQABAAD/2wBDAAkGBwgHBgkIBwgKCgkLDRYPDQwMDRsUFRAWIB0iIiAdHx8kKDQsJCYxJx8fLT0tMTU3Ojo6Iys/RD84QzQ5Ojf/2wBDAQoKCg0MDRoPDxo3JR8lNzc3Nzc3Nzc3Nzc3Nzc3Nzc3Nzc3Nzc3Nzc3Nzc3Nzc3Nzc3Nzc3Nzc3Nzc3Nzc3Nzf/wAARCACEAMUDASIAAhEBAxEB/8QAHAABAAAHAQAAAAAAAAAAAAAAAAECAwQFBgcI/8QAPRAAAgEDAgMGAwYDBgcAAAAAAQIDAAQREiEFMUEGEyJRYXGBkaEHFDKxwdEVUvAjM0JicuEWJDSTorLx/8QAGQEBAAMBAQAAAAAAAAAAAAAAAAIDBAEF/8QAKhEAAgICAQMCBgIDAAAAAAAAAAECEQMhBBIxQQUTFBUiMlFhUnGB4fD/2gAMAwEAAhEDEQA/AO40pUrNpGTsBQEScVjuJ8c4ZwrH8QvYoCRnDHJx7CtM+0Ht5LwiUWXBpYGmCkzS6dfdnoB0z1rkVzxCa9u2nmmleZzqZ2JyT51XPIol+PA57Z33/jzszq0niiA+sb/tWQtO0XBrxA1vxO1YNyBlCn5HBrzn94fJknmkk88nFXCyxlAncjUwxguST61D3iz4V13PTAIIyNxQEeYrzvB2i4lZJHFaX9zE8Y06jJsR7HYD4Vl7Ltzx+2U6+Kd91Pfqhx9M/Ku+8iD40zuVM1yS3+0/iysFmsbOUAZyr6SR862LhX2lcMuVT77DLasw3P4lH5H6GpLLF6sg8GRK6N5pWHtO1HA7sHuuJ22RzDvo/wDbFZKC5huE1QSxyr5xsGH0qdorporUqGajXTgpUM0zQEaUpQClKUApSlAKUpQClKUBA8vKuX/an2mbWeC2rsoX/qWDEZyMhfbBz67V02Z1jid2OFVSSc9BXnPjPEn4rxS6vJSVaaVnAPkTsPlVWWXSi/BDqlsxuQCf7NgD0zy9qTN3jbKAAABnnnzqYnzzvRVyNxhR1IrI2emo1ooGMgcx7ZzU2nZtaHA8hjPuaquoTxLGwz/LvmpQoJ8fgPLxCoXosUS31OdOW6+VVUcu7b6Su4wuagygEAuD5VOIypKp4sjcqOVc6qJKFiGQB/Fqd22DZx+lXDPcIhEgzg+Fjj6VSSIOAjJkfzAVLIEG0RBA31HJz8+VRc23RPpjRMsszJhThSeRq9tby5tpVeO4kTHSNyM/tVg0gfxeJnJyCTt8amt1kurhUgQluhjBx7n0rqmyDxRfg2yw7dcbsTpF+8i4zpulLg/HGfrWx8P+0TizxaprO2mXP411IPic4GPOtEhtorYERy97M/JyvTyA3x786rwlJJOShV2KEkaT51JZ5Lyc+XqT2jqVj28glTXe8PuIE1aAySJICd+WDnpmsradrOEXNx3IuGic8u+UoD8TXMBaSOhH3ZEDnEb96cj2GwPuavRbi20rAgY6d3YZPoQD8atjnyMj8rg/J11JUdQyMrA8iDmps1yy3E1j/wAw8bOFyzMH0EN51sXDO0VxbCH+ISLcW0gx94UaWT/UK0xyp9zDm4E4bi7NypVK3njuI1lhdXjYZVlOQaq1aYBSlKAUpSgFKUoDH8ctJb7hF5a28pilmiZFcdCR+vL4154uoTFKUkJVkPlyPlXpY8q4H24so4O0N7EquEEzFBnGM7/LeqMytGriyqVGvgto2INQc5XxFs+21QVVTwy6g2fY1VdWWQB0AONmUj61j3Z6SRBNIQDXq9qOcIANgRkgjNQwuCNs+eKmRQiZIQORzArjJrZIFGSWVSTvvTuvGHCAE/AVFhqyCc7bYFTxgsh1EjHSoy7Eo/hh5nUKgYrgYJUdf1q1SExHThc+2xq7YBwWIOfNR9aGIqF1MrZ2Bxy9D61BUi1qyjHA0jhVJYtyB5H0rPRQiwgC265ZhhnU4JPp6fQ1ZcPh1Nq1ZcbKOW9ZB1i7ti+rvSNmHIL/AF+tcsshHyyQww2wXSWac4ZyF049AaqWNgby6UEDEYBZgTnHlmqCOWXIJ0nbw9PUVtPZXhrSK6Rhi8ybswwqjz9+nzrsIdckjR1+1jc2zI2kNvFaxLcIpKqzEBt8cgB77VWV1eAvJEO9GAo0lsDGwH70mjzxGONVRG0DCg40/wBGoKQlzJ3sgRowwC55jP51uSrRi+7d/sklM0kkcYX8C7b499+tXMri3s1hS0V0IBYactvz+FVJrlJ4ysALq6YQkb5zvUsMwTXqLq8eAdSkev8AtUiLbaVoo9neJS8M4gsckwWzkHiWXYqQdPtkHn5iugK2QCOtc2u1HEERZCqPnLIo2Geo9627slKf4a1szuzW0hjy5ycdKnjl4PP5+HSyLv5M7SgpVx5gpSlAKUpQECM1pX2g9lP4vEb6zXN1GmGjG3eL+9btUCK44polGTi7R5nlhKORIpAGRhhuKpsECqWcKR57V3DtV2PtOKI88EIjuPOPYn965LxThlzw2d4ri2lwDs+nnWWWFo3Q5EX3MYjDPNgDyPOpyY/POeWQaiug57vBbGCOtSspHh3OPTlVEoNM0RyrwQAOrZdC9elTtkqAAh8875qQKANKjUDzDDc/GpstkhQVUfOoOLLozQxudjnfligEjoMf4TzVsH5VADw7kDyB61PqRFUhMODvp5Cq2ixSTMva26zTrZrmPu1BDHdpGIBJ+uBV3dxNbFIMoI9ZKSHw9MEHPQfviodxFKySiaXFwNTRhATpChdt+hGPhUqzK0hFy5mLbbnGMEbbHry3qUXonFrwyliFJoodYEo5qRsM8sHrW3wStEDaq2UCIzSLjA22PzNafLGPvOY0xuQARy/rlWzW3ed5BITsyBcrvsCRj5Gp49Ts0tOWNWZGKK6SB3P96pzlt3GPXy3ziq7ZkCSdyNecu+nJ577VLZTNNGYpSS2oshzv7/7VNJJ3cA71NMobTqVtmHrWlGN2nXkqfdijEypl2zowunQvnUXsTFcRNLJrEmAvPmKqByxkUAyyY8bIdjkYzVu+BbxrPKdUZ8K4zkZ+lSIRcr7lleMi3cpi1FUbTqx15fD/AGrJ9l7yf+PXEGkd3Ip1DnuDzz8frVnxC31wo6A5OdSDnnH4j6Ve9k2kbjLyPnEqNuVxsMY+NIqmhyJKWCWr0bsOVKDlStJ4ApSlAKUpQClKUAq1u7CC7UiaJW9xV1SgNO4r2E4Vd6iIBGx3DR7YrUuI/Z5dW5LcPui3+STr8a69Ujxow8QB+FccUzqk0efr3hHErAn71YyYB/Eu4rHl4nJC+Bv8wwfrXoeawilGGRWHqK13ivYvhl8G7y2VWP8AiQVVLDFl8eRJHHDCT+EDHnjNQCkKpIHPqDyrdeIfZxPCWfht0R5K1a5e8F41w0MJ7VpEB/EoqiWB+DTDlLyQs53cagpzFGEOMnUmc5xz2J51kIHWIs7RrcQuQSw3yPQ1gre5jinR5UeMrnORjoRzFZSxvY7H+zuEWSGSIFNRxkEA/PBqlx6Hs2Y8qnGkypdMjStLC0hVmBUM2WHxHtWY4bd2xssSOzaiQerKwHMfIbVgkZckR+BXYZfOrA9qqWz6WaN5QkbHwv8AiGrP0G/1qKdOzbjaf0Nm4QTHQt5GoUldgp2Y9SBVy0kl3dFrZVeMRiTSuDjzx51h7PiKRWqpkqQ4JwNtx9CP1q7luWLalKSRbtqAwAeucflWlNNEZY2paReRTSW6xzqxWJm8QGxyelVJE/iMpnhJZlABUDYYqFm8PEowJoWhZRkSaiFbHTepmuWAkW2YASIVCxkAf6ifSpaKG2npfUilc6Yrcxzu33rOZVGMgEcs/AVkuzELniDFXLxqpYORjntisEbiGOS4JAMjgEyY2GfzOPnW39lrUw8PErqA8u+epHQmux3OinlP28LvuzOClBypWk8QUpSgFKUoBSlKAUpSgFKUoBSlKApvErdMGrWa0VgQygir6oYrlA1Xi3ZXh9+p1wIGI5gYrTeMdl0jjS3kLII1KqRGWDDORkjyziutlVPMVAqN9qqy4lkVMtx5XB2jz9fWPEOD27XMExlt0Yao8MD8Cd6sIeNWlw+qQzW8hAyWU4PxA5+td+4pf8MsIi3EJ4Yx/KwBY/Ab1o3HeI9nbwZj4VcT5ziQRiMbdcnf6VQsMY92b8WbNNrpia5w3iMV2ZDd3oMuk93IQMSeQ22FZWC4EmuFI2V2TfS+cnrjHP2rCN2finYtBbzWysMsC3SsrYW00dkkSXjd0j5Bcbj1yNzUUqej1oTyOP1l/Leq1rHbZJ7vGg6Dlzk88n4VJ3egKuuIu22Blid9x+W1W6R4abTMWRjltC6Qx9qqFpbWOMIcOh1llHLl1P611tkorpjRney/D2vkBkjAgL6pXZss2OS+grekAVQqjYcq53bdo+KWfd9zJFdREZ7kpoKgDf1/Os9YdsrW4gzPE0Uytho9QI5c81djlFf2ePzcHInLqrX6Nopmtdn7TwhT3cbbjwt/Qqwk4/JO50ylRjbfTn+varHkS7GSHEyPvo3DUPOmoedaQ/Ep5SMzfhPPOSPjVzam7kkU96ynOwGQxqCzfotfBlFW2beKVRsxItugmJL48RPnSrkzC9FelKV0ClKUApSlAKUpQClKUBj+M8Uh4TYSXdwGKpyVebHyrmV92h4rxp3AuzFESSII20+H1xua3rtzC03BGCqxAkBYjoN9zXM2ieGSNwWWJtlYb4Gd12rJmyOM6Pc9L4+OcHNq2V7eETEW2AvMltmOfU4q6tbUd2AkWmVQSz5zkDy6CpbVmRta27O+58Q8KfSq63ISVNcrAdSgH59aquz03Bp0itFbK5VmCqwII1HGr671G4LOyGUrzxgFcD5HIq0aUfeFZWb8WV3Ax9cirmGbUkkssTEODpyRt7HaurtRxwadsr3DRh4nhQ5BwSx5/CrS4jHeNh4QeZ3I3z1/rapGmkKnOlo8+HUSPhUIJDcTeNFlMZ3Oc4Hzo2djBpWUblkiiYW5y3V8HLH0/aoLPFBGrtJcG4fngb46ZGfMetSPJG8w0+JdZIiGFwfyH6VlQZWmaYxw6pFAXCkhABsM43Pqaq3J6LZtRSVFikks0yi3Sc4Gd01ZPXcjFRa6vkk7uKMiQNtqwCBjkev/ANFXYkbDrOxiYYYBhsD5VYyR9++UZ2bUMjff6/rUul1tkI9N3WiexmzfKl3rQSuNTjfHKupWVlHaooUliBjUfKuf8J4M1zeRtJpUxuAsTE6sZByQa6WBgVfxoJWeL6rli5RjF/2MUqNK1nkClKUApSlAKUpQClKUApSlAU5olmieOQBkcYYHqK0zi3Y2bVr4bMrIo8MExPyDfuK3amKhPHHItl+Dk5MErgzk0/DeJ2mVk4ZcCNR4iqhgPLGOdTwWsF3B4OJRoVXxRTgqQd9hnny6V1bFWs/DrOdtU1rC582QGsz4tdmekvV5v7lT/X+zljtH3Chbq1yNijAEj2Jqmbm0dFilvYVYHGzr+QrqR4Nw087C3/7QoeC8MPPh9qfeFT+lR+Fn/Is+bwrUWcyt+HRsNUkkhjYnuyJdIbHmOg9c1SSxvHGCYypJ0LrHwHXyrpknZzg0hyeG2wI5FIwv5VKOzXCBjFmBjliR9vrXHxZ/kkvWF3af/f5OcG3ntAYJogqtn+7cD55FTx214XCZCEjOGycfTFdGbs/w9hgxykeXfybf+VVIeCcPhYMlqhYcmfLH65rvw2T8h+sQr7dmg2nC1nvBbu7OqbsyR40nqMb1tfDeAdyVYKsS7FtI3b9RWxqgUAAAAdBUcVdjwKO27PPzeoZculpFC3s4bcDuo1BHXG9XFQqNXpUYW2+4pSldOClKUApSlAKUpQClKUApSlAKUpQClKUApSlAKUpQClKUApSlAKUpQClKUB//2Q=="/>
          <p:cNvSpPr>
            <a:spLocks noChangeAspect="1" noChangeArrowheads="1"/>
          </p:cNvSpPr>
          <p:nvPr/>
        </p:nvSpPr>
        <p:spPr bwMode="auto">
          <a:xfrm>
            <a:off x="106363" y="-557213"/>
            <a:ext cx="1724025" cy="11525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60" name="Picture 4" descr="http://t3.gstatic.com/images?q=tbn:ANd9GcTvy1uhFWpexo-WJqJsYrfJNX9amqoPNQQqByaJ1UhUbUgEhfKutacttYEDj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229200"/>
            <a:ext cx="1872208" cy="1290448"/>
          </a:xfrm>
          <a:prstGeom prst="rect">
            <a:avLst/>
          </a:prstGeom>
          <a:noFill/>
        </p:spPr>
      </p:pic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23528" y="5517232"/>
          <a:ext cx="5544615" cy="100811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08923"/>
                <a:gridCol w="1108923"/>
                <a:gridCol w="1108923"/>
                <a:gridCol w="1108923"/>
                <a:gridCol w="1108923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strom bez listů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132856"/>
            <a:ext cx="1404155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UČNÁK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700808"/>
            <a:ext cx="6034617" cy="4525963"/>
          </a:xfrm>
        </p:spPr>
      </p:pic>
      <p:sp>
        <p:nvSpPr>
          <p:cNvPr id="6" name="TextovéPole 5"/>
          <p:cNvSpPr txBox="1"/>
          <p:nvPr/>
        </p:nvSpPr>
        <p:spPr>
          <a:xfrm>
            <a:off x="467544" y="332656"/>
            <a:ext cx="1265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VYBARVI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052736"/>
            <a:ext cx="588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772816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2276872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348880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3501008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3501008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35699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234888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34888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32849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3861048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3933056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4005064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4221088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40770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501317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50851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48264" y="472514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465313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07904" y="177281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177281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177281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39952" y="5661248"/>
            <a:ext cx="369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5157192"/>
            <a:ext cx="453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635896" y="458112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72000" y="4941168"/>
            <a:ext cx="441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544522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95936" y="436510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15816" y="472514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052736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http://www.i-</a:t>
            </a:r>
            <a:r>
              <a:rPr lang="cs-CZ" u="sng" dirty="0" err="1" smtClean="0">
                <a:hlinkClick r:id="rId2"/>
              </a:rPr>
              <a:t>creative.cz</a:t>
            </a:r>
            <a:r>
              <a:rPr lang="cs-CZ" u="sng" dirty="0" smtClean="0">
                <a:hlinkClick r:id="rId2"/>
              </a:rPr>
              <a:t>/2009/11/23/citron-a-</a:t>
            </a:r>
            <a:r>
              <a:rPr lang="cs-CZ" u="sng" dirty="0" err="1" smtClean="0">
                <a:hlinkClick r:id="rId2"/>
              </a:rPr>
              <a:t>pomeranc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omalovanky</a:t>
            </a:r>
            <a:r>
              <a:rPr lang="cs-CZ" u="sng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http://ivetak.blog.cz/0807/motyli-sablony-omalovanky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http://janoch.borec.cz/omal/6_dum.gif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http://www.i-</a:t>
            </a:r>
            <a:r>
              <a:rPr lang="cs-CZ" u="sng" dirty="0" err="1" smtClean="0">
                <a:hlinkClick r:id="rId5"/>
              </a:rPr>
              <a:t>creative.cz</a:t>
            </a:r>
            <a:r>
              <a:rPr lang="cs-CZ" u="sng" dirty="0" smtClean="0">
                <a:hlinkClick r:id="rId5"/>
              </a:rPr>
              <a:t>/2010/10/19/</a:t>
            </a:r>
            <a:r>
              <a:rPr lang="cs-CZ" u="sng" dirty="0" err="1" smtClean="0">
                <a:hlinkClick r:id="rId5"/>
              </a:rPr>
              <a:t>omalovanky</a:t>
            </a:r>
            <a:r>
              <a:rPr lang="cs-CZ" u="sng" dirty="0" smtClean="0">
                <a:hlinkClick r:id="rId5"/>
              </a:rPr>
              <a:t>-pro-</a:t>
            </a:r>
            <a:r>
              <a:rPr lang="cs-CZ" u="sng" dirty="0" err="1" smtClean="0">
                <a:hlinkClick r:id="rId5"/>
              </a:rPr>
              <a:t>mesic</a:t>
            </a:r>
            <a:r>
              <a:rPr lang="cs-CZ" u="sng" dirty="0" smtClean="0">
                <a:hlinkClick r:id="rId5"/>
              </a:rPr>
              <a:t>-listopad-stromy-na-podzim/</a:t>
            </a:r>
            <a:endParaRPr lang="cs-CZ" u="sng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predskolaci.cz</a:t>
            </a:r>
            <a:r>
              <a:rPr lang="cs-CZ" u="sng" dirty="0" smtClean="0">
                <a:hlinkClick r:id="rId6"/>
              </a:rPr>
              <a:t>/?p=6923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</a:t>
            </a:r>
            <a:r>
              <a:rPr lang="cs-CZ" u="sng" dirty="0" smtClean="0">
                <a:hlinkClick r:id="rId4"/>
              </a:rPr>
              <a:t>://janoch.borec.cz/omal/6_dum.gif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</a:t>
            </a:r>
            <a:r>
              <a:rPr lang="cs-CZ" u="sng" dirty="0" smtClean="0">
                <a:hlinkClick r:id="rId7"/>
              </a:rPr>
              <a:t>://www.</a:t>
            </a:r>
            <a:r>
              <a:rPr lang="cs-CZ" u="sng" dirty="0" err="1" smtClean="0">
                <a:hlinkClick r:id="rId7"/>
              </a:rPr>
              <a:t>oudemoleman.nl</a:t>
            </a:r>
            <a:r>
              <a:rPr lang="cs-CZ" u="sng" dirty="0" smtClean="0">
                <a:hlinkClick r:id="rId7"/>
              </a:rPr>
              <a:t>/detail/</a:t>
            </a:r>
            <a:r>
              <a:rPr lang="cs-CZ" u="sng" dirty="0" err="1" smtClean="0">
                <a:hlinkClick r:id="rId7"/>
              </a:rPr>
              <a:t>schoorstenen.php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</a:t>
            </a:r>
            <a:r>
              <a:rPr lang="cs-CZ" u="sng" dirty="0" smtClean="0">
                <a:hlinkClick r:id="rId8"/>
              </a:rPr>
              <a:t>://www.i-</a:t>
            </a:r>
            <a:r>
              <a:rPr lang="cs-CZ" u="sng" dirty="0" err="1" smtClean="0">
                <a:hlinkClick r:id="rId8"/>
              </a:rPr>
              <a:t>creative.cz</a:t>
            </a:r>
            <a:r>
              <a:rPr lang="cs-CZ" u="sng" dirty="0" smtClean="0">
                <a:hlinkClick r:id="rId8"/>
              </a:rPr>
              <a:t>/2007/11/21/</a:t>
            </a:r>
            <a:r>
              <a:rPr lang="cs-CZ" u="sng" dirty="0" err="1" smtClean="0">
                <a:hlinkClick r:id="rId8"/>
              </a:rPr>
              <a:t>zimni</a:t>
            </a:r>
            <a:r>
              <a:rPr lang="cs-CZ" u="sng" dirty="0" smtClean="0">
                <a:hlinkClick r:id="rId8"/>
              </a:rPr>
              <a:t>-motivy/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</a:t>
            </a:r>
            <a:r>
              <a:rPr lang="cs-CZ" u="sng" dirty="0" smtClean="0">
                <a:hlinkClick r:id="rId9"/>
              </a:rPr>
              <a:t>://www.</a:t>
            </a:r>
            <a:r>
              <a:rPr lang="cs-CZ" u="sng" dirty="0" err="1" smtClean="0">
                <a:hlinkClick r:id="rId9"/>
              </a:rPr>
              <a:t>vebidoo.de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ali</a:t>
            </a:r>
            <a:r>
              <a:rPr lang="cs-CZ" u="sng" dirty="0" smtClean="0">
                <a:hlinkClick r:id="rId9"/>
              </a:rPr>
              <a:t>+</a:t>
            </a:r>
            <a:r>
              <a:rPr lang="cs-CZ" u="sng" dirty="0" err="1" smtClean="0">
                <a:hlinkClick r:id="rId9"/>
              </a:rPr>
              <a:t>salame</a:t>
            </a:r>
            <a:endParaRPr lang="cs-CZ" u="sng" dirty="0" smtClean="0"/>
          </a:p>
          <a:p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99</Words>
  <Application>Microsoft Office PowerPoint</Application>
  <PresentationFormat>Předvádění na obrazovce (4:3)</PresentationFormat>
  <Paragraphs>60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VYVOZENÍ PÍSMENE </vt:lpstr>
      <vt:lpstr>Snímek 2</vt:lpstr>
      <vt:lpstr>Snímek 3</vt:lpstr>
      <vt:lpstr>Snímek 4</vt:lpstr>
      <vt:lpstr>Snímek 5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VYVOZENÍ PÍSMENE</dc:title>
  <dc:creator>uzivatel</dc:creator>
  <cp:lastModifiedBy>Your User Name</cp:lastModifiedBy>
  <cp:revision>7</cp:revision>
  <dcterms:created xsi:type="dcterms:W3CDTF">2011-09-20T10:35:30Z</dcterms:created>
  <dcterms:modified xsi:type="dcterms:W3CDTF">2012-10-09T20:22:04Z</dcterms:modified>
</cp:coreProperties>
</file>