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4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0DA45C-523C-4E9B-9A0C-4DC3A918C3DE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314D2B-3A7D-44B1-AAA2-F0B345614C7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0E8AB-777E-4FC9-AC06-8B6A2B813E7C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4DB97-A280-4F93-9FF7-3E11AFCF29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0E8AB-777E-4FC9-AC06-8B6A2B813E7C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4DB97-A280-4F93-9FF7-3E11AFCF29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0E8AB-777E-4FC9-AC06-8B6A2B813E7C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4DB97-A280-4F93-9FF7-3E11AFCF29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0E8AB-777E-4FC9-AC06-8B6A2B813E7C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4DB97-A280-4F93-9FF7-3E11AFCF29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0E8AB-777E-4FC9-AC06-8B6A2B813E7C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4DB97-A280-4F93-9FF7-3E11AFCF29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0E8AB-777E-4FC9-AC06-8B6A2B813E7C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4DB97-A280-4F93-9FF7-3E11AFCF29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0E8AB-777E-4FC9-AC06-8B6A2B813E7C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4DB97-A280-4F93-9FF7-3E11AFCF29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0E8AB-777E-4FC9-AC06-8B6A2B813E7C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4DB97-A280-4F93-9FF7-3E11AFCF29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0E8AB-777E-4FC9-AC06-8B6A2B813E7C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4DB97-A280-4F93-9FF7-3E11AFCF29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0E8AB-777E-4FC9-AC06-8B6A2B813E7C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4DB97-A280-4F93-9FF7-3E11AFCF29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A0E8AB-777E-4FC9-AC06-8B6A2B813E7C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B4DB97-A280-4F93-9FF7-3E11AFCF29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A0E8AB-777E-4FC9-AC06-8B6A2B813E7C}" type="datetimeFigureOut">
              <a:rPr lang="cs-CZ" smtClean="0"/>
              <a:pPr/>
              <a:t>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B4DB97-A280-4F93-9FF7-3E11AFCF291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amaradske-hry.cz/stolni-hry/omalovanky-k-vytisknuti/omalovanky-tisk/omalovanky-k-vytisknuti-zelva.html" TargetMode="External"/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Elipsa 3"/>
          <p:cNvSpPr/>
          <p:nvPr/>
        </p:nvSpPr>
        <p:spPr>
          <a:xfrm>
            <a:off x="395536" y="1988840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1187624" y="1988840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23528" y="2708920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1187624" y="2708920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1907704" y="2708920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395536" y="3429000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1187624" y="3429000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395536" y="4077072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1187624" y="4077072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1907704" y="4077072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Elipsa 13"/>
          <p:cNvSpPr/>
          <p:nvPr/>
        </p:nvSpPr>
        <p:spPr>
          <a:xfrm>
            <a:off x="1115616" y="1268760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395536" y="1268760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1763688" y="476672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1115616" y="476672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395536" y="476672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1187624" y="5517232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395536" y="5517232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1907704" y="4797152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3" name="Elipsa 22"/>
          <p:cNvSpPr/>
          <p:nvPr/>
        </p:nvSpPr>
        <p:spPr>
          <a:xfrm>
            <a:off x="1115616" y="4797152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4" name="Elipsa 23"/>
          <p:cNvSpPr/>
          <p:nvPr/>
        </p:nvSpPr>
        <p:spPr>
          <a:xfrm>
            <a:off x="395536" y="4797152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5" name="Elipsa 24"/>
          <p:cNvSpPr/>
          <p:nvPr/>
        </p:nvSpPr>
        <p:spPr>
          <a:xfrm>
            <a:off x="1907704" y="6093296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1187624" y="6165304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395536" y="6165304"/>
            <a:ext cx="504056" cy="43204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987824" y="332656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 – 2 =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915816" y="1124744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 – 1 =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915816" y="1844824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 – </a:t>
            </a:r>
            <a:r>
              <a:rPr lang="cs-CZ" sz="2800" dirty="0" err="1" smtClean="0"/>
              <a:t>2</a:t>
            </a:r>
            <a:r>
              <a:rPr lang="cs-CZ" sz="2800" dirty="0" smtClean="0"/>
              <a:t> =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2915816" y="2564904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 – 1 =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915816" y="3284984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 – 1 =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915816" y="3933056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 – </a:t>
            </a:r>
            <a:r>
              <a:rPr lang="cs-CZ" sz="2800" dirty="0" err="1" smtClean="0"/>
              <a:t>3</a:t>
            </a:r>
            <a:r>
              <a:rPr lang="cs-CZ" sz="2800" dirty="0" smtClean="0"/>
              <a:t> =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915816" y="4653136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 – 0 =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987824" y="5445224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 – 0 =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987824" y="6093296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 – 2 =</a:t>
            </a:r>
            <a:endParaRPr lang="cs-CZ" sz="2800" dirty="0"/>
          </a:p>
        </p:txBody>
      </p:sp>
      <p:sp>
        <p:nvSpPr>
          <p:cNvPr id="37" name="Pěticípá hvězda 36"/>
          <p:cNvSpPr/>
          <p:nvPr/>
        </p:nvSpPr>
        <p:spPr>
          <a:xfrm>
            <a:off x="5364088" y="404664"/>
            <a:ext cx="504056" cy="432048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8" name="Pěticípá hvězda 37"/>
          <p:cNvSpPr/>
          <p:nvPr/>
        </p:nvSpPr>
        <p:spPr>
          <a:xfrm>
            <a:off x="6012160" y="332656"/>
            <a:ext cx="720080" cy="64807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Pěticípá hvězda 38"/>
          <p:cNvSpPr/>
          <p:nvPr/>
        </p:nvSpPr>
        <p:spPr>
          <a:xfrm>
            <a:off x="6876256" y="332656"/>
            <a:ext cx="567680" cy="49567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Pěticípá hvězda 39"/>
          <p:cNvSpPr/>
          <p:nvPr/>
        </p:nvSpPr>
        <p:spPr>
          <a:xfrm>
            <a:off x="7668344" y="548680"/>
            <a:ext cx="360040" cy="28803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Pěticípá hvězda 40"/>
          <p:cNvSpPr/>
          <p:nvPr/>
        </p:nvSpPr>
        <p:spPr>
          <a:xfrm>
            <a:off x="8161040" y="188640"/>
            <a:ext cx="982960" cy="982960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Srdce 42"/>
          <p:cNvSpPr/>
          <p:nvPr/>
        </p:nvSpPr>
        <p:spPr>
          <a:xfrm>
            <a:off x="8172400" y="1844824"/>
            <a:ext cx="783704" cy="78370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Srdce 43"/>
          <p:cNvSpPr/>
          <p:nvPr/>
        </p:nvSpPr>
        <p:spPr>
          <a:xfrm>
            <a:off x="7596336" y="1700808"/>
            <a:ext cx="487288" cy="487288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Srdce 44"/>
          <p:cNvSpPr/>
          <p:nvPr/>
        </p:nvSpPr>
        <p:spPr>
          <a:xfrm>
            <a:off x="6804248" y="1916832"/>
            <a:ext cx="694928" cy="62292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Srdce 45"/>
          <p:cNvSpPr/>
          <p:nvPr/>
        </p:nvSpPr>
        <p:spPr>
          <a:xfrm>
            <a:off x="6300192" y="1772816"/>
            <a:ext cx="326504" cy="32650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Srdce 46"/>
          <p:cNvSpPr/>
          <p:nvPr/>
        </p:nvSpPr>
        <p:spPr>
          <a:xfrm>
            <a:off x="5220072" y="1556792"/>
            <a:ext cx="914400" cy="914400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ýbuch 1 47"/>
          <p:cNvSpPr/>
          <p:nvPr/>
        </p:nvSpPr>
        <p:spPr>
          <a:xfrm>
            <a:off x="4788024" y="2852936"/>
            <a:ext cx="1008112" cy="108012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ýbuch 1 48"/>
          <p:cNvSpPr/>
          <p:nvPr/>
        </p:nvSpPr>
        <p:spPr>
          <a:xfrm>
            <a:off x="5868144" y="3212976"/>
            <a:ext cx="423664" cy="351656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ýbuch 1 49"/>
          <p:cNvSpPr/>
          <p:nvPr/>
        </p:nvSpPr>
        <p:spPr>
          <a:xfrm>
            <a:off x="6444208" y="3212976"/>
            <a:ext cx="775320" cy="77532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Výbuch 1 50"/>
          <p:cNvSpPr/>
          <p:nvPr/>
        </p:nvSpPr>
        <p:spPr>
          <a:xfrm>
            <a:off x="7308304" y="3068960"/>
            <a:ext cx="550912" cy="550912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Výbuch 1 51"/>
          <p:cNvSpPr/>
          <p:nvPr/>
        </p:nvSpPr>
        <p:spPr>
          <a:xfrm>
            <a:off x="8028384" y="2924944"/>
            <a:ext cx="914400" cy="91440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Šipka dolů 52"/>
          <p:cNvSpPr/>
          <p:nvPr/>
        </p:nvSpPr>
        <p:spPr>
          <a:xfrm>
            <a:off x="7596336" y="4437112"/>
            <a:ext cx="720080" cy="129614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Šipka dolů 53"/>
          <p:cNvSpPr/>
          <p:nvPr/>
        </p:nvSpPr>
        <p:spPr>
          <a:xfrm>
            <a:off x="8460432" y="4509120"/>
            <a:ext cx="495672" cy="9277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Šipka dolů 54"/>
          <p:cNvSpPr/>
          <p:nvPr/>
        </p:nvSpPr>
        <p:spPr>
          <a:xfrm>
            <a:off x="6876256" y="4437112"/>
            <a:ext cx="559296" cy="7753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Šipka dolů 55"/>
          <p:cNvSpPr/>
          <p:nvPr/>
        </p:nvSpPr>
        <p:spPr>
          <a:xfrm>
            <a:off x="6084168" y="4437112"/>
            <a:ext cx="478904" cy="55091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Šipka dolů 56"/>
          <p:cNvSpPr/>
          <p:nvPr/>
        </p:nvSpPr>
        <p:spPr>
          <a:xfrm>
            <a:off x="5076056" y="4365104"/>
            <a:ext cx="576064" cy="115212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Kříž 57"/>
          <p:cNvSpPr/>
          <p:nvPr/>
        </p:nvSpPr>
        <p:spPr>
          <a:xfrm>
            <a:off x="6516216" y="5733256"/>
            <a:ext cx="914400" cy="914400"/>
          </a:xfrm>
          <a:prstGeom prst="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Kříž 60"/>
          <p:cNvSpPr/>
          <p:nvPr/>
        </p:nvSpPr>
        <p:spPr>
          <a:xfrm>
            <a:off x="5940152" y="6165304"/>
            <a:ext cx="279648" cy="279648"/>
          </a:xfrm>
          <a:prstGeom prst="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Kříž 61"/>
          <p:cNvSpPr/>
          <p:nvPr/>
        </p:nvSpPr>
        <p:spPr>
          <a:xfrm>
            <a:off x="7596336" y="6021288"/>
            <a:ext cx="559296" cy="487288"/>
          </a:xfrm>
          <a:prstGeom prst="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Kříž 62"/>
          <p:cNvSpPr/>
          <p:nvPr/>
        </p:nvSpPr>
        <p:spPr>
          <a:xfrm>
            <a:off x="5076056" y="6021288"/>
            <a:ext cx="694928" cy="523528"/>
          </a:xfrm>
          <a:prstGeom prst="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Kříž 63"/>
          <p:cNvSpPr/>
          <p:nvPr/>
        </p:nvSpPr>
        <p:spPr>
          <a:xfrm>
            <a:off x="8460432" y="6021288"/>
            <a:ext cx="398512" cy="371128"/>
          </a:xfrm>
          <a:prstGeom prst="pl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Elipsa 6"/>
          <p:cNvSpPr/>
          <p:nvPr/>
        </p:nvSpPr>
        <p:spPr>
          <a:xfrm>
            <a:off x="611560" y="5157192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67544" y="404664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275856" y="5949280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251520" y="5949280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2699792" y="5805264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2771800" y="5229200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Elipsa 12"/>
          <p:cNvSpPr/>
          <p:nvPr/>
        </p:nvSpPr>
        <p:spPr>
          <a:xfrm>
            <a:off x="971600" y="5661248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Elipsa 13"/>
          <p:cNvSpPr/>
          <p:nvPr/>
        </p:nvSpPr>
        <p:spPr>
          <a:xfrm>
            <a:off x="1619672" y="5373216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Elipsa 14"/>
          <p:cNvSpPr/>
          <p:nvPr/>
        </p:nvSpPr>
        <p:spPr>
          <a:xfrm>
            <a:off x="1259632" y="6165304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Elipsa 15"/>
          <p:cNvSpPr/>
          <p:nvPr/>
        </p:nvSpPr>
        <p:spPr>
          <a:xfrm>
            <a:off x="2195736" y="5877272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Elipsa 16"/>
          <p:cNvSpPr/>
          <p:nvPr/>
        </p:nvSpPr>
        <p:spPr>
          <a:xfrm>
            <a:off x="467544" y="5517232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Elipsa 17"/>
          <p:cNvSpPr/>
          <p:nvPr/>
        </p:nvSpPr>
        <p:spPr>
          <a:xfrm>
            <a:off x="1835696" y="6353944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Elipsa 18"/>
          <p:cNvSpPr/>
          <p:nvPr/>
        </p:nvSpPr>
        <p:spPr>
          <a:xfrm>
            <a:off x="2123728" y="5373216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Elipsa 19"/>
          <p:cNvSpPr/>
          <p:nvPr/>
        </p:nvSpPr>
        <p:spPr>
          <a:xfrm>
            <a:off x="1043608" y="5157192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Elipsa 20"/>
          <p:cNvSpPr/>
          <p:nvPr/>
        </p:nvSpPr>
        <p:spPr>
          <a:xfrm>
            <a:off x="1043608" y="404664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Elipsa 21"/>
          <p:cNvSpPr/>
          <p:nvPr/>
        </p:nvSpPr>
        <p:spPr>
          <a:xfrm>
            <a:off x="2339752" y="6353944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Elipsa 22"/>
          <p:cNvSpPr/>
          <p:nvPr/>
        </p:nvSpPr>
        <p:spPr>
          <a:xfrm>
            <a:off x="1619672" y="5805264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Elipsa 23"/>
          <p:cNvSpPr/>
          <p:nvPr/>
        </p:nvSpPr>
        <p:spPr>
          <a:xfrm>
            <a:off x="2843808" y="6353944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Elipsa 24"/>
          <p:cNvSpPr/>
          <p:nvPr/>
        </p:nvSpPr>
        <p:spPr>
          <a:xfrm>
            <a:off x="2051720" y="404664"/>
            <a:ext cx="576064" cy="5040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6" name="Elipsa 25"/>
          <p:cNvSpPr/>
          <p:nvPr/>
        </p:nvSpPr>
        <p:spPr>
          <a:xfrm>
            <a:off x="6372200" y="6353944"/>
            <a:ext cx="576064" cy="5040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7" name="Elipsa 26"/>
          <p:cNvSpPr/>
          <p:nvPr/>
        </p:nvSpPr>
        <p:spPr>
          <a:xfrm>
            <a:off x="6300192" y="5301208"/>
            <a:ext cx="576064" cy="5040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8" name="Elipsa 27"/>
          <p:cNvSpPr/>
          <p:nvPr/>
        </p:nvSpPr>
        <p:spPr>
          <a:xfrm>
            <a:off x="8316416" y="5013176"/>
            <a:ext cx="576064" cy="5040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6732240" y="5805264"/>
            <a:ext cx="576064" cy="5040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0" name="Elipsa 29"/>
          <p:cNvSpPr/>
          <p:nvPr/>
        </p:nvSpPr>
        <p:spPr>
          <a:xfrm>
            <a:off x="5364088" y="4941168"/>
            <a:ext cx="576064" cy="5040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6876256" y="5229200"/>
            <a:ext cx="576064" cy="5040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2" name="Elipsa 31"/>
          <p:cNvSpPr/>
          <p:nvPr/>
        </p:nvSpPr>
        <p:spPr>
          <a:xfrm>
            <a:off x="7524328" y="5013176"/>
            <a:ext cx="576064" cy="5040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3" name="Elipsa 32"/>
          <p:cNvSpPr/>
          <p:nvPr/>
        </p:nvSpPr>
        <p:spPr>
          <a:xfrm>
            <a:off x="7020272" y="6353944"/>
            <a:ext cx="576064" cy="5040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5292080" y="5877272"/>
            <a:ext cx="576064" cy="5040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5" name="Elipsa 34"/>
          <p:cNvSpPr/>
          <p:nvPr/>
        </p:nvSpPr>
        <p:spPr>
          <a:xfrm>
            <a:off x="7956376" y="5445224"/>
            <a:ext cx="576064" cy="5040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6" name="Elipsa 35"/>
          <p:cNvSpPr/>
          <p:nvPr/>
        </p:nvSpPr>
        <p:spPr>
          <a:xfrm>
            <a:off x="6012160" y="5805264"/>
            <a:ext cx="576064" cy="5040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7" name="Elipsa 36"/>
          <p:cNvSpPr/>
          <p:nvPr/>
        </p:nvSpPr>
        <p:spPr>
          <a:xfrm>
            <a:off x="5652120" y="5373216"/>
            <a:ext cx="576064" cy="5040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8" name="Elipsa 37"/>
          <p:cNvSpPr/>
          <p:nvPr/>
        </p:nvSpPr>
        <p:spPr>
          <a:xfrm>
            <a:off x="4716016" y="5877272"/>
            <a:ext cx="576064" cy="5040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39" name="Elipsa 38"/>
          <p:cNvSpPr/>
          <p:nvPr/>
        </p:nvSpPr>
        <p:spPr>
          <a:xfrm>
            <a:off x="7596336" y="5661248"/>
            <a:ext cx="576064" cy="5040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0" name="Elipsa 39"/>
          <p:cNvSpPr/>
          <p:nvPr/>
        </p:nvSpPr>
        <p:spPr>
          <a:xfrm>
            <a:off x="5148064" y="5445224"/>
            <a:ext cx="576064" cy="5040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2987824" y="404664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 + 1 =</a:t>
            </a:r>
            <a:endParaRPr lang="cs-CZ" sz="28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524328" y="404664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 + </a:t>
            </a:r>
            <a:r>
              <a:rPr lang="cs-CZ" sz="2800" dirty="0" err="1" smtClean="0"/>
              <a:t>2</a:t>
            </a:r>
            <a:r>
              <a:rPr lang="cs-CZ" sz="2800" dirty="0" smtClean="0"/>
              <a:t> =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987824" y="1196752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 + 1 =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524328" y="1196752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+ 3 =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987824" y="1916832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+ </a:t>
            </a:r>
            <a:r>
              <a:rPr lang="cs-CZ" sz="2800" dirty="0" err="1" smtClean="0"/>
              <a:t>1</a:t>
            </a:r>
            <a:r>
              <a:rPr lang="cs-CZ" sz="2800" dirty="0" smtClean="0"/>
              <a:t> =</a:t>
            </a:r>
            <a:endParaRPr lang="cs-CZ" sz="28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7524328" y="1988840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+ 2 =</a:t>
            </a:r>
            <a:endParaRPr lang="cs-CZ" sz="28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987824" y="2708920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+ 3 =</a:t>
            </a:r>
            <a:endParaRPr lang="cs-CZ" sz="28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7524328" y="2708920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 + 1 =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2987824" y="3573016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 + 1 =</a:t>
            </a:r>
            <a:endParaRPr lang="cs-CZ" sz="28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7524328" y="3501008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 + 1 =</a:t>
            </a:r>
            <a:endParaRPr lang="cs-CZ" sz="28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2987824" y="4437112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 + </a:t>
            </a:r>
            <a:r>
              <a:rPr lang="cs-CZ" sz="2800" dirty="0" err="1" smtClean="0"/>
              <a:t>2</a:t>
            </a:r>
            <a:r>
              <a:rPr lang="cs-CZ" sz="2800" dirty="0" smtClean="0"/>
              <a:t> =</a:t>
            </a:r>
            <a:endParaRPr lang="cs-CZ" sz="2800" dirty="0"/>
          </a:p>
        </p:txBody>
      </p:sp>
      <p:sp>
        <p:nvSpPr>
          <p:cNvPr id="52" name="Elipsa 51"/>
          <p:cNvSpPr/>
          <p:nvPr/>
        </p:nvSpPr>
        <p:spPr>
          <a:xfrm>
            <a:off x="5652120" y="6353944"/>
            <a:ext cx="576064" cy="5040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3" name="Elipsa 52"/>
          <p:cNvSpPr/>
          <p:nvPr/>
        </p:nvSpPr>
        <p:spPr>
          <a:xfrm>
            <a:off x="8244408" y="6093296"/>
            <a:ext cx="576064" cy="5040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4" name="Elipsa 53"/>
          <p:cNvSpPr/>
          <p:nvPr/>
        </p:nvSpPr>
        <p:spPr>
          <a:xfrm>
            <a:off x="7668344" y="6093296"/>
            <a:ext cx="576064" cy="5040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5" name="Elipsa 54"/>
          <p:cNvSpPr/>
          <p:nvPr/>
        </p:nvSpPr>
        <p:spPr>
          <a:xfrm>
            <a:off x="4932040" y="6353944"/>
            <a:ext cx="576064" cy="504056"/>
          </a:xfrm>
          <a:prstGeom prst="ellips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56" name="Elipsa 55"/>
          <p:cNvSpPr/>
          <p:nvPr/>
        </p:nvSpPr>
        <p:spPr>
          <a:xfrm>
            <a:off x="683568" y="6093296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Elipsa 56"/>
          <p:cNvSpPr/>
          <p:nvPr/>
        </p:nvSpPr>
        <p:spPr>
          <a:xfrm>
            <a:off x="0" y="5445224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Elipsa 57"/>
          <p:cNvSpPr/>
          <p:nvPr/>
        </p:nvSpPr>
        <p:spPr>
          <a:xfrm>
            <a:off x="467544" y="6353944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TextovéPole 58"/>
          <p:cNvSpPr txBox="1"/>
          <p:nvPr/>
        </p:nvSpPr>
        <p:spPr>
          <a:xfrm>
            <a:off x="7524328" y="4437112"/>
            <a:ext cx="11544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+ 2 =</a:t>
            </a:r>
            <a:endParaRPr lang="cs-CZ" sz="2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rdce 3"/>
          <p:cNvSpPr/>
          <p:nvPr/>
        </p:nvSpPr>
        <p:spPr>
          <a:xfrm>
            <a:off x="7524328" y="3212976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rdce 4"/>
          <p:cNvSpPr/>
          <p:nvPr/>
        </p:nvSpPr>
        <p:spPr>
          <a:xfrm>
            <a:off x="6804248" y="3212976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rdce 5"/>
          <p:cNvSpPr/>
          <p:nvPr/>
        </p:nvSpPr>
        <p:spPr>
          <a:xfrm>
            <a:off x="6012160" y="3212976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rdce 6"/>
          <p:cNvSpPr/>
          <p:nvPr/>
        </p:nvSpPr>
        <p:spPr>
          <a:xfrm>
            <a:off x="1619672" y="2204864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rdce 7"/>
          <p:cNvSpPr/>
          <p:nvPr/>
        </p:nvSpPr>
        <p:spPr>
          <a:xfrm>
            <a:off x="971600" y="2204864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rdce 8"/>
          <p:cNvSpPr/>
          <p:nvPr/>
        </p:nvSpPr>
        <p:spPr>
          <a:xfrm>
            <a:off x="323528" y="2204864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rdce 9"/>
          <p:cNvSpPr/>
          <p:nvPr/>
        </p:nvSpPr>
        <p:spPr>
          <a:xfrm>
            <a:off x="2483768" y="404664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rdce 10"/>
          <p:cNvSpPr/>
          <p:nvPr/>
        </p:nvSpPr>
        <p:spPr>
          <a:xfrm>
            <a:off x="1763688" y="404664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rdce 11"/>
          <p:cNvSpPr/>
          <p:nvPr/>
        </p:nvSpPr>
        <p:spPr>
          <a:xfrm>
            <a:off x="1043608" y="404664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rdce 12"/>
          <p:cNvSpPr/>
          <p:nvPr/>
        </p:nvSpPr>
        <p:spPr>
          <a:xfrm>
            <a:off x="395536" y="404664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rdce 13"/>
          <p:cNvSpPr/>
          <p:nvPr/>
        </p:nvSpPr>
        <p:spPr>
          <a:xfrm>
            <a:off x="7524328" y="1268760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rdce 14"/>
          <p:cNvSpPr/>
          <p:nvPr/>
        </p:nvSpPr>
        <p:spPr>
          <a:xfrm>
            <a:off x="8244408" y="1268760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rdce 15"/>
          <p:cNvSpPr/>
          <p:nvPr/>
        </p:nvSpPr>
        <p:spPr>
          <a:xfrm>
            <a:off x="8028384" y="5085184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Srdce 16"/>
          <p:cNvSpPr/>
          <p:nvPr/>
        </p:nvSpPr>
        <p:spPr>
          <a:xfrm>
            <a:off x="2771800" y="4149080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Srdce 17"/>
          <p:cNvSpPr/>
          <p:nvPr/>
        </p:nvSpPr>
        <p:spPr>
          <a:xfrm>
            <a:off x="2123728" y="4149080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rdce 18"/>
          <p:cNvSpPr/>
          <p:nvPr/>
        </p:nvSpPr>
        <p:spPr>
          <a:xfrm>
            <a:off x="1475656" y="4149080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rdce 19"/>
          <p:cNvSpPr/>
          <p:nvPr/>
        </p:nvSpPr>
        <p:spPr>
          <a:xfrm>
            <a:off x="899592" y="4149080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Srdce 20"/>
          <p:cNvSpPr/>
          <p:nvPr/>
        </p:nvSpPr>
        <p:spPr>
          <a:xfrm>
            <a:off x="323528" y="4149080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Srdce 21"/>
          <p:cNvSpPr/>
          <p:nvPr/>
        </p:nvSpPr>
        <p:spPr>
          <a:xfrm>
            <a:off x="8172400" y="3212976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Srdce 22"/>
          <p:cNvSpPr/>
          <p:nvPr/>
        </p:nvSpPr>
        <p:spPr>
          <a:xfrm>
            <a:off x="1691680" y="5805264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Srdce 23"/>
          <p:cNvSpPr/>
          <p:nvPr/>
        </p:nvSpPr>
        <p:spPr>
          <a:xfrm>
            <a:off x="1043608" y="5805264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Srdce 24"/>
          <p:cNvSpPr/>
          <p:nvPr/>
        </p:nvSpPr>
        <p:spPr>
          <a:xfrm>
            <a:off x="395536" y="5805264"/>
            <a:ext cx="432048" cy="432048"/>
          </a:xfrm>
          <a:prstGeom prst="heart">
            <a:avLst/>
          </a:prstGeom>
          <a:solidFill>
            <a:srgbClr val="FF0000"/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eselý obličej 25"/>
          <p:cNvSpPr/>
          <p:nvPr/>
        </p:nvSpPr>
        <p:spPr>
          <a:xfrm>
            <a:off x="5652120" y="2060848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eselý obličej 26"/>
          <p:cNvSpPr/>
          <p:nvPr/>
        </p:nvSpPr>
        <p:spPr>
          <a:xfrm>
            <a:off x="6516216" y="2132856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eselý obličej 27"/>
          <p:cNvSpPr/>
          <p:nvPr/>
        </p:nvSpPr>
        <p:spPr>
          <a:xfrm>
            <a:off x="7308304" y="2132856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eselý obličej 28"/>
          <p:cNvSpPr/>
          <p:nvPr/>
        </p:nvSpPr>
        <p:spPr>
          <a:xfrm>
            <a:off x="8028384" y="2132856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eselý obličej 29"/>
          <p:cNvSpPr/>
          <p:nvPr/>
        </p:nvSpPr>
        <p:spPr>
          <a:xfrm>
            <a:off x="2771800" y="3068960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eselý obličej 30"/>
          <p:cNvSpPr/>
          <p:nvPr/>
        </p:nvSpPr>
        <p:spPr>
          <a:xfrm>
            <a:off x="1979712" y="3068960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eselý obličej 31"/>
          <p:cNvSpPr/>
          <p:nvPr/>
        </p:nvSpPr>
        <p:spPr>
          <a:xfrm>
            <a:off x="1115616" y="3068960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eselý obličej 32"/>
          <p:cNvSpPr/>
          <p:nvPr/>
        </p:nvSpPr>
        <p:spPr>
          <a:xfrm>
            <a:off x="251520" y="3068960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eselý obličej 33"/>
          <p:cNvSpPr/>
          <p:nvPr/>
        </p:nvSpPr>
        <p:spPr>
          <a:xfrm>
            <a:off x="5724128" y="4005064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eselý obličej 34"/>
          <p:cNvSpPr/>
          <p:nvPr/>
        </p:nvSpPr>
        <p:spPr>
          <a:xfrm>
            <a:off x="6444208" y="4005064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eselý obličej 35"/>
          <p:cNvSpPr/>
          <p:nvPr/>
        </p:nvSpPr>
        <p:spPr>
          <a:xfrm>
            <a:off x="7236296" y="4005064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eselý obličej 36"/>
          <p:cNvSpPr/>
          <p:nvPr/>
        </p:nvSpPr>
        <p:spPr>
          <a:xfrm>
            <a:off x="7956376" y="4077072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Veselý obličej 37"/>
          <p:cNvSpPr/>
          <p:nvPr/>
        </p:nvSpPr>
        <p:spPr>
          <a:xfrm>
            <a:off x="2915816" y="5013176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Veselý obličej 38"/>
          <p:cNvSpPr/>
          <p:nvPr/>
        </p:nvSpPr>
        <p:spPr>
          <a:xfrm>
            <a:off x="2051720" y="4941168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Veselý obličej 39"/>
          <p:cNvSpPr/>
          <p:nvPr/>
        </p:nvSpPr>
        <p:spPr>
          <a:xfrm>
            <a:off x="1115616" y="4941168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Veselý obličej 40"/>
          <p:cNvSpPr/>
          <p:nvPr/>
        </p:nvSpPr>
        <p:spPr>
          <a:xfrm>
            <a:off x="323528" y="4941168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Veselý obličej 41"/>
          <p:cNvSpPr/>
          <p:nvPr/>
        </p:nvSpPr>
        <p:spPr>
          <a:xfrm>
            <a:off x="7956376" y="6021288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Veselý obličej 42"/>
          <p:cNvSpPr/>
          <p:nvPr/>
        </p:nvSpPr>
        <p:spPr>
          <a:xfrm>
            <a:off x="7092280" y="6021288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Veselý obličej 43"/>
          <p:cNvSpPr/>
          <p:nvPr/>
        </p:nvSpPr>
        <p:spPr>
          <a:xfrm>
            <a:off x="6156176" y="6021288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Veselý obličej 44"/>
          <p:cNvSpPr/>
          <p:nvPr/>
        </p:nvSpPr>
        <p:spPr>
          <a:xfrm>
            <a:off x="6948264" y="332656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Veselý obličej 45"/>
          <p:cNvSpPr/>
          <p:nvPr/>
        </p:nvSpPr>
        <p:spPr>
          <a:xfrm>
            <a:off x="6228184" y="332656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Veselý obličej 46"/>
          <p:cNvSpPr/>
          <p:nvPr/>
        </p:nvSpPr>
        <p:spPr>
          <a:xfrm>
            <a:off x="5508104" y="332656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Veselý obličej 47"/>
          <p:cNvSpPr/>
          <p:nvPr/>
        </p:nvSpPr>
        <p:spPr>
          <a:xfrm>
            <a:off x="1907704" y="1124744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eselý obličej 48"/>
          <p:cNvSpPr/>
          <p:nvPr/>
        </p:nvSpPr>
        <p:spPr>
          <a:xfrm>
            <a:off x="1115616" y="1124744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Veselý obličej 49"/>
          <p:cNvSpPr/>
          <p:nvPr/>
        </p:nvSpPr>
        <p:spPr>
          <a:xfrm>
            <a:off x="323528" y="1124744"/>
            <a:ext cx="576064" cy="576064"/>
          </a:xfrm>
          <a:prstGeom prst="smileyFac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želva.gi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23728" y="1700808"/>
            <a:ext cx="6408712" cy="6408712"/>
          </a:xfrm>
          <a:prstGeom prst="rect">
            <a:avLst/>
          </a:prstGeom>
        </p:spPr>
      </p:pic>
      <p:sp>
        <p:nvSpPr>
          <p:cNvPr id="5" name="Elipsa 4"/>
          <p:cNvSpPr/>
          <p:nvPr/>
        </p:nvSpPr>
        <p:spPr>
          <a:xfrm>
            <a:off x="683568" y="1052736"/>
            <a:ext cx="504056" cy="504056"/>
          </a:xfrm>
          <a:prstGeom prst="ellipse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683568" y="404664"/>
            <a:ext cx="504056" cy="50405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683568" y="1700808"/>
            <a:ext cx="504056" cy="504056"/>
          </a:xfrm>
          <a:prstGeom prst="ellipse">
            <a:avLst/>
          </a:prstGeom>
          <a:solidFill>
            <a:schemeClr val="bg2">
              <a:lumMod val="5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683568" y="2420888"/>
            <a:ext cx="504056" cy="504056"/>
          </a:xfrm>
          <a:prstGeom prst="ellipse">
            <a:avLst/>
          </a:prstGeom>
          <a:solidFill>
            <a:srgbClr val="FF0000"/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83568" y="3068960"/>
            <a:ext cx="504056" cy="504056"/>
          </a:xfrm>
          <a:prstGeom prst="ellipse">
            <a:avLst/>
          </a:prstGeom>
          <a:solidFill>
            <a:schemeClr val="accent3">
              <a:lumMod val="50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1619672" y="47667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5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619672" y="1052736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19672" y="170080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19672" y="2420888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19672" y="2996952"/>
            <a:ext cx="36740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84168" y="465313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092280" y="41490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 rot="10800000" flipV="1">
            <a:off x="3275856" y="4581128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788024" y="47251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483768" y="45811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851920" y="47971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724128" y="479715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220072" y="40770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491880" y="364502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563888" y="414908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4788024" y="34290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788024" y="4293096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436096" y="306896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3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4283968" y="3933056"/>
            <a:ext cx="432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355976" y="2924944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6300192" y="40770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67545" y="6021288"/>
            <a:ext cx="82089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</a:t>
            </a:r>
            <a:r>
              <a:rPr lang="cs-CZ" u="sng" dirty="0" smtClean="0">
                <a:hlinkClick r:id="rId3"/>
              </a:rPr>
              <a:t>http://www.</a:t>
            </a:r>
            <a:r>
              <a:rPr lang="cs-CZ" u="sng" dirty="0" err="1" smtClean="0">
                <a:hlinkClick r:id="rId3"/>
              </a:rPr>
              <a:t>kamaradske</a:t>
            </a:r>
            <a:r>
              <a:rPr lang="cs-CZ" u="sng" dirty="0" smtClean="0">
                <a:hlinkClick r:id="rId3"/>
              </a:rPr>
              <a:t>-hry.</a:t>
            </a:r>
            <a:r>
              <a:rPr lang="cs-CZ" u="sng" dirty="0" err="1" smtClean="0">
                <a:hlinkClick r:id="rId3"/>
              </a:rPr>
              <a:t>cz</a:t>
            </a:r>
            <a:r>
              <a:rPr lang="cs-CZ" u="sng" dirty="0" smtClean="0">
                <a:hlinkClick r:id="rId3"/>
              </a:rPr>
              <a:t>/</a:t>
            </a:r>
            <a:r>
              <a:rPr lang="cs-CZ" u="sng" dirty="0" err="1" smtClean="0">
                <a:hlinkClick r:id="rId3"/>
              </a:rPr>
              <a:t>stolni</a:t>
            </a:r>
            <a:r>
              <a:rPr lang="cs-CZ" u="sng" dirty="0" smtClean="0">
                <a:hlinkClick r:id="rId3"/>
              </a:rPr>
              <a:t>-hry/</a:t>
            </a:r>
            <a:r>
              <a:rPr lang="cs-CZ" u="sng" dirty="0" err="1" smtClean="0">
                <a:hlinkClick r:id="rId3"/>
              </a:rPr>
              <a:t>omalovanky</a:t>
            </a:r>
            <a:r>
              <a:rPr lang="cs-CZ" u="sng" dirty="0" smtClean="0">
                <a:hlinkClick r:id="rId3"/>
              </a:rPr>
              <a:t>-k-vytisknuti/</a:t>
            </a:r>
            <a:r>
              <a:rPr lang="cs-CZ" u="sng" dirty="0" err="1" smtClean="0">
                <a:hlinkClick r:id="rId3"/>
              </a:rPr>
              <a:t>omalovanky</a:t>
            </a:r>
            <a:r>
              <a:rPr lang="cs-CZ" u="sng" dirty="0" smtClean="0">
                <a:hlinkClick r:id="rId3"/>
              </a:rPr>
              <a:t>-tisk/</a:t>
            </a:r>
            <a:r>
              <a:rPr lang="cs-CZ" u="sng" dirty="0" err="1" smtClean="0">
                <a:hlinkClick r:id="rId3"/>
              </a:rPr>
              <a:t>omalovanky</a:t>
            </a:r>
            <a:r>
              <a:rPr lang="cs-CZ" u="sng" dirty="0" smtClean="0">
                <a:hlinkClick r:id="rId3"/>
              </a:rPr>
              <a:t>-k-vytisknuti-</a:t>
            </a:r>
            <a:r>
              <a:rPr lang="cs-CZ" u="sng" dirty="0" err="1" smtClean="0">
                <a:hlinkClick r:id="rId3"/>
              </a:rPr>
              <a:t>zelva.html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282</TotalTime>
  <Words>109</Words>
  <Application>Microsoft Office PowerPoint</Application>
  <PresentationFormat>Předvádění na obrazovce (4:3)</PresentationFormat>
  <Paragraphs>43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Snímek 1</vt:lpstr>
      <vt:lpstr>Snímek 2</vt:lpstr>
      <vt:lpstr>Snímek 3</vt:lpstr>
      <vt:lpstr>Snímek 4</vt:lpstr>
    </vt:vector>
  </TitlesOfParts>
  <Company>ATC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Your User Name</cp:lastModifiedBy>
  <cp:revision>22</cp:revision>
  <dcterms:created xsi:type="dcterms:W3CDTF">2011-10-12T05:48:29Z</dcterms:created>
  <dcterms:modified xsi:type="dcterms:W3CDTF">2012-10-09T20:35:52Z</dcterms:modified>
</cp:coreProperties>
</file>