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57" r:id="rId3"/>
    <p:sldId id="266" r:id="rId4"/>
    <p:sldId id="268" r:id="rId5"/>
    <p:sldId id="265" r:id="rId6"/>
    <p:sldId id="269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30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9" autoAdjust="0"/>
    <p:restoredTop sz="94660"/>
  </p:normalViewPr>
  <p:slideViewPr>
    <p:cSldViewPr>
      <p:cViewPr>
        <p:scale>
          <a:sx n="100" d="100"/>
          <a:sy n="100" d="100"/>
        </p:scale>
        <p:origin x="-504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Násobení a dělení 4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VY_32_INOVACE_4B38M2_Násobení a dělení 4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VY_32_INOVACE_4B38M2_Násobení a dělení 4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Násobení a dělení 4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vyvození a na procvičování násobení a dělení 4.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Při práci na tabuli se děti aktivně zapojují do výuky, úkoly lze využít pro skupinovou i frontální výuku, k jednotlivým snímkům se lze opakovaně vracet při procvičování učiva.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tvoří nejdříve příklady na sčítání (mohou je zapisovat fixem), potom posouvají perem příklady a </a:t>
            </a:r>
            <a:r>
              <a:rPr lang="cs-CZ" dirty="0" smtClean="0"/>
              <a:t>násobky.</a:t>
            </a:r>
            <a:endParaRPr lang="cs-CZ" dirty="0" smtClean="0"/>
          </a:p>
          <a:p>
            <a:pPr lvl="1"/>
            <a:r>
              <a:rPr lang="cs-CZ" dirty="0" smtClean="0"/>
              <a:t>Snímek 4 – žáci nejdříve násobky kroužkují nebo je seřadí do řady a potom je přiřazují k příkladům </a:t>
            </a:r>
            <a:r>
              <a:rPr lang="cs-CZ" dirty="0" smtClean="0"/>
              <a:t>.</a:t>
            </a:r>
            <a:endParaRPr lang="cs-CZ" dirty="0" smtClean="0"/>
          </a:p>
          <a:p>
            <a:pPr lvl="1"/>
            <a:r>
              <a:rPr lang="cs-CZ" dirty="0" smtClean="0"/>
              <a:t>Snímek 5 – žáci </a:t>
            </a:r>
            <a:r>
              <a:rPr lang="cs-CZ" dirty="0" smtClean="0"/>
              <a:t>dopisují </a:t>
            </a:r>
            <a:r>
              <a:rPr lang="cs-CZ" dirty="0" smtClean="0"/>
              <a:t>výsledky fixem, snímek je připraven pro časté </a:t>
            </a:r>
            <a:r>
              <a:rPr lang="cs-CZ" dirty="0" smtClean="0"/>
              <a:t>procvičování.</a:t>
            </a:r>
            <a:endParaRPr lang="cs-CZ" dirty="0" smtClean="0"/>
          </a:p>
          <a:p>
            <a:pPr lvl="1"/>
            <a:r>
              <a:rPr lang="cs-CZ" dirty="0" smtClean="0"/>
              <a:t>Snímek 6 – zaměříme se na výstižné kladení </a:t>
            </a:r>
            <a:r>
              <a:rPr lang="cs-CZ" dirty="0" smtClean="0"/>
              <a:t>otázek.</a:t>
            </a:r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Zaoblený obdélník 222"/>
          <p:cNvSpPr/>
          <p:nvPr/>
        </p:nvSpPr>
        <p:spPr>
          <a:xfrm>
            <a:off x="539552" y="5085184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3.4=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4" name="Zaoblený obdélník 223"/>
          <p:cNvSpPr/>
          <p:nvPr/>
        </p:nvSpPr>
        <p:spPr>
          <a:xfrm>
            <a:off x="2987824" y="5589240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10.4=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5" name="Zaoblený obdélník 224"/>
          <p:cNvSpPr/>
          <p:nvPr/>
        </p:nvSpPr>
        <p:spPr>
          <a:xfrm>
            <a:off x="2987824" y="5085184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9.4=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6" name="Zaoblený obdélník 225"/>
          <p:cNvSpPr/>
          <p:nvPr/>
        </p:nvSpPr>
        <p:spPr>
          <a:xfrm>
            <a:off x="1763688" y="6093296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0.4=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7" name="Zaoblený obdélník 226"/>
          <p:cNvSpPr/>
          <p:nvPr/>
        </p:nvSpPr>
        <p:spPr>
          <a:xfrm>
            <a:off x="539552" y="6093296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6.4=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8" name="Zaoblený obdélník 227"/>
          <p:cNvSpPr/>
          <p:nvPr/>
        </p:nvSpPr>
        <p:spPr>
          <a:xfrm>
            <a:off x="539552" y="5589240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8.4=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9" name="Zaoblený obdélník 228"/>
          <p:cNvSpPr/>
          <p:nvPr/>
        </p:nvSpPr>
        <p:spPr>
          <a:xfrm>
            <a:off x="1763688" y="5589240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1.4=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0" name="Zaoblený obdélník 229"/>
          <p:cNvSpPr/>
          <p:nvPr/>
        </p:nvSpPr>
        <p:spPr>
          <a:xfrm>
            <a:off x="1763688" y="5085184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7.4=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1" name="Zaoblený obdélník 230"/>
          <p:cNvSpPr/>
          <p:nvPr/>
        </p:nvSpPr>
        <p:spPr>
          <a:xfrm>
            <a:off x="4211960" y="5589240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4.4=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2" name="Zaoblený obdélník 231"/>
          <p:cNvSpPr/>
          <p:nvPr/>
        </p:nvSpPr>
        <p:spPr>
          <a:xfrm>
            <a:off x="4211960" y="6093296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5.4=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3" name="Zaoblený obdélník 232"/>
          <p:cNvSpPr/>
          <p:nvPr/>
        </p:nvSpPr>
        <p:spPr>
          <a:xfrm>
            <a:off x="2987824" y="6093296"/>
            <a:ext cx="1152128" cy="43204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2.4=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Přiřazuj ke znázornění příklad na násobení a výsledek.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971600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15616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15616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59632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91680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47664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403648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259632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691680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547664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403648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835696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835696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971600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827584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115616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259632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691680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547664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403648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835696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971600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827584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115616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259632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691680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547664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403648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1835696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059832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915816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059832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915816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203848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3203848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3059832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915816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203848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059832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2915816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3203848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4355976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4211960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355976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4211960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499992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4499992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4644008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4932040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4788024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4644008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932040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4788024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355976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4211960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4499992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4644008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4932040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4788024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4355976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4211960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4499992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4644008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4932040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4788024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6156176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6012160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6156176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6012160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6300192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6300192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6444208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6444208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6156176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6012160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6300192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6444208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6156176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Obdélník 83"/>
          <p:cNvSpPr/>
          <p:nvPr/>
        </p:nvSpPr>
        <p:spPr>
          <a:xfrm>
            <a:off x="6012160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6300192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6444208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7524328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Obdélník 87"/>
          <p:cNvSpPr/>
          <p:nvPr/>
        </p:nvSpPr>
        <p:spPr>
          <a:xfrm>
            <a:off x="7380312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7524328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0" name="Obdélník 89"/>
          <p:cNvSpPr/>
          <p:nvPr/>
        </p:nvSpPr>
        <p:spPr>
          <a:xfrm>
            <a:off x="7380312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7668344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7668344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7812360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Obdélník 93"/>
          <p:cNvSpPr/>
          <p:nvPr/>
        </p:nvSpPr>
        <p:spPr>
          <a:xfrm>
            <a:off x="8244408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8100392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7956376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7812360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8244408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8100392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" name="Obdélník 99"/>
          <p:cNvSpPr/>
          <p:nvPr/>
        </p:nvSpPr>
        <p:spPr>
          <a:xfrm>
            <a:off x="7956376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1" name="Obdélník 100"/>
          <p:cNvSpPr/>
          <p:nvPr/>
        </p:nvSpPr>
        <p:spPr>
          <a:xfrm>
            <a:off x="8388424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" name="Obdélník 101"/>
          <p:cNvSpPr/>
          <p:nvPr/>
        </p:nvSpPr>
        <p:spPr>
          <a:xfrm>
            <a:off x="8388424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3" name="Obdélník 102"/>
          <p:cNvSpPr/>
          <p:nvPr/>
        </p:nvSpPr>
        <p:spPr>
          <a:xfrm>
            <a:off x="7524328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4" name="Obdélník 103"/>
          <p:cNvSpPr/>
          <p:nvPr/>
        </p:nvSpPr>
        <p:spPr>
          <a:xfrm>
            <a:off x="7380312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5" name="Obdélník 104"/>
          <p:cNvSpPr/>
          <p:nvPr/>
        </p:nvSpPr>
        <p:spPr>
          <a:xfrm>
            <a:off x="7668344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6" name="Obdélník 105"/>
          <p:cNvSpPr/>
          <p:nvPr/>
        </p:nvSpPr>
        <p:spPr>
          <a:xfrm>
            <a:off x="7812360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7" name="Obdélník 106"/>
          <p:cNvSpPr/>
          <p:nvPr/>
        </p:nvSpPr>
        <p:spPr>
          <a:xfrm>
            <a:off x="8244408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8" name="Obdélník 107"/>
          <p:cNvSpPr/>
          <p:nvPr/>
        </p:nvSpPr>
        <p:spPr>
          <a:xfrm>
            <a:off x="8100392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" name="Obdélník 108"/>
          <p:cNvSpPr/>
          <p:nvPr/>
        </p:nvSpPr>
        <p:spPr>
          <a:xfrm>
            <a:off x="7956376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0" name="Obdélník 109"/>
          <p:cNvSpPr/>
          <p:nvPr/>
        </p:nvSpPr>
        <p:spPr>
          <a:xfrm>
            <a:off x="8388424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1" name="Obdélník 110"/>
          <p:cNvSpPr/>
          <p:nvPr/>
        </p:nvSpPr>
        <p:spPr>
          <a:xfrm>
            <a:off x="7524328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2" name="Obdélník 111"/>
          <p:cNvSpPr/>
          <p:nvPr/>
        </p:nvSpPr>
        <p:spPr>
          <a:xfrm>
            <a:off x="7380312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3" name="Obdélník 112"/>
          <p:cNvSpPr/>
          <p:nvPr/>
        </p:nvSpPr>
        <p:spPr>
          <a:xfrm>
            <a:off x="7668344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4" name="Obdélník 113"/>
          <p:cNvSpPr/>
          <p:nvPr/>
        </p:nvSpPr>
        <p:spPr>
          <a:xfrm>
            <a:off x="7812360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" name="Obdélník 114"/>
          <p:cNvSpPr/>
          <p:nvPr/>
        </p:nvSpPr>
        <p:spPr>
          <a:xfrm>
            <a:off x="8244408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" name="Obdélník 115"/>
          <p:cNvSpPr/>
          <p:nvPr/>
        </p:nvSpPr>
        <p:spPr>
          <a:xfrm>
            <a:off x="8100392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7" name="Obdélník 116"/>
          <p:cNvSpPr/>
          <p:nvPr/>
        </p:nvSpPr>
        <p:spPr>
          <a:xfrm>
            <a:off x="7956376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8" name="Obdélník 117"/>
          <p:cNvSpPr/>
          <p:nvPr/>
        </p:nvSpPr>
        <p:spPr>
          <a:xfrm>
            <a:off x="8388424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9" name="Obdélník 118"/>
          <p:cNvSpPr/>
          <p:nvPr/>
        </p:nvSpPr>
        <p:spPr>
          <a:xfrm>
            <a:off x="7236296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0" name="Obdélník 119"/>
          <p:cNvSpPr/>
          <p:nvPr/>
        </p:nvSpPr>
        <p:spPr>
          <a:xfrm>
            <a:off x="7092280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1" name="Obdélník 120"/>
          <p:cNvSpPr/>
          <p:nvPr/>
        </p:nvSpPr>
        <p:spPr>
          <a:xfrm>
            <a:off x="7236296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" name="Obdélník 121"/>
          <p:cNvSpPr/>
          <p:nvPr/>
        </p:nvSpPr>
        <p:spPr>
          <a:xfrm>
            <a:off x="7092280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3" name="Obdélník 122"/>
          <p:cNvSpPr/>
          <p:nvPr/>
        </p:nvSpPr>
        <p:spPr>
          <a:xfrm>
            <a:off x="7236296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4" name="Obdélník 123"/>
          <p:cNvSpPr/>
          <p:nvPr/>
        </p:nvSpPr>
        <p:spPr>
          <a:xfrm>
            <a:off x="7092280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5" name="Obdélník 124"/>
          <p:cNvSpPr/>
          <p:nvPr/>
        </p:nvSpPr>
        <p:spPr>
          <a:xfrm>
            <a:off x="7236296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6" name="Obdélník 125"/>
          <p:cNvSpPr/>
          <p:nvPr/>
        </p:nvSpPr>
        <p:spPr>
          <a:xfrm>
            <a:off x="7092280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7" name="Obdélník 126"/>
          <p:cNvSpPr/>
          <p:nvPr/>
        </p:nvSpPr>
        <p:spPr>
          <a:xfrm>
            <a:off x="2843808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8" name="Obdélník 127"/>
          <p:cNvSpPr/>
          <p:nvPr/>
        </p:nvSpPr>
        <p:spPr>
          <a:xfrm>
            <a:off x="2843808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Obdélník 128"/>
          <p:cNvSpPr/>
          <p:nvPr/>
        </p:nvSpPr>
        <p:spPr>
          <a:xfrm>
            <a:off x="2843808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0" name="Obdélník 129"/>
          <p:cNvSpPr/>
          <p:nvPr/>
        </p:nvSpPr>
        <p:spPr>
          <a:xfrm>
            <a:off x="2843808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1" name="Obdélník 130"/>
          <p:cNvSpPr/>
          <p:nvPr/>
        </p:nvSpPr>
        <p:spPr>
          <a:xfrm>
            <a:off x="6300192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2" name="Obdélník 131"/>
          <p:cNvSpPr/>
          <p:nvPr/>
        </p:nvSpPr>
        <p:spPr>
          <a:xfrm>
            <a:off x="6156176" y="198884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3" name="Obdélník 132"/>
          <p:cNvSpPr/>
          <p:nvPr/>
        </p:nvSpPr>
        <p:spPr>
          <a:xfrm>
            <a:off x="6300192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4" name="Obdélník 133"/>
          <p:cNvSpPr/>
          <p:nvPr/>
        </p:nvSpPr>
        <p:spPr>
          <a:xfrm>
            <a:off x="6156176" y="213285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5" name="Obdélník 134"/>
          <p:cNvSpPr/>
          <p:nvPr/>
        </p:nvSpPr>
        <p:spPr>
          <a:xfrm>
            <a:off x="6300192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6" name="Obdélník 135"/>
          <p:cNvSpPr/>
          <p:nvPr/>
        </p:nvSpPr>
        <p:spPr>
          <a:xfrm>
            <a:off x="6156176" y="1844824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7" name="Obdélník 136"/>
          <p:cNvSpPr/>
          <p:nvPr/>
        </p:nvSpPr>
        <p:spPr>
          <a:xfrm>
            <a:off x="6300192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8" name="Obdélník 137"/>
          <p:cNvSpPr/>
          <p:nvPr/>
        </p:nvSpPr>
        <p:spPr>
          <a:xfrm>
            <a:off x="6156176" y="170080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9" name="Obdélník 138"/>
          <p:cNvSpPr/>
          <p:nvPr/>
        </p:nvSpPr>
        <p:spPr>
          <a:xfrm>
            <a:off x="4355976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0" name="Obdélník 139"/>
          <p:cNvSpPr/>
          <p:nvPr/>
        </p:nvSpPr>
        <p:spPr>
          <a:xfrm>
            <a:off x="4211960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1" name="Obdélník 140"/>
          <p:cNvSpPr/>
          <p:nvPr/>
        </p:nvSpPr>
        <p:spPr>
          <a:xfrm>
            <a:off x="4355976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2" name="Obdélník 141"/>
          <p:cNvSpPr/>
          <p:nvPr/>
        </p:nvSpPr>
        <p:spPr>
          <a:xfrm>
            <a:off x="4211960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3" name="Obdélník 142"/>
          <p:cNvSpPr/>
          <p:nvPr/>
        </p:nvSpPr>
        <p:spPr>
          <a:xfrm>
            <a:off x="4499992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4" name="Obdélník 143"/>
          <p:cNvSpPr/>
          <p:nvPr/>
        </p:nvSpPr>
        <p:spPr>
          <a:xfrm>
            <a:off x="4499992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5" name="Obdélník 144"/>
          <p:cNvSpPr/>
          <p:nvPr/>
        </p:nvSpPr>
        <p:spPr>
          <a:xfrm>
            <a:off x="4644008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6" name="Obdélník 145"/>
          <p:cNvSpPr/>
          <p:nvPr/>
        </p:nvSpPr>
        <p:spPr>
          <a:xfrm>
            <a:off x="4788024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7" name="Obdélník 146"/>
          <p:cNvSpPr/>
          <p:nvPr/>
        </p:nvSpPr>
        <p:spPr>
          <a:xfrm>
            <a:off x="4644008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8" name="Obdélník 147"/>
          <p:cNvSpPr/>
          <p:nvPr/>
        </p:nvSpPr>
        <p:spPr>
          <a:xfrm>
            <a:off x="4788024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9" name="Obdélník 148"/>
          <p:cNvSpPr/>
          <p:nvPr/>
        </p:nvSpPr>
        <p:spPr>
          <a:xfrm>
            <a:off x="4355976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0" name="Obdélník 149"/>
          <p:cNvSpPr/>
          <p:nvPr/>
        </p:nvSpPr>
        <p:spPr>
          <a:xfrm>
            <a:off x="4211960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1" name="Obdélník 150"/>
          <p:cNvSpPr/>
          <p:nvPr/>
        </p:nvSpPr>
        <p:spPr>
          <a:xfrm>
            <a:off x="4499992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2" name="Obdélník 151"/>
          <p:cNvSpPr/>
          <p:nvPr/>
        </p:nvSpPr>
        <p:spPr>
          <a:xfrm>
            <a:off x="4644008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3" name="Obdélník 152"/>
          <p:cNvSpPr/>
          <p:nvPr/>
        </p:nvSpPr>
        <p:spPr>
          <a:xfrm>
            <a:off x="4788024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4" name="Obdélník 153"/>
          <p:cNvSpPr/>
          <p:nvPr/>
        </p:nvSpPr>
        <p:spPr>
          <a:xfrm>
            <a:off x="4355976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5" name="Obdélník 154"/>
          <p:cNvSpPr/>
          <p:nvPr/>
        </p:nvSpPr>
        <p:spPr>
          <a:xfrm>
            <a:off x="4211960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6" name="Obdélník 155"/>
          <p:cNvSpPr/>
          <p:nvPr/>
        </p:nvSpPr>
        <p:spPr>
          <a:xfrm>
            <a:off x="4499992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7" name="Obdélník 156"/>
          <p:cNvSpPr/>
          <p:nvPr/>
        </p:nvSpPr>
        <p:spPr>
          <a:xfrm>
            <a:off x="4644008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8" name="Obdélník 157"/>
          <p:cNvSpPr/>
          <p:nvPr/>
        </p:nvSpPr>
        <p:spPr>
          <a:xfrm>
            <a:off x="4788024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9" name="Obdélník 158"/>
          <p:cNvSpPr/>
          <p:nvPr/>
        </p:nvSpPr>
        <p:spPr>
          <a:xfrm>
            <a:off x="7524328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0" name="Obdélník 159"/>
          <p:cNvSpPr/>
          <p:nvPr/>
        </p:nvSpPr>
        <p:spPr>
          <a:xfrm>
            <a:off x="7380312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1" name="Obdélník 160"/>
          <p:cNvSpPr/>
          <p:nvPr/>
        </p:nvSpPr>
        <p:spPr>
          <a:xfrm>
            <a:off x="7524328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2" name="Obdélník 161"/>
          <p:cNvSpPr/>
          <p:nvPr/>
        </p:nvSpPr>
        <p:spPr>
          <a:xfrm>
            <a:off x="7380312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3" name="Obdélník 162"/>
          <p:cNvSpPr/>
          <p:nvPr/>
        </p:nvSpPr>
        <p:spPr>
          <a:xfrm>
            <a:off x="7668344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4" name="Obdélník 163"/>
          <p:cNvSpPr/>
          <p:nvPr/>
        </p:nvSpPr>
        <p:spPr>
          <a:xfrm>
            <a:off x="7668344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5" name="Obdélník 164"/>
          <p:cNvSpPr/>
          <p:nvPr/>
        </p:nvSpPr>
        <p:spPr>
          <a:xfrm>
            <a:off x="7812360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6" name="Obdélník 165"/>
          <p:cNvSpPr/>
          <p:nvPr/>
        </p:nvSpPr>
        <p:spPr>
          <a:xfrm>
            <a:off x="8244408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7" name="Obdélník 166"/>
          <p:cNvSpPr/>
          <p:nvPr/>
        </p:nvSpPr>
        <p:spPr>
          <a:xfrm>
            <a:off x="8100392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8" name="Obdélník 167"/>
          <p:cNvSpPr/>
          <p:nvPr/>
        </p:nvSpPr>
        <p:spPr>
          <a:xfrm>
            <a:off x="7956376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9" name="Obdélník 168"/>
          <p:cNvSpPr/>
          <p:nvPr/>
        </p:nvSpPr>
        <p:spPr>
          <a:xfrm>
            <a:off x="7812360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0" name="Obdélník 169"/>
          <p:cNvSpPr/>
          <p:nvPr/>
        </p:nvSpPr>
        <p:spPr>
          <a:xfrm>
            <a:off x="8244408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1" name="Obdélník 170"/>
          <p:cNvSpPr/>
          <p:nvPr/>
        </p:nvSpPr>
        <p:spPr>
          <a:xfrm>
            <a:off x="8100392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2" name="Obdélník 171"/>
          <p:cNvSpPr/>
          <p:nvPr/>
        </p:nvSpPr>
        <p:spPr>
          <a:xfrm>
            <a:off x="7956376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3" name="Obdélník 172"/>
          <p:cNvSpPr/>
          <p:nvPr/>
        </p:nvSpPr>
        <p:spPr>
          <a:xfrm>
            <a:off x="7524328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4" name="Obdélník 173"/>
          <p:cNvSpPr/>
          <p:nvPr/>
        </p:nvSpPr>
        <p:spPr>
          <a:xfrm>
            <a:off x="7380312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5" name="Obdélník 174"/>
          <p:cNvSpPr/>
          <p:nvPr/>
        </p:nvSpPr>
        <p:spPr>
          <a:xfrm>
            <a:off x="7668344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6" name="Obdélník 175"/>
          <p:cNvSpPr/>
          <p:nvPr/>
        </p:nvSpPr>
        <p:spPr>
          <a:xfrm>
            <a:off x="7812360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7" name="Obdélník 176"/>
          <p:cNvSpPr/>
          <p:nvPr/>
        </p:nvSpPr>
        <p:spPr>
          <a:xfrm>
            <a:off x="8244408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8" name="Obdélník 177"/>
          <p:cNvSpPr/>
          <p:nvPr/>
        </p:nvSpPr>
        <p:spPr>
          <a:xfrm>
            <a:off x="8100392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9" name="Obdélník 178"/>
          <p:cNvSpPr/>
          <p:nvPr/>
        </p:nvSpPr>
        <p:spPr>
          <a:xfrm>
            <a:off x="7956376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0" name="Obdélník 179"/>
          <p:cNvSpPr/>
          <p:nvPr/>
        </p:nvSpPr>
        <p:spPr>
          <a:xfrm>
            <a:off x="7524328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1" name="Obdélník 180"/>
          <p:cNvSpPr/>
          <p:nvPr/>
        </p:nvSpPr>
        <p:spPr>
          <a:xfrm>
            <a:off x="7380312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2" name="Obdélník 181"/>
          <p:cNvSpPr/>
          <p:nvPr/>
        </p:nvSpPr>
        <p:spPr>
          <a:xfrm>
            <a:off x="7668344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3" name="Obdélník 182"/>
          <p:cNvSpPr/>
          <p:nvPr/>
        </p:nvSpPr>
        <p:spPr>
          <a:xfrm>
            <a:off x="7812360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4" name="Obdélník 183"/>
          <p:cNvSpPr/>
          <p:nvPr/>
        </p:nvSpPr>
        <p:spPr>
          <a:xfrm>
            <a:off x="8244408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5" name="Obdélník 184"/>
          <p:cNvSpPr/>
          <p:nvPr/>
        </p:nvSpPr>
        <p:spPr>
          <a:xfrm>
            <a:off x="8100392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6" name="Obdélník 185"/>
          <p:cNvSpPr/>
          <p:nvPr/>
        </p:nvSpPr>
        <p:spPr>
          <a:xfrm>
            <a:off x="7956376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7" name="Obdélník 186"/>
          <p:cNvSpPr/>
          <p:nvPr/>
        </p:nvSpPr>
        <p:spPr>
          <a:xfrm>
            <a:off x="899592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8" name="Obdélník 187"/>
          <p:cNvSpPr/>
          <p:nvPr/>
        </p:nvSpPr>
        <p:spPr>
          <a:xfrm>
            <a:off x="755576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9" name="Obdélník 188"/>
          <p:cNvSpPr/>
          <p:nvPr/>
        </p:nvSpPr>
        <p:spPr>
          <a:xfrm>
            <a:off x="899592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0" name="Obdélník 189"/>
          <p:cNvSpPr/>
          <p:nvPr/>
        </p:nvSpPr>
        <p:spPr>
          <a:xfrm>
            <a:off x="755576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1" name="Obdélník 190"/>
          <p:cNvSpPr/>
          <p:nvPr/>
        </p:nvSpPr>
        <p:spPr>
          <a:xfrm>
            <a:off x="1043608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2" name="Obdélník 191"/>
          <p:cNvSpPr/>
          <p:nvPr/>
        </p:nvSpPr>
        <p:spPr>
          <a:xfrm>
            <a:off x="1043608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3" name="Obdélník 192"/>
          <p:cNvSpPr/>
          <p:nvPr/>
        </p:nvSpPr>
        <p:spPr>
          <a:xfrm>
            <a:off x="1187624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4" name="Obdélník 193"/>
          <p:cNvSpPr/>
          <p:nvPr/>
        </p:nvSpPr>
        <p:spPr>
          <a:xfrm>
            <a:off x="1619672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5" name="Obdélník 194"/>
          <p:cNvSpPr/>
          <p:nvPr/>
        </p:nvSpPr>
        <p:spPr>
          <a:xfrm>
            <a:off x="1475656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6" name="Obdélník 195"/>
          <p:cNvSpPr/>
          <p:nvPr/>
        </p:nvSpPr>
        <p:spPr>
          <a:xfrm>
            <a:off x="1331640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7" name="Obdélník 196"/>
          <p:cNvSpPr/>
          <p:nvPr/>
        </p:nvSpPr>
        <p:spPr>
          <a:xfrm>
            <a:off x="1187624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8" name="Obdélník 197"/>
          <p:cNvSpPr/>
          <p:nvPr/>
        </p:nvSpPr>
        <p:spPr>
          <a:xfrm>
            <a:off x="1619672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9" name="Obdélník 198"/>
          <p:cNvSpPr/>
          <p:nvPr/>
        </p:nvSpPr>
        <p:spPr>
          <a:xfrm>
            <a:off x="1475656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0" name="Obdélník 199"/>
          <p:cNvSpPr/>
          <p:nvPr/>
        </p:nvSpPr>
        <p:spPr>
          <a:xfrm>
            <a:off x="1331640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1" name="Obdélník 200"/>
          <p:cNvSpPr/>
          <p:nvPr/>
        </p:nvSpPr>
        <p:spPr>
          <a:xfrm>
            <a:off x="1763688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2" name="Obdélník 201"/>
          <p:cNvSpPr/>
          <p:nvPr/>
        </p:nvSpPr>
        <p:spPr>
          <a:xfrm>
            <a:off x="1763688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3" name="Obdélník 202"/>
          <p:cNvSpPr/>
          <p:nvPr/>
        </p:nvSpPr>
        <p:spPr>
          <a:xfrm>
            <a:off x="899592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4" name="Obdélník 203"/>
          <p:cNvSpPr/>
          <p:nvPr/>
        </p:nvSpPr>
        <p:spPr>
          <a:xfrm>
            <a:off x="755576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5" name="Obdélník 204"/>
          <p:cNvSpPr/>
          <p:nvPr/>
        </p:nvSpPr>
        <p:spPr>
          <a:xfrm>
            <a:off x="1043608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6" name="Obdélník 205"/>
          <p:cNvSpPr/>
          <p:nvPr/>
        </p:nvSpPr>
        <p:spPr>
          <a:xfrm>
            <a:off x="1187624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7" name="Obdélník 206"/>
          <p:cNvSpPr/>
          <p:nvPr/>
        </p:nvSpPr>
        <p:spPr>
          <a:xfrm>
            <a:off x="1619672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8" name="Obdélník 207"/>
          <p:cNvSpPr/>
          <p:nvPr/>
        </p:nvSpPr>
        <p:spPr>
          <a:xfrm>
            <a:off x="1475656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9" name="Obdélník 208"/>
          <p:cNvSpPr/>
          <p:nvPr/>
        </p:nvSpPr>
        <p:spPr>
          <a:xfrm>
            <a:off x="1331640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0" name="Obdélník 209"/>
          <p:cNvSpPr/>
          <p:nvPr/>
        </p:nvSpPr>
        <p:spPr>
          <a:xfrm>
            <a:off x="1763688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1" name="Obdélník 210"/>
          <p:cNvSpPr/>
          <p:nvPr/>
        </p:nvSpPr>
        <p:spPr>
          <a:xfrm>
            <a:off x="899592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2" name="Obdélník 211"/>
          <p:cNvSpPr/>
          <p:nvPr/>
        </p:nvSpPr>
        <p:spPr>
          <a:xfrm>
            <a:off x="755576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3" name="Obdélník 212"/>
          <p:cNvSpPr/>
          <p:nvPr/>
        </p:nvSpPr>
        <p:spPr>
          <a:xfrm>
            <a:off x="1043608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4" name="Obdélník 213"/>
          <p:cNvSpPr/>
          <p:nvPr/>
        </p:nvSpPr>
        <p:spPr>
          <a:xfrm>
            <a:off x="1187624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5" name="Obdélník 214"/>
          <p:cNvSpPr/>
          <p:nvPr/>
        </p:nvSpPr>
        <p:spPr>
          <a:xfrm>
            <a:off x="1619672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6" name="Obdélník 215"/>
          <p:cNvSpPr/>
          <p:nvPr/>
        </p:nvSpPr>
        <p:spPr>
          <a:xfrm>
            <a:off x="1475656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7" name="Obdélník 216"/>
          <p:cNvSpPr/>
          <p:nvPr/>
        </p:nvSpPr>
        <p:spPr>
          <a:xfrm>
            <a:off x="1331640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8" name="Obdélník 217"/>
          <p:cNvSpPr/>
          <p:nvPr/>
        </p:nvSpPr>
        <p:spPr>
          <a:xfrm>
            <a:off x="1763688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9" name="Obdélník 218"/>
          <p:cNvSpPr/>
          <p:nvPr/>
        </p:nvSpPr>
        <p:spPr>
          <a:xfrm>
            <a:off x="1907704" y="3717032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0" name="Obdélník 219"/>
          <p:cNvSpPr/>
          <p:nvPr/>
        </p:nvSpPr>
        <p:spPr>
          <a:xfrm>
            <a:off x="1907704" y="3861048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1" name="Obdélník 220"/>
          <p:cNvSpPr/>
          <p:nvPr/>
        </p:nvSpPr>
        <p:spPr>
          <a:xfrm>
            <a:off x="1907704" y="3573016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2" name="Obdélník 221"/>
          <p:cNvSpPr/>
          <p:nvPr/>
        </p:nvSpPr>
        <p:spPr>
          <a:xfrm>
            <a:off x="1907704" y="3429000"/>
            <a:ext cx="72008" cy="144016"/>
          </a:xfrm>
          <a:prstGeom prst="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4" name="Obdélník 233"/>
          <p:cNvSpPr/>
          <p:nvPr/>
        </p:nvSpPr>
        <p:spPr>
          <a:xfrm>
            <a:off x="7524328" y="5589240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32</a:t>
            </a:r>
            <a:endParaRPr lang="cs-CZ" sz="2400" dirty="0"/>
          </a:p>
        </p:txBody>
      </p:sp>
      <p:sp>
        <p:nvSpPr>
          <p:cNvPr id="246" name="Obdélník 245"/>
          <p:cNvSpPr/>
          <p:nvPr/>
        </p:nvSpPr>
        <p:spPr>
          <a:xfrm>
            <a:off x="6876256" y="5589240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28</a:t>
            </a:r>
            <a:endParaRPr lang="cs-CZ" sz="2400" dirty="0"/>
          </a:p>
        </p:txBody>
      </p:sp>
      <p:sp>
        <p:nvSpPr>
          <p:cNvPr id="247" name="Obdélník 246"/>
          <p:cNvSpPr/>
          <p:nvPr/>
        </p:nvSpPr>
        <p:spPr>
          <a:xfrm>
            <a:off x="6228184" y="5589240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</a:t>
            </a:r>
            <a:endParaRPr lang="cs-CZ" sz="2400" dirty="0"/>
          </a:p>
        </p:txBody>
      </p:sp>
      <p:sp>
        <p:nvSpPr>
          <p:cNvPr id="248" name="Obdélník 247"/>
          <p:cNvSpPr/>
          <p:nvPr/>
        </p:nvSpPr>
        <p:spPr>
          <a:xfrm>
            <a:off x="5508104" y="5589240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249" name="Obdélník 248"/>
          <p:cNvSpPr/>
          <p:nvPr/>
        </p:nvSpPr>
        <p:spPr>
          <a:xfrm>
            <a:off x="8172400" y="6093296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250" name="Obdélník 249"/>
          <p:cNvSpPr/>
          <p:nvPr/>
        </p:nvSpPr>
        <p:spPr>
          <a:xfrm>
            <a:off x="7524328" y="6093296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251" name="Obdélník 250"/>
          <p:cNvSpPr/>
          <p:nvPr/>
        </p:nvSpPr>
        <p:spPr>
          <a:xfrm>
            <a:off x="6876256" y="6093296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252" name="Obdélník 251"/>
          <p:cNvSpPr/>
          <p:nvPr/>
        </p:nvSpPr>
        <p:spPr>
          <a:xfrm>
            <a:off x="6228184" y="6093296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53" name="Obdélník 252"/>
          <p:cNvSpPr/>
          <p:nvPr/>
        </p:nvSpPr>
        <p:spPr>
          <a:xfrm>
            <a:off x="5508104" y="6093296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</a:t>
            </a:r>
            <a:endParaRPr lang="cs-CZ" sz="2400" dirty="0"/>
          </a:p>
        </p:txBody>
      </p:sp>
      <p:sp>
        <p:nvSpPr>
          <p:cNvPr id="254" name="Obdélník 253"/>
          <p:cNvSpPr/>
          <p:nvPr/>
        </p:nvSpPr>
        <p:spPr>
          <a:xfrm>
            <a:off x="8172400" y="5589240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</a:t>
            </a:r>
            <a:endParaRPr lang="cs-CZ" sz="2400" dirty="0"/>
          </a:p>
        </p:txBody>
      </p:sp>
      <p:sp>
        <p:nvSpPr>
          <p:cNvPr id="255" name="Obdélník 254"/>
          <p:cNvSpPr/>
          <p:nvPr/>
        </p:nvSpPr>
        <p:spPr>
          <a:xfrm>
            <a:off x="5508104" y="5085184"/>
            <a:ext cx="576064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cxnSp>
        <p:nvCxnSpPr>
          <p:cNvPr id="257" name="Přímá spojovací čára 256"/>
          <p:cNvCxnSpPr/>
          <p:nvPr/>
        </p:nvCxnSpPr>
        <p:spPr>
          <a:xfrm>
            <a:off x="611560" y="2924944"/>
            <a:ext cx="82809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8" name="Přímá spojovací čára 257"/>
          <p:cNvCxnSpPr/>
          <p:nvPr/>
        </p:nvCxnSpPr>
        <p:spPr>
          <a:xfrm>
            <a:off x="539552" y="4581128"/>
            <a:ext cx="82809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násobky 4 a dosaď je do příkladů.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789040"/>
            <a:ext cx="4038600" cy="2664296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:4=5</a:t>
            </a:r>
          </a:p>
          <a:p>
            <a:r>
              <a:rPr lang="cs-CZ" dirty="0" smtClean="0"/>
              <a:t>           :4=8</a:t>
            </a:r>
          </a:p>
          <a:p>
            <a:r>
              <a:rPr lang="cs-CZ" dirty="0" smtClean="0"/>
              <a:t>           :4=2</a:t>
            </a:r>
          </a:p>
          <a:p>
            <a:r>
              <a:rPr lang="cs-CZ" dirty="0" smtClean="0"/>
              <a:t>           :4=6</a:t>
            </a:r>
          </a:p>
          <a:p>
            <a:r>
              <a:rPr lang="cs-CZ" dirty="0" smtClean="0"/>
              <a:t>           :4=1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3789040"/>
            <a:ext cx="3682752" cy="2880320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:</a:t>
            </a:r>
            <a:r>
              <a:rPr lang="cs-CZ" dirty="0" smtClean="0"/>
              <a:t>4=3</a:t>
            </a:r>
            <a:endParaRPr lang="cs-CZ" dirty="0" smtClean="0"/>
          </a:p>
          <a:p>
            <a:r>
              <a:rPr lang="cs-CZ" dirty="0" smtClean="0"/>
              <a:t>              :4=10</a:t>
            </a:r>
          </a:p>
          <a:p>
            <a:r>
              <a:rPr lang="cs-CZ" dirty="0" smtClean="0"/>
              <a:t>              :</a:t>
            </a:r>
            <a:r>
              <a:rPr lang="cs-CZ" dirty="0" smtClean="0"/>
              <a:t>4=7</a:t>
            </a:r>
            <a:endParaRPr lang="cs-CZ" dirty="0" smtClean="0"/>
          </a:p>
          <a:p>
            <a:r>
              <a:rPr lang="cs-CZ" dirty="0" smtClean="0"/>
              <a:t>              :</a:t>
            </a:r>
            <a:r>
              <a:rPr lang="cs-CZ" dirty="0" smtClean="0"/>
              <a:t>4=4</a:t>
            </a:r>
            <a:endParaRPr lang="cs-CZ" dirty="0" smtClean="0"/>
          </a:p>
          <a:p>
            <a:r>
              <a:rPr lang="cs-CZ" dirty="0" smtClean="0"/>
              <a:t>              :</a:t>
            </a:r>
            <a:r>
              <a:rPr lang="cs-CZ" dirty="0" smtClean="0"/>
              <a:t>4=9 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39552" y="1916832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355976" y="1988840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491880" y="1988840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483768" y="1988840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619672" y="1916832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1988840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79512" y="2492896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020272" y="1916832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156176" y="1988840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187624" y="2348880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051720" y="2420888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915816" y="2420888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995936" y="2420888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860032" y="2420888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5724128" y="2420888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660232" y="2420888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596336" y="2348880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55576" y="2780928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1691680" y="2852936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2555776" y="2852936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3491880" y="2852936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4427984" y="2852936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364088" y="2924944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6228184" y="2852936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7164288" y="2852936"/>
            <a:ext cx="792088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42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596" cy="9144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 čtveřic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dětí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2924944"/>
          <a:ext cx="8229596" cy="9144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 čtveřic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dětí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24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4221088"/>
          <a:ext cx="8229594" cy="914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76264"/>
                <a:gridCol w="836190"/>
                <a:gridCol w="836190"/>
                <a:gridCol w="836190"/>
                <a:gridCol w="836190"/>
                <a:gridCol w="836190"/>
                <a:gridCol w="836190"/>
                <a:gridCol w="836190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jamek po 4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kusů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467544" y="5517232"/>
          <a:ext cx="8229596" cy="9144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dané</a:t>
                      </a:r>
                      <a:r>
                        <a:rPr lang="cs-CZ" sz="2400" baseline="0" dirty="0" smtClean="0"/>
                        <a:t> číslo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4krát</a:t>
                      </a:r>
                      <a:r>
                        <a:rPr lang="cs-CZ" sz="2400" baseline="0" dirty="0" smtClean="0"/>
                        <a:t> více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Vymysli slovní úlohu na násobení i na dělení, zapiš příklad a řekni odpověď.</a:t>
            </a:r>
            <a:endParaRPr lang="cs-CZ" dirty="0"/>
          </a:p>
        </p:txBody>
      </p:sp>
      <p:pic>
        <p:nvPicPr>
          <p:cNvPr id="1035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628800"/>
            <a:ext cx="576064" cy="576064"/>
          </a:xfrm>
          <a:prstGeom prst="rect">
            <a:avLst/>
          </a:prstGeom>
          <a:noFill/>
        </p:spPr>
      </p:pic>
      <p:pic>
        <p:nvPicPr>
          <p:cNvPr id="1037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9200" y="1836440"/>
            <a:ext cx="447063" cy="345051"/>
          </a:xfrm>
          <a:prstGeom prst="rect">
            <a:avLst/>
          </a:prstGeom>
          <a:noFill/>
        </p:spPr>
      </p:pic>
      <p:pic>
        <p:nvPicPr>
          <p:cNvPr id="15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988840"/>
            <a:ext cx="447063" cy="345051"/>
          </a:xfrm>
          <a:prstGeom prst="rect">
            <a:avLst/>
          </a:prstGeom>
          <a:noFill/>
        </p:spPr>
      </p:pic>
      <p:pic>
        <p:nvPicPr>
          <p:cNvPr id="16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24000" y="2141240"/>
            <a:ext cx="447063" cy="345051"/>
          </a:xfrm>
          <a:prstGeom prst="rect">
            <a:avLst/>
          </a:prstGeom>
          <a:noFill/>
        </p:spPr>
      </p:pic>
      <p:pic>
        <p:nvPicPr>
          <p:cNvPr id="17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76400" y="2293640"/>
            <a:ext cx="447063" cy="345051"/>
          </a:xfrm>
          <a:prstGeom prst="rect">
            <a:avLst/>
          </a:prstGeom>
          <a:noFill/>
        </p:spPr>
      </p:pic>
      <p:pic>
        <p:nvPicPr>
          <p:cNvPr id="18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8496" y="1891680"/>
            <a:ext cx="447063" cy="345051"/>
          </a:xfrm>
          <a:prstGeom prst="rect">
            <a:avLst/>
          </a:prstGeom>
          <a:noFill/>
        </p:spPr>
      </p:pic>
      <p:pic>
        <p:nvPicPr>
          <p:cNvPr id="19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0896" y="2044080"/>
            <a:ext cx="447063" cy="345051"/>
          </a:xfrm>
          <a:prstGeom prst="rect">
            <a:avLst/>
          </a:prstGeom>
          <a:noFill/>
        </p:spPr>
      </p:pic>
      <p:pic>
        <p:nvPicPr>
          <p:cNvPr id="20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3296" y="2196480"/>
            <a:ext cx="447063" cy="345051"/>
          </a:xfrm>
          <a:prstGeom prst="rect">
            <a:avLst/>
          </a:prstGeom>
          <a:noFill/>
        </p:spPr>
      </p:pic>
      <p:pic>
        <p:nvPicPr>
          <p:cNvPr id="21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348880"/>
            <a:ext cx="447063" cy="345051"/>
          </a:xfrm>
          <a:prstGeom prst="rect">
            <a:avLst/>
          </a:prstGeom>
          <a:noFill/>
        </p:spPr>
      </p:pic>
      <p:pic>
        <p:nvPicPr>
          <p:cNvPr id="22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916832"/>
            <a:ext cx="447063" cy="345051"/>
          </a:xfrm>
          <a:prstGeom prst="rect">
            <a:avLst/>
          </a:prstGeom>
          <a:noFill/>
        </p:spPr>
      </p:pic>
      <p:pic>
        <p:nvPicPr>
          <p:cNvPr id="23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060848"/>
            <a:ext cx="447063" cy="345051"/>
          </a:xfrm>
          <a:prstGeom prst="rect">
            <a:avLst/>
          </a:prstGeom>
          <a:noFill/>
        </p:spPr>
      </p:pic>
      <p:pic>
        <p:nvPicPr>
          <p:cNvPr id="24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204864"/>
            <a:ext cx="447063" cy="345051"/>
          </a:xfrm>
          <a:prstGeom prst="rect">
            <a:avLst/>
          </a:prstGeom>
          <a:noFill/>
        </p:spPr>
      </p:pic>
      <p:pic>
        <p:nvPicPr>
          <p:cNvPr id="25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348880"/>
            <a:ext cx="447063" cy="345051"/>
          </a:xfrm>
          <a:prstGeom prst="rect">
            <a:avLst/>
          </a:prstGeom>
          <a:noFill/>
        </p:spPr>
      </p:pic>
      <p:pic>
        <p:nvPicPr>
          <p:cNvPr id="26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39008" y="1900064"/>
            <a:ext cx="447063" cy="345051"/>
          </a:xfrm>
          <a:prstGeom prst="rect">
            <a:avLst/>
          </a:prstGeom>
          <a:noFill/>
        </p:spPr>
      </p:pic>
      <p:pic>
        <p:nvPicPr>
          <p:cNvPr id="27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1408" y="2052464"/>
            <a:ext cx="447063" cy="345051"/>
          </a:xfrm>
          <a:prstGeom prst="rect">
            <a:avLst/>
          </a:prstGeom>
          <a:noFill/>
        </p:spPr>
      </p:pic>
      <p:pic>
        <p:nvPicPr>
          <p:cNvPr id="28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204864"/>
            <a:ext cx="447063" cy="345051"/>
          </a:xfrm>
          <a:prstGeom prst="rect">
            <a:avLst/>
          </a:prstGeom>
          <a:noFill/>
        </p:spPr>
      </p:pic>
      <p:pic>
        <p:nvPicPr>
          <p:cNvPr id="29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96208" y="2357264"/>
            <a:ext cx="447063" cy="345051"/>
          </a:xfrm>
          <a:prstGeom prst="rect">
            <a:avLst/>
          </a:prstGeom>
          <a:noFill/>
        </p:spPr>
      </p:pic>
      <p:pic>
        <p:nvPicPr>
          <p:cNvPr id="30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06688" y="1963688"/>
            <a:ext cx="447063" cy="345051"/>
          </a:xfrm>
          <a:prstGeom prst="rect">
            <a:avLst/>
          </a:prstGeom>
          <a:noFill/>
        </p:spPr>
      </p:pic>
      <p:pic>
        <p:nvPicPr>
          <p:cNvPr id="31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9088" y="2116088"/>
            <a:ext cx="447063" cy="345051"/>
          </a:xfrm>
          <a:prstGeom prst="rect">
            <a:avLst/>
          </a:prstGeom>
          <a:noFill/>
        </p:spPr>
      </p:pic>
      <p:pic>
        <p:nvPicPr>
          <p:cNvPr id="32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1488" y="2268488"/>
            <a:ext cx="447063" cy="345051"/>
          </a:xfrm>
          <a:prstGeom prst="rect">
            <a:avLst/>
          </a:prstGeom>
          <a:noFill/>
        </p:spPr>
      </p:pic>
      <p:pic>
        <p:nvPicPr>
          <p:cNvPr id="33" name="Picture 13" descr="C:\Documents and Settings\Švehlovi\Local Settings\Temporary Internet Files\Content.IE5\SA6MCHS3\MC9002508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420888"/>
            <a:ext cx="447063" cy="345051"/>
          </a:xfrm>
          <a:prstGeom prst="rect">
            <a:avLst/>
          </a:prstGeom>
          <a:noFill/>
        </p:spPr>
      </p:pic>
      <p:pic>
        <p:nvPicPr>
          <p:cNvPr id="34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628800"/>
            <a:ext cx="576064" cy="576064"/>
          </a:xfrm>
          <a:prstGeom prst="rect">
            <a:avLst/>
          </a:prstGeom>
          <a:noFill/>
        </p:spPr>
      </p:pic>
      <p:pic>
        <p:nvPicPr>
          <p:cNvPr id="35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628800"/>
            <a:ext cx="576064" cy="576064"/>
          </a:xfrm>
          <a:prstGeom prst="rect">
            <a:avLst/>
          </a:prstGeom>
          <a:noFill/>
        </p:spPr>
      </p:pic>
      <p:pic>
        <p:nvPicPr>
          <p:cNvPr id="36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628800"/>
            <a:ext cx="576064" cy="576064"/>
          </a:xfrm>
          <a:prstGeom prst="rect">
            <a:avLst/>
          </a:prstGeom>
          <a:noFill/>
        </p:spPr>
      </p:pic>
      <p:pic>
        <p:nvPicPr>
          <p:cNvPr id="38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988840"/>
            <a:ext cx="576064" cy="576064"/>
          </a:xfrm>
          <a:prstGeom prst="rect">
            <a:avLst/>
          </a:prstGeom>
          <a:noFill/>
        </p:spPr>
      </p:pic>
      <p:pic>
        <p:nvPicPr>
          <p:cNvPr id="39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988840"/>
            <a:ext cx="576064" cy="576064"/>
          </a:xfrm>
          <a:prstGeom prst="rect">
            <a:avLst/>
          </a:prstGeom>
          <a:noFill/>
        </p:spPr>
      </p:pic>
      <p:pic>
        <p:nvPicPr>
          <p:cNvPr id="40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988840"/>
            <a:ext cx="576064" cy="576064"/>
          </a:xfrm>
          <a:prstGeom prst="rect">
            <a:avLst/>
          </a:prstGeom>
          <a:noFill/>
        </p:spPr>
      </p:pic>
      <p:pic>
        <p:nvPicPr>
          <p:cNvPr id="41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988840"/>
            <a:ext cx="576064" cy="576064"/>
          </a:xfrm>
          <a:prstGeom prst="rect">
            <a:avLst/>
          </a:prstGeom>
          <a:noFill/>
        </p:spPr>
      </p:pic>
      <p:pic>
        <p:nvPicPr>
          <p:cNvPr id="42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348880"/>
            <a:ext cx="576064" cy="576064"/>
          </a:xfrm>
          <a:prstGeom prst="rect">
            <a:avLst/>
          </a:prstGeom>
          <a:noFill/>
        </p:spPr>
      </p:pic>
      <p:pic>
        <p:nvPicPr>
          <p:cNvPr id="43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348880"/>
            <a:ext cx="576064" cy="576064"/>
          </a:xfrm>
          <a:prstGeom prst="rect">
            <a:avLst/>
          </a:prstGeom>
          <a:noFill/>
        </p:spPr>
      </p:pic>
      <p:pic>
        <p:nvPicPr>
          <p:cNvPr id="44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348880"/>
            <a:ext cx="576064" cy="576064"/>
          </a:xfrm>
          <a:prstGeom prst="rect">
            <a:avLst/>
          </a:prstGeom>
          <a:noFill/>
        </p:spPr>
      </p:pic>
      <p:pic>
        <p:nvPicPr>
          <p:cNvPr id="45" name="Picture 11" descr="C:\Documents and Settings\Švehlovi\Local Settings\Temporary Internet Files\Content.IE5\J8YY96H0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348880"/>
            <a:ext cx="576064" cy="576064"/>
          </a:xfrm>
          <a:prstGeom prst="rect">
            <a:avLst/>
          </a:prstGeom>
          <a:noFill/>
        </p:spPr>
      </p:pic>
      <p:pic>
        <p:nvPicPr>
          <p:cNvPr id="1038" name="Picture 14" descr="C:\Documents and Settings\Švehlovi\Local Settings\Temporary Internet Files\Content.IE5\76R4J6X8\MC9004106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933056"/>
            <a:ext cx="1296144" cy="659971"/>
          </a:xfrm>
          <a:prstGeom prst="rect">
            <a:avLst/>
          </a:prstGeom>
          <a:noFill/>
        </p:spPr>
      </p:pic>
      <p:pic>
        <p:nvPicPr>
          <p:cNvPr id="47" name="Picture 14" descr="C:\Documents and Settings\Švehlovi\Local Settings\Temporary Internet Files\Content.IE5\76R4J6X8\MC9004106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4005064"/>
            <a:ext cx="1296144" cy="659971"/>
          </a:xfrm>
          <a:prstGeom prst="rect">
            <a:avLst/>
          </a:prstGeom>
          <a:noFill/>
        </p:spPr>
      </p:pic>
      <p:pic>
        <p:nvPicPr>
          <p:cNvPr id="48" name="Picture 14" descr="C:\Documents and Settings\Švehlovi\Local Settings\Temporary Internet Files\Content.IE5\76R4J6X8\MC9004106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941168"/>
            <a:ext cx="1296144" cy="659971"/>
          </a:xfrm>
          <a:prstGeom prst="rect">
            <a:avLst/>
          </a:prstGeom>
          <a:noFill/>
        </p:spPr>
      </p:pic>
      <p:pic>
        <p:nvPicPr>
          <p:cNvPr id="49" name="Picture 14" descr="C:\Documents and Settings\Švehlovi\Local Settings\Temporary Internet Files\Content.IE5\76R4J6X8\MC9004106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869160"/>
            <a:ext cx="1296144" cy="659971"/>
          </a:xfrm>
          <a:prstGeom prst="rect">
            <a:avLst/>
          </a:prstGeom>
          <a:noFill/>
        </p:spPr>
      </p:pic>
      <p:pic>
        <p:nvPicPr>
          <p:cNvPr id="1043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62872" y="4339952"/>
            <a:ext cx="432048" cy="371633"/>
          </a:xfrm>
          <a:prstGeom prst="rect">
            <a:avLst/>
          </a:prstGeom>
          <a:noFill/>
        </p:spPr>
      </p:pic>
      <p:pic>
        <p:nvPicPr>
          <p:cNvPr id="55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15272" y="4492352"/>
            <a:ext cx="432048" cy="371633"/>
          </a:xfrm>
          <a:prstGeom prst="rect">
            <a:avLst/>
          </a:prstGeom>
          <a:noFill/>
        </p:spPr>
      </p:pic>
      <p:pic>
        <p:nvPicPr>
          <p:cNvPr id="56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67672" y="4644752"/>
            <a:ext cx="432048" cy="371633"/>
          </a:xfrm>
          <a:prstGeom prst="rect">
            <a:avLst/>
          </a:prstGeom>
          <a:noFill/>
        </p:spPr>
      </p:pic>
      <p:pic>
        <p:nvPicPr>
          <p:cNvPr id="57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797152"/>
            <a:ext cx="432048" cy="371633"/>
          </a:xfrm>
          <a:prstGeom prst="rect">
            <a:avLst/>
          </a:prstGeom>
          <a:noFill/>
        </p:spPr>
      </p:pic>
      <p:pic>
        <p:nvPicPr>
          <p:cNvPr id="59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38936" y="4339952"/>
            <a:ext cx="432048" cy="371633"/>
          </a:xfrm>
          <a:prstGeom prst="rect">
            <a:avLst/>
          </a:prstGeom>
          <a:noFill/>
        </p:spPr>
      </p:pic>
      <p:pic>
        <p:nvPicPr>
          <p:cNvPr id="60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91336" y="4492352"/>
            <a:ext cx="432048" cy="371633"/>
          </a:xfrm>
          <a:prstGeom prst="rect">
            <a:avLst/>
          </a:prstGeom>
          <a:noFill/>
        </p:spPr>
      </p:pic>
      <p:pic>
        <p:nvPicPr>
          <p:cNvPr id="61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736" y="4644752"/>
            <a:ext cx="432048" cy="371633"/>
          </a:xfrm>
          <a:prstGeom prst="rect">
            <a:avLst/>
          </a:prstGeom>
          <a:noFill/>
        </p:spPr>
      </p:pic>
      <p:pic>
        <p:nvPicPr>
          <p:cNvPr id="62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4797152"/>
            <a:ext cx="432048" cy="371633"/>
          </a:xfrm>
          <a:prstGeom prst="rect">
            <a:avLst/>
          </a:prstGeom>
          <a:noFill/>
        </p:spPr>
      </p:pic>
      <p:pic>
        <p:nvPicPr>
          <p:cNvPr id="63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06616" y="4331568"/>
            <a:ext cx="432048" cy="371633"/>
          </a:xfrm>
          <a:prstGeom prst="rect">
            <a:avLst/>
          </a:prstGeom>
          <a:noFill/>
        </p:spPr>
      </p:pic>
      <p:pic>
        <p:nvPicPr>
          <p:cNvPr id="64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59016" y="4483968"/>
            <a:ext cx="432048" cy="371633"/>
          </a:xfrm>
          <a:prstGeom prst="rect">
            <a:avLst/>
          </a:prstGeom>
          <a:noFill/>
        </p:spPr>
      </p:pic>
      <p:pic>
        <p:nvPicPr>
          <p:cNvPr id="65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1416" y="4636368"/>
            <a:ext cx="432048" cy="371633"/>
          </a:xfrm>
          <a:prstGeom prst="rect">
            <a:avLst/>
          </a:prstGeom>
          <a:noFill/>
        </p:spPr>
      </p:pic>
      <p:pic>
        <p:nvPicPr>
          <p:cNvPr id="66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63816" y="4788768"/>
            <a:ext cx="432048" cy="371633"/>
          </a:xfrm>
          <a:prstGeom prst="rect">
            <a:avLst/>
          </a:prstGeom>
          <a:noFill/>
        </p:spPr>
      </p:pic>
      <p:pic>
        <p:nvPicPr>
          <p:cNvPr id="67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2680" y="4331568"/>
            <a:ext cx="432048" cy="371633"/>
          </a:xfrm>
          <a:prstGeom prst="rect">
            <a:avLst/>
          </a:prstGeom>
          <a:noFill/>
        </p:spPr>
      </p:pic>
      <p:pic>
        <p:nvPicPr>
          <p:cNvPr id="68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35080" y="4483968"/>
            <a:ext cx="432048" cy="371633"/>
          </a:xfrm>
          <a:prstGeom prst="rect">
            <a:avLst/>
          </a:prstGeom>
          <a:noFill/>
        </p:spPr>
      </p:pic>
      <p:pic>
        <p:nvPicPr>
          <p:cNvPr id="69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7480" y="4636368"/>
            <a:ext cx="432048" cy="371633"/>
          </a:xfrm>
          <a:prstGeom prst="rect">
            <a:avLst/>
          </a:prstGeom>
          <a:noFill/>
        </p:spPr>
      </p:pic>
      <p:pic>
        <p:nvPicPr>
          <p:cNvPr id="70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39880" y="4788768"/>
            <a:ext cx="432048" cy="371633"/>
          </a:xfrm>
          <a:prstGeom prst="rect">
            <a:avLst/>
          </a:prstGeom>
          <a:noFill/>
        </p:spPr>
      </p:pic>
      <p:pic>
        <p:nvPicPr>
          <p:cNvPr id="71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58744" y="4331568"/>
            <a:ext cx="432048" cy="371633"/>
          </a:xfrm>
          <a:prstGeom prst="rect">
            <a:avLst/>
          </a:prstGeom>
          <a:noFill/>
        </p:spPr>
      </p:pic>
      <p:pic>
        <p:nvPicPr>
          <p:cNvPr id="72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11144" y="4483968"/>
            <a:ext cx="432048" cy="371633"/>
          </a:xfrm>
          <a:prstGeom prst="rect">
            <a:avLst/>
          </a:prstGeom>
          <a:noFill/>
        </p:spPr>
      </p:pic>
      <p:pic>
        <p:nvPicPr>
          <p:cNvPr id="73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63544" y="4636368"/>
            <a:ext cx="432048" cy="371633"/>
          </a:xfrm>
          <a:prstGeom prst="rect">
            <a:avLst/>
          </a:prstGeom>
          <a:noFill/>
        </p:spPr>
      </p:pic>
      <p:pic>
        <p:nvPicPr>
          <p:cNvPr id="74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15944" y="4788768"/>
            <a:ext cx="432048" cy="371633"/>
          </a:xfrm>
          <a:prstGeom prst="rect">
            <a:avLst/>
          </a:prstGeom>
          <a:noFill/>
        </p:spPr>
      </p:pic>
      <p:pic>
        <p:nvPicPr>
          <p:cNvPr id="75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34808" y="4331568"/>
            <a:ext cx="432048" cy="371633"/>
          </a:xfrm>
          <a:prstGeom prst="rect">
            <a:avLst/>
          </a:prstGeom>
          <a:noFill/>
        </p:spPr>
      </p:pic>
      <p:pic>
        <p:nvPicPr>
          <p:cNvPr id="76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87208" y="4483968"/>
            <a:ext cx="432048" cy="371633"/>
          </a:xfrm>
          <a:prstGeom prst="rect">
            <a:avLst/>
          </a:prstGeom>
          <a:noFill/>
        </p:spPr>
      </p:pic>
      <p:pic>
        <p:nvPicPr>
          <p:cNvPr id="77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39608" y="4636368"/>
            <a:ext cx="432048" cy="371633"/>
          </a:xfrm>
          <a:prstGeom prst="rect">
            <a:avLst/>
          </a:prstGeom>
          <a:noFill/>
        </p:spPr>
      </p:pic>
      <p:pic>
        <p:nvPicPr>
          <p:cNvPr id="78" name="Picture 19" descr="C:\Documents and Settings\Švehlovi\Local Settings\Temporary Internet Files\Content.IE5\SA6MCHS3\MC900113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92008" y="4788768"/>
            <a:ext cx="432048" cy="371633"/>
          </a:xfrm>
          <a:prstGeom prst="rect">
            <a:avLst/>
          </a:prstGeom>
          <a:noFill/>
        </p:spPr>
      </p:pic>
      <p:cxnSp>
        <p:nvCxnSpPr>
          <p:cNvPr id="80" name="Přímá spojovací čára 79"/>
          <p:cNvCxnSpPr/>
          <p:nvPr/>
        </p:nvCxnSpPr>
        <p:spPr>
          <a:xfrm>
            <a:off x="1187624" y="3356992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/>
          <p:nvPr/>
        </p:nvCxnSpPr>
        <p:spPr>
          <a:xfrm>
            <a:off x="1115616" y="6093296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>
            <a:off x="1115616" y="6525344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>
            <a:off x="5292080" y="6093296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5292080" y="6525344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>
            <a:off x="5004048" y="3356992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5004048" y="3789040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1187624" y="3789040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4179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Použity obrázky www.office.microsoft.com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1338</TotalTime>
  <Words>337</Words>
  <Application>Microsoft Office PowerPoint</Application>
  <PresentationFormat>Předvádění na obrazovce (4:3)</PresentationFormat>
  <Paragraphs>113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Přiřazuj ke znázornění příklad na násobení a výsledek.</vt:lpstr>
      <vt:lpstr>Vyber násobky 4 a dosaď je do příkladů.</vt:lpstr>
      <vt:lpstr>Vypočítej.</vt:lpstr>
      <vt:lpstr>Vymysli slovní úlohu na násobení i na dělení, zapiš příklad a řekni odpověď.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168</cp:revision>
  <dcterms:created xsi:type="dcterms:W3CDTF">2011-08-21T15:31:45Z</dcterms:created>
  <dcterms:modified xsi:type="dcterms:W3CDTF">2012-03-08T15:46:51Z</dcterms:modified>
</cp:coreProperties>
</file>