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seattletimes.nwsource.com/techtracks/windows7.jpg" TargetMode="External"/><Relationship Id="rId2" Type="http://schemas.openxmlformats.org/officeDocument/2006/relationships/hyperlink" Target="http://windows.microsoft.com/cs-CZ/windows7/products/ho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0393736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říjen 2012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– Pracovní plocha a tlačítko Start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základní informace o operačním systému Windows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 – práce s pracovní plochou a tlačítkem Start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0952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Windows 7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805264"/>
            <a:ext cx="6400800" cy="697632"/>
          </a:xfrm>
        </p:spPr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pic>
        <p:nvPicPr>
          <p:cNvPr id="3074" name="Picture 2" descr="http://blog.seattletimes.nwsource.com/techtracks/windows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0888"/>
            <a:ext cx="41148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66361" y="548680"/>
            <a:ext cx="3538736" cy="1656184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 Windows 7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4618856" cy="5832648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Windows 7 je verzí  operačního systému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Windows 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je nástupcem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Windows Vista </a:t>
            </a:r>
          </a:p>
          <a:p>
            <a:endParaRPr lang="cs-CZ" dirty="0"/>
          </a:p>
          <a:p>
            <a:r>
              <a:rPr lang="cs-CZ" dirty="0" smtClean="0"/>
              <a:t>Oproti svému předchůdci je Windows 7 výrazně modernizován</a:t>
            </a:r>
            <a:endParaRPr lang="cs-CZ" dirty="0"/>
          </a:p>
        </p:txBody>
      </p:sp>
      <p:pic>
        <p:nvPicPr>
          <p:cNvPr id="1026" name="Picture 2" descr="http://blog.seattletimes.nwsource.com/techtracks/windows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000"/>
            <a:ext cx="372823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Windows 7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1600200"/>
            <a:ext cx="3898776" cy="4525963"/>
          </a:xfrm>
        </p:spPr>
        <p:txBody>
          <a:bodyPr/>
          <a:lstStyle/>
          <a:p>
            <a:r>
              <a:rPr lang="cs-CZ" dirty="0" smtClean="0"/>
              <a:t>Základní práce s plochou</a:t>
            </a:r>
          </a:p>
          <a:p>
            <a:endParaRPr lang="cs-CZ" dirty="0"/>
          </a:p>
          <a:p>
            <a:r>
              <a:rPr lang="cs-CZ" dirty="0" smtClean="0"/>
              <a:t>Základní práce s tlačítkem START</a:t>
            </a:r>
          </a:p>
          <a:p>
            <a:endParaRPr lang="cs-CZ" dirty="0"/>
          </a:p>
          <a:p>
            <a:r>
              <a:rPr lang="cs-CZ" dirty="0" smtClean="0"/>
              <a:t>Práce s nabídkou ve </a:t>
            </a:r>
            <a:r>
              <a:rPr lang="cs-CZ" dirty="0" err="1" smtClean="0"/>
              <a:t>STARTu</a:t>
            </a:r>
            <a:endParaRPr lang="cs-CZ" dirty="0"/>
          </a:p>
        </p:txBody>
      </p:sp>
      <p:pic>
        <p:nvPicPr>
          <p:cNvPr id="4" name="Picture 2" descr="http://blog.seattletimes.nwsource.com/techtracks/windows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69618"/>
            <a:ext cx="41148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277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plocha Windows 7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1988840"/>
            <a:ext cx="832498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94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tlačítkem Start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28978"/>
            <a:ext cx="845306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se zářezem 3"/>
          <p:cNvSpPr/>
          <p:nvPr/>
        </p:nvSpPr>
        <p:spPr>
          <a:xfrm rot="7126365">
            <a:off x="-202386" y="4479990"/>
            <a:ext cx="2520280" cy="136815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5506500"/>
            <a:ext cx="6553910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Při kliknutí na tlačítko start se objeví v levé části obrazovky toto okno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57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Rozbalení nabídky – Všechny programy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316416" cy="4675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se zářezem 5"/>
          <p:cNvSpPr/>
          <p:nvPr/>
        </p:nvSpPr>
        <p:spPr>
          <a:xfrm rot="9466840">
            <a:off x="1157076" y="3979252"/>
            <a:ext cx="5328592" cy="1265642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20294504">
            <a:off x="1820342" y="4427407"/>
            <a:ext cx="400205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Klikneme na tlačítko všechny programy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83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Ukáže se nám nabídka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09459"/>
            <a:ext cx="8449094" cy="4750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3659486">
            <a:off x="2227385" y="953125"/>
            <a:ext cx="2952329" cy="4281263"/>
          </a:xfrm>
          <a:prstGeom prst="down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Posouváním si najdeme to, co hledáme</a:t>
            </a:r>
            <a:endParaRPr lang="cs-CZ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341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Posuvníkem v okně najedeme kurzorem na Microsoft Office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8676456" cy="487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se zářezem 3"/>
          <p:cNvSpPr/>
          <p:nvPr/>
        </p:nvSpPr>
        <p:spPr>
          <a:xfrm rot="9907893">
            <a:off x="1156155" y="4269013"/>
            <a:ext cx="4752528" cy="936104"/>
          </a:xfrm>
          <a:prstGeom prst="notchedRightArrow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0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Kliknutím na MS Office se nám otevře jeho obsah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8064864" cy="453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se zářezem 3"/>
          <p:cNvSpPr/>
          <p:nvPr/>
        </p:nvSpPr>
        <p:spPr>
          <a:xfrm rot="9825466">
            <a:off x="1560631" y="3648748"/>
            <a:ext cx="4320480" cy="1224136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622829">
            <a:off x="2168371" y="407615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 se otevřou základní programy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211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si nyní vyzkouší otevřít všechny programy MS Office</a:t>
            </a:r>
          </a:p>
          <a:p>
            <a:endParaRPr lang="cs-CZ" dirty="0"/>
          </a:p>
          <a:p>
            <a:r>
              <a:rPr lang="cs-CZ" dirty="0" smtClean="0"/>
              <a:t>Na závěr provedou 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http://windows.microsoft.com/cs-CZ/windows7/products/home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blog.seattletimes.nwsource.com/techtracks/windows7.jpg</a:t>
            </a:r>
            <a:endParaRPr lang="cs-CZ" sz="2000" dirty="0" smtClean="0"/>
          </a:p>
          <a:p>
            <a:r>
              <a:rPr lang="cs-CZ" sz="2000" dirty="0" smtClean="0"/>
              <a:t>Použito vlastních zdrojů autora od str. 4 - 8 </a:t>
            </a:r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202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Windows 7</vt:lpstr>
      <vt:lpstr>Co je  Windows 7</vt:lpstr>
      <vt:lpstr>Windows 7</vt:lpstr>
      <vt:lpstr>Pracovní plocha Windows 7</vt:lpstr>
      <vt:lpstr>Práce s tlačítkem Start</vt:lpstr>
      <vt:lpstr>Rozbalení nabídky – Všechny programy</vt:lpstr>
      <vt:lpstr>Ukáže se nám nabídka</vt:lpstr>
      <vt:lpstr>Posuvníkem v okně najedeme kurzorem na Microsoft Office</vt:lpstr>
      <vt:lpstr>Kliknutím na MS Office se nám otevře jeho obsah</vt:lpstr>
      <vt:lpstr>Procvičení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9</cp:revision>
  <dcterms:created xsi:type="dcterms:W3CDTF">2012-10-06T06:47:03Z</dcterms:created>
  <dcterms:modified xsi:type="dcterms:W3CDTF">2012-10-10T17:04:53Z</dcterms:modified>
</cp:coreProperties>
</file>