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9"/>
  </p:notesMasterIdLst>
  <p:sldIdLst>
    <p:sldId id="256" r:id="rId2"/>
    <p:sldId id="257" r:id="rId3"/>
    <p:sldId id="272" r:id="rId4"/>
    <p:sldId id="266" r:id="rId5"/>
    <p:sldId id="268" r:id="rId6"/>
    <p:sldId id="265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030C5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9" autoAdjust="0"/>
    <p:restoredTop sz="94660"/>
  </p:normalViewPr>
  <p:slideViewPr>
    <p:cSldViewPr>
      <p:cViewPr>
        <p:scale>
          <a:sx n="100" d="100"/>
          <a:sy n="100" d="100"/>
        </p:scale>
        <p:origin x="-300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Násobení a dělení </a:t>
          </a:r>
          <a:r>
            <a:rPr lang="cs-CZ" dirty="0" smtClean="0"/>
            <a:t>5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VY_32_INOVACE_4B39M2_Násobení </a:t>
          </a:r>
          <a:r>
            <a:rPr lang="cs-CZ" dirty="0" smtClean="0"/>
            <a:t>a dělení </a:t>
          </a:r>
          <a:r>
            <a:rPr lang="cs-CZ" dirty="0" smtClean="0"/>
            <a:t>5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VY_32_INOVACE_4B39M2_Násobení </a:t>
          </a:r>
          <a:r>
            <a:rPr lang="cs-CZ" sz="1800" kern="1200" dirty="0" smtClean="0"/>
            <a:t>a dělení </a:t>
          </a:r>
          <a:r>
            <a:rPr lang="cs-CZ" sz="1800" kern="1200" dirty="0" smtClean="0"/>
            <a:t>5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Násobení a dělení </a:t>
          </a:r>
          <a:r>
            <a:rPr lang="cs-CZ" sz="1800" kern="1200" dirty="0" smtClean="0"/>
            <a:t>5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4.3.2012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ransition>
    <p:wipe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863212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na vyvození a na procvičování násobení a dělení </a:t>
            </a:r>
            <a:r>
              <a:rPr lang="cs-CZ" dirty="0" smtClean="0"/>
              <a:t>5.</a:t>
            </a:r>
            <a:endParaRPr lang="cs-CZ" dirty="0" smtClean="0"/>
          </a:p>
          <a:p>
            <a:r>
              <a:rPr lang="cs-CZ" dirty="0" smtClean="0"/>
              <a:t>Je určen pro žáky 2. ročníku. 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Při práci na tabuli se děti aktivně zapojují do výuky, úkoly lze </a:t>
            </a:r>
            <a:r>
              <a:rPr lang="cs-CZ" dirty="0" smtClean="0"/>
              <a:t>využít k různým činnostem </a:t>
            </a:r>
            <a:r>
              <a:rPr lang="cs-CZ" dirty="0" smtClean="0"/>
              <a:t>pro skupinovou i frontální výuku, k jednotlivým snímkům se lze opakovaně vracet při procvičování učiva.</a:t>
            </a:r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 – </a:t>
            </a:r>
            <a:r>
              <a:rPr lang="cs-CZ" dirty="0" smtClean="0"/>
              <a:t>žáci tvoří příklady na násobení, mohou je i prakticky předvádět</a:t>
            </a:r>
            <a:endParaRPr lang="cs-CZ" dirty="0" smtClean="0"/>
          </a:p>
          <a:p>
            <a:pPr lvl="1"/>
            <a:r>
              <a:rPr lang="cs-CZ" dirty="0" smtClean="0"/>
              <a:t>Snímek 4 – </a:t>
            </a:r>
            <a:r>
              <a:rPr lang="cs-CZ" dirty="0" smtClean="0"/>
              <a:t>žáci tvoří nejdříve příklady na sčítání (mohou je zapisovat fixem), potom posouvají perem příklady a násobky</a:t>
            </a:r>
            <a:endParaRPr lang="cs-CZ" dirty="0" smtClean="0"/>
          </a:p>
          <a:p>
            <a:pPr lvl="1"/>
            <a:r>
              <a:rPr lang="cs-CZ" dirty="0" smtClean="0"/>
              <a:t>Snímek 5 – </a:t>
            </a:r>
            <a:r>
              <a:rPr lang="cs-CZ" dirty="0" smtClean="0"/>
              <a:t>žáci nejdříve násobky kroužkují nebo je seřadí do řady a potom je přiřazují k příkladům </a:t>
            </a:r>
            <a:endParaRPr lang="cs-CZ" dirty="0" smtClean="0"/>
          </a:p>
          <a:p>
            <a:pPr lvl="1"/>
            <a:r>
              <a:rPr lang="cs-CZ" dirty="0" smtClean="0"/>
              <a:t>Snímek 6 – </a:t>
            </a:r>
            <a:r>
              <a:rPr lang="cs-CZ" dirty="0" smtClean="0"/>
              <a:t>žáci dopisují výsledky fixem, snímek je připraven pro časté procvičování, žáci mohou tvořit i </a:t>
            </a:r>
            <a:r>
              <a:rPr lang="cs-CZ" smtClean="0"/>
              <a:t>slovní úlohy.</a:t>
            </a:r>
            <a:endParaRPr lang="cs-CZ" dirty="0" smtClean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délník 28"/>
          <p:cNvSpPr/>
          <p:nvPr/>
        </p:nvSpPr>
        <p:spPr>
          <a:xfrm>
            <a:off x="8172400" y="1700808"/>
            <a:ext cx="432048" cy="792088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716016" y="1700808"/>
            <a:ext cx="3312368" cy="792088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203848" y="1700808"/>
            <a:ext cx="1224136" cy="792088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1560" y="1700808"/>
            <a:ext cx="2304256" cy="792088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Zapiš příkladem na násobení, kolik prstů je na x rukavicích.</a:t>
            </a:r>
            <a:endParaRPr lang="cs-CZ" dirty="0"/>
          </a:p>
        </p:txBody>
      </p:sp>
      <p:pic>
        <p:nvPicPr>
          <p:cNvPr id="1026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844824"/>
            <a:ext cx="579512" cy="579512"/>
          </a:xfrm>
          <a:prstGeom prst="rect">
            <a:avLst/>
          </a:prstGeom>
          <a:noFill/>
        </p:spPr>
      </p:pic>
      <p:pic>
        <p:nvPicPr>
          <p:cNvPr id="9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844824"/>
            <a:ext cx="579512" cy="579512"/>
          </a:xfrm>
          <a:prstGeom prst="rect">
            <a:avLst/>
          </a:prstGeom>
          <a:noFill/>
        </p:spPr>
      </p:pic>
      <p:pic>
        <p:nvPicPr>
          <p:cNvPr id="10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844824"/>
            <a:ext cx="579512" cy="579512"/>
          </a:xfrm>
          <a:prstGeom prst="rect">
            <a:avLst/>
          </a:prstGeom>
          <a:noFill/>
        </p:spPr>
      </p:pic>
      <p:pic>
        <p:nvPicPr>
          <p:cNvPr id="11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44824"/>
            <a:ext cx="579512" cy="579512"/>
          </a:xfrm>
          <a:prstGeom prst="rect">
            <a:avLst/>
          </a:prstGeom>
          <a:noFill/>
        </p:spPr>
      </p:pic>
      <p:pic>
        <p:nvPicPr>
          <p:cNvPr id="12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44824"/>
            <a:ext cx="579512" cy="579512"/>
          </a:xfrm>
          <a:prstGeom prst="rect">
            <a:avLst/>
          </a:prstGeom>
          <a:noFill/>
        </p:spPr>
      </p:pic>
      <p:pic>
        <p:nvPicPr>
          <p:cNvPr id="13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844824"/>
            <a:ext cx="579512" cy="579512"/>
          </a:xfrm>
          <a:prstGeom prst="rect">
            <a:avLst/>
          </a:prstGeom>
          <a:noFill/>
        </p:spPr>
      </p:pic>
      <p:pic>
        <p:nvPicPr>
          <p:cNvPr id="15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772816"/>
            <a:ext cx="579512" cy="579512"/>
          </a:xfrm>
          <a:prstGeom prst="rect">
            <a:avLst/>
          </a:prstGeom>
          <a:noFill/>
        </p:spPr>
      </p:pic>
      <p:pic>
        <p:nvPicPr>
          <p:cNvPr id="16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772816"/>
            <a:ext cx="579512" cy="579512"/>
          </a:xfrm>
          <a:prstGeom prst="rect">
            <a:avLst/>
          </a:prstGeom>
          <a:noFill/>
        </p:spPr>
      </p:pic>
      <p:pic>
        <p:nvPicPr>
          <p:cNvPr id="17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772816"/>
            <a:ext cx="579512" cy="579512"/>
          </a:xfrm>
          <a:prstGeom prst="rect">
            <a:avLst/>
          </a:prstGeom>
          <a:noFill/>
        </p:spPr>
      </p:pic>
      <p:pic>
        <p:nvPicPr>
          <p:cNvPr id="19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772816"/>
            <a:ext cx="579512" cy="579512"/>
          </a:xfrm>
          <a:prstGeom prst="rect">
            <a:avLst/>
          </a:prstGeom>
          <a:noFill/>
        </p:spPr>
      </p:pic>
      <p:pic>
        <p:nvPicPr>
          <p:cNvPr id="20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772816"/>
            <a:ext cx="579512" cy="579512"/>
          </a:xfrm>
          <a:prstGeom prst="rect">
            <a:avLst/>
          </a:prstGeom>
          <a:noFill/>
        </p:spPr>
      </p:pic>
      <p:pic>
        <p:nvPicPr>
          <p:cNvPr id="21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772816"/>
            <a:ext cx="579512" cy="579512"/>
          </a:xfrm>
          <a:prstGeom prst="rect">
            <a:avLst/>
          </a:prstGeom>
          <a:noFill/>
        </p:spPr>
      </p:pic>
      <p:pic>
        <p:nvPicPr>
          <p:cNvPr id="22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772816"/>
            <a:ext cx="579512" cy="579512"/>
          </a:xfrm>
          <a:prstGeom prst="rect">
            <a:avLst/>
          </a:prstGeom>
          <a:noFill/>
        </p:spPr>
      </p:pic>
      <p:pic>
        <p:nvPicPr>
          <p:cNvPr id="23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772816"/>
            <a:ext cx="579512" cy="579512"/>
          </a:xfrm>
          <a:prstGeom prst="rect">
            <a:avLst/>
          </a:prstGeom>
          <a:noFill/>
        </p:spPr>
      </p:pic>
      <p:pic>
        <p:nvPicPr>
          <p:cNvPr id="24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772816"/>
            <a:ext cx="579512" cy="579512"/>
          </a:xfrm>
          <a:prstGeom prst="rect">
            <a:avLst/>
          </a:prstGeom>
          <a:noFill/>
        </p:spPr>
      </p:pic>
      <p:pic>
        <p:nvPicPr>
          <p:cNvPr id="25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772816"/>
            <a:ext cx="579512" cy="579512"/>
          </a:xfrm>
          <a:prstGeom prst="rect">
            <a:avLst/>
          </a:prstGeom>
          <a:noFill/>
        </p:spPr>
      </p:pic>
      <p:pic>
        <p:nvPicPr>
          <p:cNvPr id="26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772816"/>
            <a:ext cx="579512" cy="579512"/>
          </a:xfrm>
          <a:prstGeom prst="rect">
            <a:avLst/>
          </a:prstGeom>
          <a:noFill/>
        </p:spPr>
      </p:pic>
      <p:pic>
        <p:nvPicPr>
          <p:cNvPr id="28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00392" y="1772816"/>
            <a:ext cx="579512" cy="579512"/>
          </a:xfrm>
          <a:prstGeom prst="rect">
            <a:avLst/>
          </a:prstGeom>
          <a:noFill/>
        </p:spPr>
      </p:pic>
      <p:sp>
        <p:nvSpPr>
          <p:cNvPr id="30" name="Obdélník 29"/>
          <p:cNvSpPr/>
          <p:nvPr/>
        </p:nvSpPr>
        <p:spPr>
          <a:xfrm>
            <a:off x="539552" y="3356992"/>
            <a:ext cx="1584176" cy="792088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483768" y="3356992"/>
            <a:ext cx="2664296" cy="792088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436096" y="3356992"/>
            <a:ext cx="936104" cy="792088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732240" y="3356992"/>
            <a:ext cx="2016224" cy="792088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6016" y="5085184"/>
            <a:ext cx="720080" cy="792088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7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429000"/>
            <a:ext cx="579512" cy="579512"/>
          </a:xfrm>
          <a:prstGeom prst="rect">
            <a:avLst/>
          </a:prstGeom>
          <a:noFill/>
        </p:spPr>
      </p:pic>
      <p:pic>
        <p:nvPicPr>
          <p:cNvPr id="38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429000"/>
            <a:ext cx="579512" cy="579512"/>
          </a:xfrm>
          <a:prstGeom prst="rect">
            <a:avLst/>
          </a:prstGeom>
          <a:noFill/>
        </p:spPr>
      </p:pic>
      <p:pic>
        <p:nvPicPr>
          <p:cNvPr id="39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429000"/>
            <a:ext cx="579512" cy="579512"/>
          </a:xfrm>
          <a:prstGeom prst="rect">
            <a:avLst/>
          </a:prstGeom>
          <a:noFill/>
        </p:spPr>
      </p:pic>
      <p:pic>
        <p:nvPicPr>
          <p:cNvPr id="40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429000"/>
            <a:ext cx="579512" cy="579512"/>
          </a:xfrm>
          <a:prstGeom prst="rect">
            <a:avLst/>
          </a:prstGeom>
          <a:noFill/>
        </p:spPr>
      </p:pic>
      <p:pic>
        <p:nvPicPr>
          <p:cNvPr id="41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3429000"/>
            <a:ext cx="579512" cy="579512"/>
          </a:xfrm>
          <a:prstGeom prst="rect">
            <a:avLst/>
          </a:prstGeom>
          <a:noFill/>
        </p:spPr>
      </p:pic>
      <p:pic>
        <p:nvPicPr>
          <p:cNvPr id="42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429000"/>
            <a:ext cx="579512" cy="579512"/>
          </a:xfrm>
          <a:prstGeom prst="rect">
            <a:avLst/>
          </a:prstGeom>
          <a:noFill/>
        </p:spPr>
      </p:pic>
      <p:pic>
        <p:nvPicPr>
          <p:cNvPr id="43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429000"/>
            <a:ext cx="579512" cy="579512"/>
          </a:xfrm>
          <a:prstGeom prst="rect">
            <a:avLst/>
          </a:prstGeom>
          <a:noFill/>
        </p:spPr>
      </p:pic>
      <p:pic>
        <p:nvPicPr>
          <p:cNvPr id="44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3429000"/>
            <a:ext cx="579512" cy="579512"/>
          </a:xfrm>
          <a:prstGeom prst="rect">
            <a:avLst/>
          </a:prstGeom>
          <a:noFill/>
        </p:spPr>
      </p:pic>
      <p:pic>
        <p:nvPicPr>
          <p:cNvPr id="45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429000"/>
            <a:ext cx="579512" cy="579512"/>
          </a:xfrm>
          <a:prstGeom prst="rect">
            <a:avLst/>
          </a:prstGeom>
          <a:noFill/>
        </p:spPr>
      </p:pic>
      <p:pic>
        <p:nvPicPr>
          <p:cNvPr id="46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429000"/>
            <a:ext cx="579512" cy="579512"/>
          </a:xfrm>
          <a:prstGeom prst="rect">
            <a:avLst/>
          </a:prstGeom>
          <a:noFill/>
        </p:spPr>
      </p:pic>
      <p:pic>
        <p:nvPicPr>
          <p:cNvPr id="47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429000"/>
            <a:ext cx="579512" cy="579512"/>
          </a:xfrm>
          <a:prstGeom prst="rect">
            <a:avLst/>
          </a:prstGeom>
          <a:noFill/>
        </p:spPr>
      </p:pic>
      <p:pic>
        <p:nvPicPr>
          <p:cNvPr id="48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429000"/>
            <a:ext cx="579512" cy="579512"/>
          </a:xfrm>
          <a:prstGeom prst="rect">
            <a:avLst/>
          </a:prstGeom>
          <a:noFill/>
        </p:spPr>
      </p:pic>
      <p:pic>
        <p:nvPicPr>
          <p:cNvPr id="49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429000"/>
            <a:ext cx="579512" cy="579512"/>
          </a:xfrm>
          <a:prstGeom prst="rect">
            <a:avLst/>
          </a:prstGeom>
          <a:noFill/>
        </p:spPr>
      </p:pic>
      <p:pic>
        <p:nvPicPr>
          <p:cNvPr id="50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429000"/>
            <a:ext cx="579512" cy="579512"/>
          </a:xfrm>
          <a:prstGeom prst="rect">
            <a:avLst/>
          </a:prstGeom>
          <a:noFill/>
        </p:spPr>
      </p:pic>
      <p:pic>
        <p:nvPicPr>
          <p:cNvPr id="51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3429000"/>
            <a:ext cx="579512" cy="579512"/>
          </a:xfrm>
          <a:prstGeom prst="rect">
            <a:avLst/>
          </a:prstGeom>
          <a:noFill/>
        </p:spPr>
      </p:pic>
      <p:pic>
        <p:nvPicPr>
          <p:cNvPr id="52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3429000"/>
            <a:ext cx="579512" cy="579512"/>
          </a:xfrm>
          <a:prstGeom prst="rect">
            <a:avLst/>
          </a:prstGeom>
          <a:noFill/>
        </p:spPr>
      </p:pic>
      <p:pic>
        <p:nvPicPr>
          <p:cNvPr id="53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2360" y="3429000"/>
            <a:ext cx="579512" cy="579512"/>
          </a:xfrm>
          <a:prstGeom prst="rect">
            <a:avLst/>
          </a:prstGeom>
          <a:noFill/>
        </p:spPr>
      </p:pic>
      <p:pic>
        <p:nvPicPr>
          <p:cNvPr id="54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00" y="3429000"/>
            <a:ext cx="579512" cy="579512"/>
          </a:xfrm>
          <a:prstGeom prst="rect">
            <a:avLst/>
          </a:prstGeom>
          <a:noFill/>
        </p:spPr>
      </p:pic>
      <p:sp>
        <p:nvSpPr>
          <p:cNvPr id="57" name="Obdélník 56"/>
          <p:cNvSpPr/>
          <p:nvPr/>
        </p:nvSpPr>
        <p:spPr>
          <a:xfrm>
            <a:off x="539552" y="5085184"/>
            <a:ext cx="3744416" cy="792088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8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5157192"/>
            <a:ext cx="579512" cy="579512"/>
          </a:xfrm>
          <a:prstGeom prst="rect">
            <a:avLst/>
          </a:prstGeom>
          <a:noFill/>
        </p:spPr>
      </p:pic>
      <p:pic>
        <p:nvPicPr>
          <p:cNvPr id="59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579512" cy="579512"/>
          </a:xfrm>
          <a:prstGeom prst="rect">
            <a:avLst/>
          </a:prstGeom>
          <a:noFill/>
        </p:spPr>
      </p:pic>
      <p:pic>
        <p:nvPicPr>
          <p:cNvPr id="60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5157192"/>
            <a:ext cx="579512" cy="579512"/>
          </a:xfrm>
          <a:prstGeom prst="rect">
            <a:avLst/>
          </a:prstGeom>
          <a:noFill/>
        </p:spPr>
      </p:pic>
      <p:pic>
        <p:nvPicPr>
          <p:cNvPr id="61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157192"/>
            <a:ext cx="579512" cy="579512"/>
          </a:xfrm>
          <a:prstGeom prst="rect">
            <a:avLst/>
          </a:prstGeom>
          <a:noFill/>
        </p:spPr>
      </p:pic>
      <p:pic>
        <p:nvPicPr>
          <p:cNvPr id="62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157192"/>
            <a:ext cx="579512" cy="579512"/>
          </a:xfrm>
          <a:prstGeom prst="rect">
            <a:avLst/>
          </a:prstGeom>
          <a:noFill/>
        </p:spPr>
      </p:pic>
      <p:pic>
        <p:nvPicPr>
          <p:cNvPr id="63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157192"/>
            <a:ext cx="579512" cy="579512"/>
          </a:xfrm>
          <a:prstGeom prst="rect">
            <a:avLst/>
          </a:prstGeom>
          <a:noFill/>
        </p:spPr>
      </p:pic>
      <p:pic>
        <p:nvPicPr>
          <p:cNvPr id="64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157192"/>
            <a:ext cx="579512" cy="579512"/>
          </a:xfrm>
          <a:prstGeom prst="rect">
            <a:avLst/>
          </a:prstGeom>
          <a:noFill/>
        </p:spPr>
      </p:pic>
      <p:pic>
        <p:nvPicPr>
          <p:cNvPr id="65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5157192"/>
            <a:ext cx="579512" cy="579512"/>
          </a:xfrm>
          <a:prstGeom prst="rect">
            <a:avLst/>
          </a:prstGeom>
          <a:noFill/>
        </p:spPr>
      </p:pic>
      <p:sp>
        <p:nvSpPr>
          <p:cNvPr id="75" name="Obdélník 74"/>
          <p:cNvSpPr/>
          <p:nvPr/>
        </p:nvSpPr>
        <p:spPr>
          <a:xfrm>
            <a:off x="5796136" y="5085184"/>
            <a:ext cx="3024336" cy="792088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6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16416" y="5157192"/>
            <a:ext cx="579512" cy="579512"/>
          </a:xfrm>
          <a:prstGeom prst="rect">
            <a:avLst/>
          </a:prstGeom>
          <a:noFill/>
        </p:spPr>
      </p:pic>
      <p:pic>
        <p:nvPicPr>
          <p:cNvPr id="77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5157192"/>
            <a:ext cx="579512" cy="579512"/>
          </a:xfrm>
          <a:prstGeom prst="rect">
            <a:avLst/>
          </a:prstGeom>
          <a:noFill/>
        </p:spPr>
      </p:pic>
      <p:pic>
        <p:nvPicPr>
          <p:cNvPr id="78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5157192"/>
            <a:ext cx="579512" cy="579512"/>
          </a:xfrm>
          <a:prstGeom prst="rect">
            <a:avLst/>
          </a:prstGeom>
          <a:noFill/>
        </p:spPr>
      </p:pic>
      <p:pic>
        <p:nvPicPr>
          <p:cNvPr id="79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5157192"/>
            <a:ext cx="579512" cy="579512"/>
          </a:xfrm>
          <a:prstGeom prst="rect">
            <a:avLst/>
          </a:prstGeom>
          <a:noFill/>
        </p:spPr>
      </p:pic>
      <p:pic>
        <p:nvPicPr>
          <p:cNvPr id="80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5157192"/>
            <a:ext cx="579512" cy="579512"/>
          </a:xfrm>
          <a:prstGeom prst="rect">
            <a:avLst/>
          </a:prstGeom>
          <a:noFill/>
        </p:spPr>
      </p:pic>
      <p:pic>
        <p:nvPicPr>
          <p:cNvPr id="81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5157192"/>
            <a:ext cx="579512" cy="579512"/>
          </a:xfrm>
          <a:prstGeom prst="rect">
            <a:avLst/>
          </a:prstGeom>
          <a:noFill/>
        </p:spPr>
      </p:pic>
      <p:pic>
        <p:nvPicPr>
          <p:cNvPr id="82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376" y="5157192"/>
            <a:ext cx="579512" cy="579512"/>
          </a:xfrm>
          <a:prstGeom prst="rect">
            <a:avLst/>
          </a:prstGeom>
          <a:noFill/>
        </p:spPr>
      </p:pic>
      <p:pic>
        <p:nvPicPr>
          <p:cNvPr id="83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5157192"/>
            <a:ext cx="579512" cy="579512"/>
          </a:xfrm>
          <a:prstGeom prst="rect">
            <a:avLst/>
          </a:prstGeom>
          <a:noFill/>
        </p:spPr>
      </p:pic>
      <p:pic>
        <p:nvPicPr>
          <p:cNvPr id="84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5157192"/>
            <a:ext cx="579512" cy="579512"/>
          </a:xfrm>
          <a:prstGeom prst="rect">
            <a:avLst/>
          </a:prstGeom>
          <a:noFill/>
        </p:spPr>
      </p:pic>
      <p:pic>
        <p:nvPicPr>
          <p:cNvPr id="85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5157192"/>
            <a:ext cx="579512" cy="579512"/>
          </a:xfrm>
          <a:prstGeom prst="rect">
            <a:avLst/>
          </a:prstGeom>
          <a:noFill/>
        </p:spPr>
      </p:pic>
      <p:pic>
        <p:nvPicPr>
          <p:cNvPr id="86" name="Picture 2" descr="C:\Documents and Settings\Švehlovi\Local Settings\Temporary Internet Files\Content.IE5\X2WC5Q8F\MC9004418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772816"/>
            <a:ext cx="579512" cy="579512"/>
          </a:xfrm>
          <a:prstGeom prst="rect">
            <a:avLst/>
          </a:prstGeom>
          <a:noFill/>
        </p:spPr>
      </p:pic>
      <p:cxnSp>
        <p:nvCxnSpPr>
          <p:cNvPr id="88" name="Přímá spojovací čára 87"/>
          <p:cNvCxnSpPr/>
          <p:nvPr/>
        </p:nvCxnSpPr>
        <p:spPr>
          <a:xfrm>
            <a:off x="539552" y="2996952"/>
            <a:ext cx="80648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>
            <a:off x="611560" y="6525344"/>
            <a:ext cx="80648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>
            <a:off x="611560" y="4869160"/>
            <a:ext cx="80648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Zaoblený obdélník 222"/>
          <p:cNvSpPr/>
          <p:nvPr/>
        </p:nvSpPr>
        <p:spPr>
          <a:xfrm>
            <a:off x="539552" y="5085184"/>
            <a:ext cx="1152128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3.5=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4" name="Zaoblený obdélník 223"/>
          <p:cNvSpPr/>
          <p:nvPr/>
        </p:nvSpPr>
        <p:spPr>
          <a:xfrm>
            <a:off x="2987824" y="5589240"/>
            <a:ext cx="1152128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10.5=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5" name="Zaoblený obdélník 224"/>
          <p:cNvSpPr/>
          <p:nvPr/>
        </p:nvSpPr>
        <p:spPr>
          <a:xfrm>
            <a:off x="2987824" y="5085184"/>
            <a:ext cx="1152128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9.5=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6" name="Zaoblený obdélník 225"/>
          <p:cNvSpPr/>
          <p:nvPr/>
        </p:nvSpPr>
        <p:spPr>
          <a:xfrm>
            <a:off x="1763688" y="6093296"/>
            <a:ext cx="1152128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0.5=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7" name="Zaoblený obdélník 226"/>
          <p:cNvSpPr/>
          <p:nvPr/>
        </p:nvSpPr>
        <p:spPr>
          <a:xfrm>
            <a:off x="539552" y="6093296"/>
            <a:ext cx="1152128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6.5=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8" name="Zaoblený obdélník 227"/>
          <p:cNvSpPr/>
          <p:nvPr/>
        </p:nvSpPr>
        <p:spPr>
          <a:xfrm>
            <a:off x="539552" y="5589240"/>
            <a:ext cx="1152128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8.5=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9" name="Zaoblený obdélník 228"/>
          <p:cNvSpPr/>
          <p:nvPr/>
        </p:nvSpPr>
        <p:spPr>
          <a:xfrm>
            <a:off x="1763688" y="5589240"/>
            <a:ext cx="1152128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1.5=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0" name="Zaoblený obdélník 229"/>
          <p:cNvSpPr/>
          <p:nvPr/>
        </p:nvSpPr>
        <p:spPr>
          <a:xfrm>
            <a:off x="1763688" y="5085184"/>
            <a:ext cx="1152128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7.5=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1" name="Zaoblený obdélník 230"/>
          <p:cNvSpPr/>
          <p:nvPr/>
        </p:nvSpPr>
        <p:spPr>
          <a:xfrm>
            <a:off x="4211960" y="5589240"/>
            <a:ext cx="1152128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4.5=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2" name="Zaoblený obdélník 231"/>
          <p:cNvSpPr/>
          <p:nvPr/>
        </p:nvSpPr>
        <p:spPr>
          <a:xfrm>
            <a:off x="4211960" y="6093296"/>
            <a:ext cx="1152128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5.5=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3" name="Zaoblený obdélník 232"/>
          <p:cNvSpPr/>
          <p:nvPr/>
        </p:nvSpPr>
        <p:spPr>
          <a:xfrm>
            <a:off x="2987824" y="6093296"/>
            <a:ext cx="1152128" cy="43204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2.5=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Přiřazuj ke znázornění příklad na násobení a výsledek.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971600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71600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115616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115616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259632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691680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547664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403648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259632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691680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547664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403648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835696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835696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971600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827584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115616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259632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1691680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547664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403648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1835696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971600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827584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1115616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259632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1691680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547664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1403648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1835696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3059832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2915816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3059832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2915816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3203848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3203848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3059832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2915816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3203848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3059832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2915816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3203848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4355976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4211960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4355976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4211960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4499992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4499992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4644008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4932040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4788024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4644008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4932040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4788024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4355976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4211960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4499992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4644008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4932040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4788024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4355976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4211960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Obdélník 66"/>
          <p:cNvSpPr/>
          <p:nvPr/>
        </p:nvSpPr>
        <p:spPr>
          <a:xfrm>
            <a:off x="4499992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Obdélník 67"/>
          <p:cNvSpPr/>
          <p:nvPr/>
        </p:nvSpPr>
        <p:spPr>
          <a:xfrm>
            <a:off x="4644008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4932040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0" name="Obdélník 69"/>
          <p:cNvSpPr/>
          <p:nvPr/>
        </p:nvSpPr>
        <p:spPr>
          <a:xfrm>
            <a:off x="4788024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1" name="Obdélník 70"/>
          <p:cNvSpPr/>
          <p:nvPr/>
        </p:nvSpPr>
        <p:spPr>
          <a:xfrm>
            <a:off x="6156176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Obdélník 71"/>
          <p:cNvSpPr/>
          <p:nvPr/>
        </p:nvSpPr>
        <p:spPr>
          <a:xfrm>
            <a:off x="6012160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Obdélník 72"/>
          <p:cNvSpPr/>
          <p:nvPr/>
        </p:nvSpPr>
        <p:spPr>
          <a:xfrm>
            <a:off x="6156176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Obdélník 73"/>
          <p:cNvSpPr/>
          <p:nvPr/>
        </p:nvSpPr>
        <p:spPr>
          <a:xfrm>
            <a:off x="6012160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5" name="Obdélník 74"/>
          <p:cNvSpPr/>
          <p:nvPr/>
        </p:nvSpPr>
        <p:spPr>
          <a:xfrm>
            <a:off x="6300192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6" name="Obdélník 75"/>
          <p:cNvSpPr/>
          <p:nvPr/>
        </p:nvSpPr>
        <p:spPr>
          <a:xfrm>
            <a:off x="6300192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6444208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8" name="Obdélník 77"/>
          <p:cNvSpPr/>
          <p:nvPr/>
        </p:nvSpPr>
        <p:spPr>
          <a:xfrm>
            <a:off x="6444208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9" name="Obdélník 78"/>
          <p:cNvSpPr/>
          <p:nvPr/>
        </p:nvSpPr>
        <p:spPr>
          <a:xfrm>
            <a:off x="6156176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0" name="Obdélník 79"/>
          <p:cNvSpPr/>
          <p:nvPr/>
        </p:nvSpPr>
        <p:spPr>
          <a:xfrm>
            <a:off x="6012160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1" name="Obdélník 80"/>
          <p:cNvSpPr/>
          <p:nvPr/>
        </p:nvSpPr>
        <p:spPr>
          <a:xfrm>
            <a:off x="6300192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2" name="Obdélník 81"/>
          <p:cNvSpPr/>
          <p:nvPr/>
        </p:nvSpPr>
        <p:spPr>
          <a:xfrm>
            <a:off x="6444208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3" name="Obdélník 82"/>
          <p:cNvSpPr/>
          <p:nvPr/>
        </p:nvSpPr>
        <p:spPr>
          <a:xfrm>
            <a:off x="6156176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4" name="Obdélník 83"/>
          <p:cNvSpPr/>
          <p:nvPr/>
        </p:nvSpPr>
        <p:spPr>
          <a:xfrm>
            <a:off x="6012160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5" name="Obdélník 84"/>
          <p:cNvSpPr/>
          <p:nvPr/>
        </p:nvSpPr>
        <p:spPr>
          <a:xfrm>
            <a:off x="6300192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6" name="Obdélník 85"/>
          <p:cNvSpPr/>
          <p:nvPr/>
        </p:nvSpPr>
        <p:spPr>
          <a:xfrm>
            <a:off x="6444208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bdélník 86"/>
          <p:cNvSpPr/>
          <p:nvPr/>
        </p:nvSpPr>
        <p:spPr>
          <a:xfrm>
            <a:off x="7524328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8" name="Obdélník 87"/>
          <p:cNvSpPr/>
          <p:nvPr/>
        </p:nvSpPr>
        <p:spPr>
          <a:xfrm>
            <a:off x="7380312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9" name="Obdélník 88"/>
          <p:cNvSpPr/>
          <p:nvPr/>
        </p:nvSpPr>
        <p:spPr>
          <a:xfrm>
            <a:off x="7524328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0" name="Obdélník 89"/>
          <p:cNvSpPr/>
          <p:nvPr/>
        </p:nvSpPr>
        <p:spPr>
          <a:xfrm>
            <a:off x="7380312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1" name="Obdélník 90"/>
          <p:cNvSpPr/>
          <p:nvPr/>
        </p:nvSpPr>
        <p:spPr>
          <a:xfrm>
            <a:off x="7668344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2" name="Obdélník 91"/>
          <p:cNvSpPr/>
          <p:nvPr/>
        </p:nvSpPr>
        <p:spPr>
          <a:xfrm>
            <a:off x="7668344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3" name="Obdélník 92"/>
          <p:cNvSpPr/>
          <p:nvPr/>
        </p:nvSpPr>
        <p:spPr>
          <a:xfrm>
            <a:off x="7812360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4" name="Obdélník 93"/>
          <p:cNvSpPr/>
          <p:nvPr/>
        </p:nvSpPr>
        <p:spPr>
          <a:xfrm>
            <a:off x="8244408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5" name="Obdélník 94"/>
          <p:cNvSpPr/>
          <p:nvPr/>
        </p:nvSpPr>
        <p:spPr>
          <a:xfrm>
            <a:off x="8100392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6" name="Obdélník 95"/>
          <p:cNvSpPr/>
          <p:nvPr/>
        </p:nvSpPr>
        <p:spPr>
          <a:xfrm>
            <a:off x="7956376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7" name="Obdélník 96"/>
          <p:cNvSpPr/>
          <p:nvPr/>
        </p:nvSpPr>
        <p:spPr>
          <a:xfrm>
            <a:off x="7812360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8" name="Obdélník 97"/>
          <p:cNvSpPr/>
          <p:nvPr/>
        </p:nvSpPr>
        <p:spPr>
          <a:xfrm>
            <a:off x="8244408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9" name="Obdélník 98"/>
          <p:cNvSpPr/>
          <p:nvPr/>
        </p:nvSpPr>
        <p:spPr>
          <a:xfrm>
            <a:off x="8100392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0" name="Obdélník 99"/>
          <p:cNvSpPr/>
          <p:nvPr/>
        </p:nvSpPr>
        <p:spPr>
          <a:xfrm>
            <a:off x="7956376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1" name="Obdélník 100"/>
          <p:cNvSpPr/>
          <p:nvPr/>
        </p:nvSpPr>
        <p:spPr>
          <a:xfrm>
            <a:off x="8388424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" name="Obdélník 101"/>
          <p:cNvSpPr/>
          <p:nvPr/>
        </p:nvSpPr>
        <p:spPr>
          <a:xfrm>
            <a:off x="8388424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3" name="Obdélník 102"/>
          <p:cNvSpPr/>
          <p:nvPr/>
        </p:nvSpPr>
        <p:spPr>
          <a:xfrm>
            <a:off x="7524328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4" name="Obdélník 103"/>
          <p:cNvSpPr/>
          <p:nvPr/>
        </p:nvSpPr>
        <p:spPr>
          <a:xfrm>
            <a:off x="7380312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5" name="Obdélník 104"/>
          <p:cNvSpPr/>
          <p:nvPr/>
        </p:nvSpPr>
        <p:spPr>
          <a:xfrm>
            <a:off x="7668344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6" name="Obdélník 105"/>
          <p:cNvSpPr/>
          <p:nvPr/>
        </p:nvSpPr>
        <p:spPr>
          <a:xfrm>
            <a:off x="7812360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7" name="Obdélník 106"/>
          <p:cNvSpPr/>
          <p:nvPr/>
        </p:nvSpPr>
        <p:spPr>
          <a:xfrm>
            <a:off x="8244408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8" name="Obdélník 107"/>
          <p:cNvSpPr/>
          <p:nvPr/>
        </p:nvSpPr>
        <p:spPr>
          <a:xfrm>
            <a:off x="8100392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9" name="Obdélník 108"/>
          <p:cNvSpPr/>
          <p:nvPr/>
        </p:nvSpPr>
        <p:spPr>
          <a:xfrm>
            <a:off x="7956376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0" name="Obdélník 109"/>
          <p:cNvSpPr/>
          <p:nvPr/>
        </p:nvSpPr>
        <p:spPr>
          <a:xfrm>
            <a:off x="8388424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1" name="Obdélník 110"/>
          <p:cNvSpPr/>
          <p:nvPr/>
        </p:nvSpPr>
        <p:spPr>
          <a:xfrm>
            <a:off x="7524328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2" name="Obdélník 111"/>
          <p:cNvSpPr/>
          <p:nvPr/>
        </p:nvSpPr>
        <p:spPr>
          <a:xfrm>
            <a:off x="7380312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3" name="Obdélník 112"/>
          <p:cNvSpPr/>
          <p:nvPr/>
        </p:nvSpPr>
        <p:spPr>
          <a:xfrm>
            <a:off x="7668344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4" name="Obdélník 113"/>
          <p:cNvSpPr/>
          <p:nvPr/>
        </p:nvSpPr>
        <p:spPr>
          <a:xfrm>
            <a:off x="7812360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5" name="Obdélník 114"/>
          <p:cNvSpPr/>
          <p:nvPr/>
        </p:nvSpPr>
        <p:spPr>
          <a:xfrm>
            <a:off x="8244408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6" name="Obdélník 115"/>
          <p:cNvSpPr/>
          <p:nvPr/>
        </p:nvSpPr>
        <p:spPr>
          <a:xfrm>
            <a:off x="8100392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7" name="Obdélník 116"/>
          <p:cNvSpPr/>
          <p:nvPr/>
        </p:nvSpPr>
        <p:spPr>
          <a:xfrm>
            <a:off x="7956376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8" name="Obdélník 117"/>
          <p:cNvSpPr/>
          <p:nvPr/>
        </p:nvSpPr>
        <p:spPr>
          <a:xfrm>
            <a:off x="8388424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9" name="Obdélník 118"/>
          <p:cNvSpPr/>
          <p:nvPr/>
        </p:nvSpPr>
        <p:spPr>
          <a:xfrm>
            <a:off x="7236296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0" name="Obdélník 119"/>
          <p:cNvSpPr/>
          <p:nvPr/>
        </p:nvSpPr>
        <p:spPr>
          <a:xfrm>
            <a:off x="7092280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1" name="Obdélník 120"/>
          <p:cNvSpPr/>
          <p:nvPr/>
        </p:nvSpPr>
        <p:spPr>
          <a:xfrm>
            <a:off x="7236296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" name="Obdélník 121"/>
          <p:cNvSpPr/>
          <p:nvPr/>
        </p:nvSpPr>
        <p:spPr>
          <a:xfrm>
            <a:off x="7092280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3" name="Obdélník 122"/>
          <p:cNvSpPr/>
          <p:nvPr/>
        </p:nvSpPr>
        <p:spPr>
          <a:xfrm>
            <a:off x="7236296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4" name="Obdélník 123"/>
          <p:cNvSpPr/>
          <p:nvPr/>
        </p:nvSpPr>
        <p:spPr>
          <a:xfrm>
            <a:off x="7092280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5" name="Obdélník 124"/>
          <p:cNvSpPr/>
          <p:nvPr/>
        </p:nvSpPr>
        <p:spPr>
          <a:xfrm>
            <a:off x="7236296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6" name="Obdélník 125"/>
          <p:cNvSpPr/>
          <p:nvPr/>
        </p:nvSpPr>
        <p:spPr>
          <a:xfrm>
            <a:off x="7092280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7" name="Obdélník 126"/>
          <p:cNvSpPr/>
          <p:nvPr/>
        </p:nvSpPr>
        <p:spPr>
          <a:xfrm>
            <a:off x="2843808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8" name="Obdélník 127"/>
          <p:cNvSpPr/>
          <p:nvPr/>
        </p:nvSpPr>
        <p:spPr>
          <a:xfrm>
            <a:off x="2843808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9" name="Obdélník 128"/>
          <p:cNvSpPr/>
          <p:nvPr/>
        </p:nvSpPr>
        <p:spPr>
          <a:xfrm>
            <a:off x="2843808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0" name="Obdélník 129"/>
          <p:cNvSpPr/>
          <p:nvPr/>
        </p:nvSpPr>
        <p:spPr>
          <a:xfrm>
            <a:off x="2843808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1" name="Obdélník 130"/>
          <p:cNvSpPr/>
          <p:nvPr/>
        </p:nvSpPr>
        <p:spPr>
          <a:xfrm>
            <a:off x="6300192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2" name="Obdélník 131"/>
          <p:cNvSpPr/>
          <p:nvPr/>
        </p:nvSpPr>
        <p:spPr>
          <a:xfrm>
            <a:off x="6156176" y="198884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3" name="Obdélník 132"/>
          <p:cNvSpPr/>
          <p:nvPr/>
        </p:nvSpPr>
        <p:spPr>
          <a:xfrm>
            <a:off x="6300192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4" name="Obdélník 133"/>
          <p:cNvSpPr/>
          <p:nvPr/>
        </p:nvSpPr>
        <p:spPr>
          <a:xfrm>
            <a:off x="6156176" y="213285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5" name="Obdélník 134"/>
          <p:cNvSpPr/>
          <p:nvPr/>
        </p:nvSpPr>
        <p:spPr>
          <a:xfrm>
            <a:off x="6300192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6" name="Obdélník 135"/>
          <p:cNvSpPr/>
          <p:nvPr/>
        </p:nvSpPr>
        <p:spPr>
          <a:xfrm>
            <a:off x="6156176" y="184482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7" name="Obdélník 136"/>
          <p:cNvSpPr/>
          <p:nvPr/>
        </p:nvSpPr>
        <p:spPr>
          <a:xfrm>
            <a:off x="6300192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8" name="Obdélník 137"/>
          <p:cNvSpPr/>
          <p:nvPr/>
        </p:nvSpPr>
        <p:spPr>
          <a:xfrm>
            <a:off x="6156176" y="170080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9" name="Obdélník 138"/>
          <p:cNvSpPr/>
          <p:nvPr/>
        </p:nvSpPr>
        <p:spPr>
          <a:xfrm>
            <a:off x="4355976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0" name="Obdélník 139"/>
          <p:cNvSpPr/>
          <p:nvPr/>
        </p:nvSpPr>
        <p:spPr>
          <a:xfrm>
            <a:off x="4211960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1" name="Obdélník 140"/>
          <p:cNvSpPr/>
          <p:nvPr/>
        </p:nvSpPr>
        <p:spPr>
          <a:xfrm>
            <a:off x="4355976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2" name="Obdélník 141"/>
          <p:cNvSpPr/>
          <p:nvPr/>
        </p:nvSpPr>
        <p:spPr>
          <a:xfrm>
            <a:off x="4211960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3" name="Obdélník 142"/>
          <p:cNvSpPr/>
          <p:nvPr/>
        </p:nvSpPr>
        <p:spPr>
          <a:xfrm>
            <a:off x="4499992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4" name="Obdélník 143"/>
          <p:cNvSpPr/>
          <p:nvPr/>
        </p:nvSpPr>
        <p:spPr>
          <a:xfrm>
            <a:off x="4499992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5" name="Obdélník 144"/>
          <p:cNvSpPr/>
          <p:nvPr/>
        </p:nvSpPr>
        <p:spPr>
          <a:xfrm>
            <a:off x="4644008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6" name="Obdélník 145"/>
          <p:cNvSpPr/>
          <p:nvPr/>
        </p:nvSpPr>
        <p:spPr>
          <a:xfrm>
            <a:off x="4788024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7" name="Obdélník 146"/>
          <p:cNvSpPr/>
          <p:nvPr/>
        </p:nvSpPr>
        <p:spPr>
          <a:xfrm>
            <a:off x="4644008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8" name="Obdélník 147"/>
          <p:cNvSpPr/>
          <p:nvPr/>
        </p:nvSpPr>
        <p:spPr>
          <a:xfrm>
            <a:off x="4788024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9" name="Obdélník 148"/>
          <p:cNvSpPr/>
          <p:nvPr/>
        </p:nvSpPr>
        <p:spPr>
          <a:xfrm>
            <a:off x="4355976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0" name="Obdélník 149"/>
          <p:cNvSpPr/>
          <p:nvPr/>
        </p:nvSpPr>
        <p:spPr>
          <a:xfrm>
            <a:off x="4211960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1" name="Obdélník 150"/>
          <p:cNvSpPr/>
          <p:nvPr/>
        </p:nvSpPr>
        <p:spPr>
          <a:xfrm>
            <a:off x="4499992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2" name="Obdélník 151"/>
          <p:cNvSpPr/>
          <p:nvPr/>
        </p:nvSpPr>
        <p:spPr>
          <a:xfrm>
            <a:off x="4644008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3" name="Obdélník 152"/>
          <p:cNvSpPr/>
          <p:nvPr/>
        </p:nvSpPr>
        <p:spPr>
          <a:xfrm>
            <a:off x="4788024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4" name="Obdélník 153"/>
          <p:cNvSpPr/>
          <p:nvPr/>
        </p:nvSpPr>
        <p:spPr>
          <a:xfrm>
            <a:off x="4355976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5" name="Obdélník 154"/>
          <p:cNvSpPr/>
          <p:nvPr/>
        </p:nvSpPr>
        <p:spPr>
          <a:xfrm>
            <a:off x="4211960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6" name="Obdélník 155"/>
          <p:cNvSpPr/>
          <p:nvPr/>
        </p:nvSpPr>
        <p:spPr>
          <a:xfrm>
            <a:off x="4499992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7" name="Obdélník 156"/>
          <p:cNvSpPr/>
          <p:nvPr/>
        </p:nvSpPr>
        <p:spPr>
          <a:xfrm>
            <a:off x="4644008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8" name="Obdélník 157"/>
          <p:cNvSpPr/>
          <p:nvPr/>
        </p:nvSpPr>
        <p:spPr>
          <a:xfrm>
            <a:off x="4788024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9" name="Obdélník 158"/>
          <p:cNvSpPr/>
          <p:nvPr/>
        </p:nvSpPr>
        <p:spPr>
          <a:xfrm>
            <a:off x="7524328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0" name="Obdélník 159"/>
          <p:cNvSpPr/>
          <p:nvPr/>
        </p:nvSpPr>
        <p:spPr>
          <a:xfrm>
            <a:off x="7380312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1" name="Obdélník 160"/>
          <p:cNvSpPr/>
          <p:nvPr/>
        </p:nvSpPr>
        <p:spPr>
          <a:xfrm>
            <a:off x="7524328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2" name="Obdélník 161"/>
          <p:cNvSpPr/>
          <p:nvPr/>
        </p:nvSpPr>
        <p:spPr>
          <a:xfrm>
            <a:off x="7380312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3" name="Obdélník 162"/>
          <p:cNvSpPr/>
          <p:nvPr/>
        </p:nvSpPr>
        <p:spPr>
          <a:xfrm>
            <a:off x="7668344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4" name="Obdélník 163"/>
          <p:cNvSpPr/>
          <p:nvPr/>
        </p:nvSpPr>
        <p:spPr>
          <a:xfrm>
            <a:off x="7668344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5" name="Obdélník 164"/>
          <p:cNvSpPr/>
          <p:nvPr/>
        </p:nvSpPr>
        <p:spPr>
          <a:xfrm>
            <a:off x="7812360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6" name="Obdélník 165"/>
          <p:cNvSpPr/>
          <p:nvPr/>
        </p:nvSpPr>
        <p:spPr>
          <a:xfrm>
            <a:off x="8244408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7" name="Obdélník 166"/>
          <p:cNvSpPr/>
          <p:nvPr/>
        </p:nvSpPr>
        <p:spPr>
          <a:xfrm>
            <a:off x="8100392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8" name="Obdélník 167"/>
          <p:cNvSpPr/>
          <p:nvPr/>
        </p:nvSpPr>
        <p:spPr>
          <a:xfrm>
            <a:off x="7956376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9" name="Obdélník 168"/>
          <p:cNvSpPr/>
          <p:nvPr/>
        </p:nvSpPr>
        <p:spPr>
          <a:xfrm>
            <a:off x="7812360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0" name="Obdélník 169"/>
          <p:cNvSpPr/>
          <p:nvPr/>
        </p:nvSpPr>
        <p:spPr>
          <a:xfrm>
            <a:off x="8244408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1" name="Obdélník 170"/>
          <p:cNvSpPr/>
          <p:nvPr/>
        </p:nvSpPr>
        <p:spPr>
          <a:xfrm>
            <a:off x="8100392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2" name="Obdélník 171"/>
          <p:cNvSpPr/>
          <p:nvPr/>
        </p:nvSpPr>
        <p:spPr>
          <a:xfrm>
            <a:off x="7956376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3" name="Obdélník 172"/>
          <p:cNvSpPr/>
          <p:nvPr/>
        </p:nvSpPr>
        <p:spPr>
          <a:xfrm>
            <a:off x="7524328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4" name="Obdélník 173"/>
          <p:cNvSpPr/>
          <p:nvPr/>
        </p:nvSpPr>
        <p:spPr>
          <a:xfrm>
            <a:off x="7380312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5" name="Obdélník 174"/>
          <p:cNvSpPr/>
          <p:nvPr/>
        </p:nvSpPr>
        <p:spPr>
          <a:xfrm>
            <a:off x="7668344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6" name="Obdélník 175"/>
          <p:cNvSpPr/>
          <p:nvPr/>
        </p:nvSpPr>
        <p:spPr>
          <a:xfrm>
            <a:off x="7812360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7" name="Obdélník 176"/>
          <p:cNvSpPr/>
          <p:nvPr/>
        </p:nvSpPr>
        <p:spPr>
          <a:xfrm>
            <a:off x="8244408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8" name="Obdélník 177"/>
          <p:cNvSpPr/>
          <p:nvPr/>
        </p:nvSpPr>
        <p:spPr>
          <a:xfrm>
            <a:off x="8100392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9" name="Obdélník 178"/>
          <p:cNvSpPr/>
          <p:nvPr/>
        </p:nvSpPr>
        <p:spPr>
          <a:xfrm>
            <a:off x="7956376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0" name="Obdélník 179"/>
          <p:cNvSpPr/>
          <p:nvPr/>
        </p:nvSpPr>
        <p:spPr>
          <a:xfrm>
            <a:off x="7524328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1" name="Obdélník 180"/>
          <p:cNvSpPr/>
          <p:nvPr/>
        </p:nvSpPr>
        <p:spPr>
          <a:xfrm>
            <a:off x="7380312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2" name="Obdélník 181"/>
          <p:cNvSpPr/>
          <p:nvPr/>
        </p:nvSpPr>
        <p:spPr>
          <a:xfrm>
            <a:off x="7668344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3" name="Obdélník 182"/>
          <p:cNvSpPr/>
          <p:nvPr/>
        </p:nvSpPr>
        <p:spPr>
          <a:xfrm>
            <a:off x="7812360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4" name="Obdélník 183"/>
          <p:cNvSpPr/>
          <p:nvPr/>
        </p:nvSpPr>
        <p:spPr>
          <a:xfrm>
            <a:off x="8244408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5" name="Obdélník 184"/>
          <p:cNvSpPr/>
          <p:nvPr/>
        </p:nvSpPr>
        <p:spPr>
          <a:xfrm>
            <a:off x="8100392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6" name="Obdélník 185"/>
          <p:cNvSpPr/>
          <p:nvPr/>
        </p:nvSpPr>
        <p:spPr>
          <a:xfrm>
            <a:off x="7956376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7" name="Obdélník 186"/>
          <p:cNvSpPr/>
          <p:nvPr/>
        </p:nvSpPr>
        <p:spPr>
          <a:xfrm>
            <a:off x="899592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8" name="Obdélník 187"/>
          <p:cNvSpPr/>
          <p:nvPr/>
        </p:nvSpPr>
        <p:spPr>
          <a:xfrm>
            <a:off x="755576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9" name="Obdélník 188"/>
          <p:cNvSpPr/>
          <p:nvPr/>
        </p:nvSpPr>
        <p:spPr>
          <a:xfrm>
            <a:off x="899592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0" name="Obdélník 189"/>
          <p:cNvSpPr/>
          <p:nvPr/>
        </p:nvSpPr>
        <p:spPr>
          <a:xfrm>
            <a:off x="755576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1" name="Obdélník 190"/>
          <p:cNvSpPr/>
          <p:nvPr/>
        </p:nvSpPr>
        <p:spPr>
          <a:xfrm>
            <a:off x="1043608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2" name="Obdélník 191"/>
          <p:cNvSpPr/>
          <p:nvPr/>
        </p:nvSpPr>
        <p:spPr>
          <a:xfrm>
            <a:off x="1043608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3" name="Obdélník 192"/>
          <p:cNvSpPr/>
          <p:nvPr/>
        </p:nvSpPr>
        <p:spPr>
          <a:xfrm>
            <a:off x="1187624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4" name="Obdélník 193"/>
          <p:cNvSpPr/>
          <p:nvPr/>
        </p:nvSpPr>
        <p:spPr>
          <a:xfrm>
            <a:off x="1619672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5" name="Obdélník 194"/>
          <p:cNvSpPr/>
          <p:nvPr/>
        </p:nvSpPr>
        <p:spPr>
          <a:xfrm>
            <a:off x="1475656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6" name="Obdélník 195"/>
          <p:cNvSpPr/>
          <p:nvPr/>
        </p:nvSpPr>
        <p:spPr>
          <a:xfrm>
            <a:off x="1331640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7" name="Obdélník 196"/>
          <p:cNvSpPr/>
          <p:nvPr/>
        </p:nvSpPr>
        <p:spPr>
          <a:xfrm>
            <a:off x="1187624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8" name="Obdélník 197"/>
          <p:cNvSpPr/>
          <p:nvPr/>
        </p:nvSpPr>
        <p:spPr>
          <a:xfrm>
            <a:off x="1619672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9" name="Obdélník 198"/>
          <p:cNvSpPr/>
          <p:nvPr/>
        </p:nvSpPr>
        <p:spPr>
          <a:xfrm>
            <a:off x="1475656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0" name="Obdélník 199"/>
          <p:cNvSpPr/>
          <p:nvPr/>
        </p:nvSpPr>
        <p:spPr>
          <a:xfrm>
            <a:off x="1331640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1" name="Obdélník 200"/>
          <p:cNvSpPr/>
          <p:nvPr/>
        </p:nvSpPr>
        <p:spPr>
          <a:xfrm>
            <a:off x="1763688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2" name="Obdélník 201"/>
          <p:cNvSpPr/>
          <p:nvPr/>
        </p:nvSpPr>
        <p:spPr>
          <a:xfrm>
            <a:off x="1763688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3" name="Obdélník 202"/>
          <p:cNvSpPr/>
          <p:nvPr/>
        </p:nvSpPr>
        <p:spPr>
          <a:xfrm>
            <a:off x="899592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4" name="Obdélník 203"/>
          <p:cNvSpPr/>
          <p:nvPr/>
        </p:nvSpPr>
        <p:spPr>
          <a:xfrm>
            <a:off x="755576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5" name="Obdélník 204"/>
          <p:cNvSpPr/>
          <p:nvPr/>
        </p:nvSpPr>
        <p:spPr>
          <a:xfrm>
            <a:off x="1043608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6" name="Obdélník 205"/>
          <p:cNvSpPr/>
          <p:nvPr/>
        </p:nvSpPr>
        <p:spPr>
          <a:xfrm>
            <a:off x="1187624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7" name="Obdélník 206"/>
          <p:cNvSpPr/>
          <p:nvPr/>
        </p:nvSpPr>
        <p:spPr>
          <a:xfrm>
            <a:off x="1619672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8" name="Obdélník 207"/>
          <p:cNvSpPr/>
          <p:nvPr/>
        </p:nvSpPr>
        <p:spPr>
          <a:xfrm>
            <a:off x="1475656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9" name="Obdélník 208"/>
          <p:cNvSpPr/>
          <p:nvPr/>
        </p:nvSpPr>
        <p:spPr>
          <a:xfrm>
            <a:off x="1331640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0" name="Obdélník 209"/>
          <p:cNvSpPr/>
          <p:nvPr/>
        </p:nvSpPr>
        <p:spPr>
          <a:xfrm>
            <a:off x="1763688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1" name="Obdélník 210"/>
          <p:cNvSpPr/>
          <p:nvPr/>
        </p:nvSpPr>
        <p:spPr>
          <a:xfrm>
            <a:off x="899592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2" name="Obdélník 211"/>
          <p:cNvSpPr/>
          <p:nvPr/>
        </p:nvSpPr>
        <p:spPr>
          <a:xfrm>
            <a:off x="755576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3" name="Obdélník 212"/>
          <p:cNvSpPr/>
          <p:nvPr/>
        </p:nvSpPr>
        <p:spPr>
          <a:xfrm>
            <a:off x="1043608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4" name="Obdélník 213"/>
          <p:cNvSpPr/>
          <p:nvPr/>
        </p:nvSpPr>
        <p:spPr>
          <a:xfrm>
            <a:off x="1187624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5" name="Obdélník 214"/>
          <p:cNvSpPr/>
          <p:nvPr/>
        </p:nvSpPr>
        <p:spPr>
          <a:xfrm>
            <a:off x="1619672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6" name="Obdélník 215"/>
          <p:cNvSpPr/>
          <p:nvPr/>
        </p:nvSpPr>
        <p:spPr>
          <a:xfrm>
            <a:off x="1475656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7" name="Obdélník 216"/>
          <p:cNvSpPr/>
          <p:nvPr/>
        </p:nvSpPr>
        <p:spPr>
          <a:xfrm>
            <a:off x="1331640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8" name="Obdélník 217"/>
          <p:cNvSpPr/>
          <p:nvPr/>
        </p:nvSpPr>
        <p:spPr>
          <a:xfrm>
            <a:off x="1763688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9" name="Obdélník 218"/>
          <p:cNvSpPr/>
          <p:nvPr/>
        </p:nvSpPr>
        <p:spPr>
          <a:xfrm>
            <a:off x="1907704" y="371703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0" name="Obdélník 219"/>
          <p:cNvSpPr/>
          <p:nvPr/>
        </p:nvSpPr>
        <p:spPr>
          <a:xfrm>
            <a:off x="1907704" y="3861048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1" name="Obdélník 220"/>
          <p:cNvSpPr/>
          <p:nvPr/>
        </p:nvSpPr>
        <p:spPr>
          <a:xfrm>
            <a:off x="1907704" y="3573016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2" name="Obdélník 221"/>
          <p:cNvSpPr/>
          <p:nvPr/>
        </p:nvSpPr>
        <p:spPr>
          <a:xfrm>
            <a:off x="1907704" y="3429000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4" name="Obdélník 233"/>
          <p:cNvSpPr/>
          <p:nvPr/>
        </p:nvSpPr>
        <p:spPr>
          <a:xfrm>
            <a:off x="7524328" y="5589240"/>
            <a:ext cx="576064" cy="4320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</a:t>
            </a:r>
            <a:endParaRPr lang="cs-CZ" sz="2400" dirty="0"/>
          </a:p>
        </p:txBody>
      </p:sp>
      <p:sp>
        <p:nvSpPr>
          <p:cNvPr id="246" name="Obdélník 245"/>
          <p:cNvSpPr/>
          <p:nvPr/>
        </p:nvSpPr>
        <p:spPr>
          <a:xfrm>
            <a:off x="6876256" y="5589240"/>
            <a:ext cx="576064" cy="4320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50</a:t>
            </a:r>
            <a:endParaRPr lang="cs-CZ" sz="2400" dirty="0"/>
          </a:p>
        </p:txBody>
      </p:sp>
      <p:sp>
        <p:nvSpPr>
          <p:cNvPr id="247" name="Obdélník 246"/>
          <p:cNvSpPr/>
          <p:nvPr/>
        </p:nvSpPr>
        <p:spPr>
          <a:xfrm>
            <a:off x="6228184" y="5589240"/>
            <a:ext cx="576064" cy="4320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25</a:t>
            </a:r>
            <a:endParaRPr lang="cs-CZ" sz="2400" dirty="0"/>
          </a:p>
        </p:txBody>
      </p:sp>
      <p:sp>
        <p:nvSpPr>
          <p:cNvPr id="248" name="Obdélník 247"/>
          <p:cNvSpPr/>
          <p:nvPr/>
        </p:nvSpPr>
        <p:spPr>
          <a:xfrm>
            <a:off x="5508104" y="5589240"/>
            <a:ext cx="576064" cy="4320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249" name="Obdélník 248"/>
          <p:cNvSpPr/>
          <p:nvPr/>
        </p:nvSpPr>
        <p:spPr>
          <a:xfrm>
            <a:off x="8172400" y="6093296"/>
            <a:ext cx="576064" cy="4320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45</a:t>
            </a:r>
            <a:endParaRPr lang="cs-CZ" sz="2400" dirty="0"/>
          </a:p>
        </p:txBody>
      </p:sp>
      <p:sp>
        <p:nvSpPr>
          <p:cNvPr id="250" name="Obdélník 249"/>
          <p:cNvSpPr/>
          <p:nvPr/>
        </p:nvSpPr>
        <p:spPr>
          <a:xfrm>
            <a:off x="7524328" y="6093296"/>
            <a:ext cx="576064" cy="4320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15</a:t>
            </a:r>
            <a:endParaRPr lang="cs-CZ" sz="2400" dirty="0"/>
          </a:p>
        </p:txBody>
      </p:sp>
      <p:sp>
        <p:nvSpPr>
          <p:cNvPr id="251" name="Obdélník 250"/>
          <p:cNvSpPr/>
          <p:nvPr/>
        </p:nvSpPr>
        <p:spPr>
          <a:xfrm>
            <a:off x="6876256" y="6093296"/>
            <a:ext cx="576064" cy="4320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252" name="Obdélník 251"/>
          <p:cNvSpPr/>
          <p:nvPr/>
        </p:nvSpPr>
        <p:spPr>
          <a:xfrm>
            <a:off x="6228184" y="6093296"/>
            <a:ext cx="576064" cy="4320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253" name="Obdélník 252"/>
          <p:cNvSpPr/>
          <p:nvPr/>
        </p:nvSpPr>
        <p:spPr>
          <a:xfrm>
            <a:off x="5508104" y="6093296"/>
            <a:ext cx="576064" cy="4320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40</a:t>
            </a:r>
            <a:endParaRPr lang="cs-CZ" sz="2400" dirty="0"/>
          </a:p>
        </p:txBody>
      </p:sp>
      <p:sp>
        <p:nvSpPr>
          <p:cNvPr id="254" name="Obdélník 253"/>
          <p:cNvSpPr/>
          <p:nvPr/>
        </p:nvSpPr>
        <p:spPr>
          <a:xfrm>
            <a:off x="8172400" y="5589240"/>
            <a:ext cx="576064" cy="4320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35</a:t>
            </a:r>
            <a:endParaRPr lang="cs-CZ" sz="2400" dirty="0"/>
          </a:p>
        </p:txBody>
      </p:sp>
      <p:sp>
        <p:nvSpPr>
          <p:cNvPr id="255" name="Obdélník 254"/>
          <p:cNvSpPr/>
          <p:nvPr/>
        </p:nvSpPr>
        <p:spPr>
          <a:xfrm>
            <a:off x="5508104" y="5085184"/>
            <a:ext cx="576064" cy="432048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</a:t>
            </a:r>
            <a:endParaRPr lang="cs-CZ" sz="2400" dirty="0"/>
          </a:p>
        </p:txBody>
      </p:sp>
      <p:cxnSp>
        <p:nvCxnSpPr>
          <p:cNvPr id="257" name="Přímá spojovací čára 256"/>
          <p:cNvCxnSpPr/>
          <p:nvPr/>
        </p:nvCxnSpPr>
        <p:spPr>
          <a:xfrm>
            <a:off x="611560" y="2924944"/>
            <a:ext cx="82809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8" name="Přímá spojovací čára 257"/>
          <p:cNvCxnSpPr/>
          <p:nvPr/>
        </p:nvCxnSpPr>
        <p:spPr>
          <a:xfrm>
            <a:off x="539552" y="4581128"/>
            <a:ext cx="828092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6" name="Obdélník 255"/>
          <p:cNvSpPr/>
          <p:nvPr/>
        </p:nvSpPr>
        <p:spPr>
          <a:xfrm>
            <a:off x="971600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9" name="Obdélník 258"/>
          <p:cNvSpPr/>
          <p:nvPr/>
        </p:nvSpPr>
        <p:spPr>
          <a:xfrm>
            <a:off x="827584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0" name="Obdélník 259"/>
          <p:cNvSpPr/>
          <p:nvPr/>
        </p:nvSpPr>
        <p:spPr>
          <a:xfrm>
            <a:off x="1115616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1" name="Obdélník 260"/>
          <p:cNvSpPr/>
          <p:nvPr/>
        </p:nvSpPr>
        <p:spPr>
          <a:xfrm>
            <a:off x="1259632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2" name="Obdélník 261"/>
          <p:cNvSpPr/>
          <p:nvPr/>
        </p:nvSpPr>
        <p:spPr>
          <a:xfrm>
            <a:off x="1691680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3" name="Obdélník 262"/>
          <p:cNvSpPr/>
          <p:nvPr/>
        </p:nvSpPr>
        <p:spPr>
          <a:xfrm>
            <a:off x="1547664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4" name="Obdélník 263"/>
          <p:cNvSpPr/>
          <p:nvPr/>
        </p:nvSpPr>
        <p:spPr>
          <a:xfrm>
            <a:off x="1403648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5" name="Obdélník 264"/>
          <p:cNvSpPr/>
          <p:nvPr/>
        </p:nvSpPr>
        <p:spPr>
          <a:xfrm>
            <a:off x="1835696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6" name="Obdélník 265"/>
          <p:cNvSpPr/>
          <p:nvPr/>
        </p:nvSpPr>
        <p:spPr>
          <a:xfrm>
            <a:off x="3059832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7" name="Obdélník 266"/>
          <p:cNvSpPr/>
          <p:nvPr/>
        </p:nvSpPr>
        <p:spPr>
          <a:xfrm>
            <a:off x="2915816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8" name="Obdélník 267"/>
          <p:cNvSpPr/>
          <p:nvPr/>
        </p:nvSpPr>
        <p:spPr>
          <a:xfrm>
            <a:off x="3203848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9" name="Obdélník 268"/>
          <p:cNvSpPr/>
          <p:nvPr/>
        </p:nvSpPr>
        <p:spPr>
          <a:xfrm>
            <a:off x="4355976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0" name="Obdélník 269"/>
          <p:cNvSpPr/>
          <p:nvPr/>
        </p:nvSpPr>
        <p:spPr>
          <a:xfrm>
            <a:off x="4211960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1" name="Obdélník 270"/>
          <p:cNvSpPr/>
          <p:nvPr/>
        </p:nvSpPr>
        <p:spPr>
          <a:xfrm>
            <a:off x="4499992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2" name="Obdélník 271"/>
          <p:cNvSpPr/>
          <p:nvPr/>
        </p:nvSpPr>
        <p:spPr>
          <a:xfrm>
            <a:off x="4644008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3" name="Obdélník 272"/>
          <p:cNvSpPr/>
          <p:nvPr/>
        </p:nvSpPr>
        <p:spPr>
          <a:xfrm>
            <a:off x="4932040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4" name="Obdélník 273"/>
          <p:cNvSpPr/>
          <p:nvPr/>
        </p:nvSpPr>
        <p:spPr>
          <a:xfrm>
            <a:off x="4788024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5" name="Obdélník 274"/>
          <p:cNvSpPr/>
          <p:nvPr/>
        </p:nvSpPr>
        <p:spPr>
          <a:xfrm>
            <a:off x="6300192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6" name="Obdélník 275"/>
          <p:cNvSpPr/>
          <p:nvPr/>
        </p:nvSpPr>
        <p:spPr>
          <a:xfrm>
            <a:off x="6156176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7" name="Obdélník 276"/>
          <p:cNvSpPr/>
          <p:nvPr/>
        </p:nvSpPr>
        <p:spPr>
          <a:xfrm>
            <a:off x="7524328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8" name="Obdélník 277"/>
          <p:cNvSpPr/>
          <p:nvPr/>
        </p:nvSpPr>
        <p:spPr>
          <a:xfrm>
            <a:off x="7380312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9" name="Obdélník 278"/>
          <p:cNvSpPr/>
          <p:nvPr/>
        </p:nvSpPr>
        <p:spPr>
          <a:xfrm>
            <a:off x="7668344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0" name="Obdélník 279"/>
          <p:cNvSpPr/>
          <p:nvPr/>
        </p:nvSpPr>
        <p:spPr>
          <a:xfrm>
            <a:off x="7812360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1" name="Obdélník 280"/>
          <p:cNvSpPr/>
          <p:nvPr/>
        </p:nvSpPr>
        <p:spPr>
          <a:xfrm>
            <a:off x="8244408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2" name="Obdélník 281"/>
          <p:cNvSpPr/>
          <p:nvPr/>
        </p:nvSpPr>
        <p:spPr>
          <a:xfrm>
            <a:off x="8100392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3" name="Obdélník 282"/>
          <p:cNvSpPr/>
          <p:nvPr/>
        </p:nvSpPr>
        <p:spPr>
          <a:xfrm>
            <a:off x="7956376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4" name="Obdélník 283"/>
          <p:cNvSpPr/>
          <p:nvPr/>
        </p:nvSpPr>
        <p:spPr>
          <a:xfrm>
            <a:off x="8388424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5" name="Obdélník 284"/>
          <p:cNvSpPr/>
          <p:nvPr/>
        </p:nvSpPr>
        <p:spPr>
          <a:xfrm>
            <a:off x="7236296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6" name="Obdélník 285"/>
          <p:cNvSpPr/>
          <p:nvPr/>
        </p:nvSpPr>
        <p:spPr>
          <a:xfrm>
            <a:off x="7092280" y="1556792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7" name="Obdélník 286"/>
          <p:cNvSpPr/>
          <p:nvPr/>
        </p:nvSpPr>
        <p:spPr>
          <a:xfrm>
            <a:off x="899592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8" name="Obdélník 287"/>
          <p:cNvSpPr/>
          <p:nvPr/>
        </p:nvSpPr>
        <p:spPr>
          <a:xfrm>
            <a:off x="755576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9" name="Obdélník 288"/>
          <p:cNvSpPr/>
          <p:nvPr/>
        </p:nvSpPr>
        <p:spPr>
          <a:xfrm>
            <a:off x="1043608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0" name="Obdélník 289"/>
          <p:cNvSpPr/>
          <p:nvPr/>
        </p:nvSpPr>
        <p:spPr>
          <a:xfrm>
            <a:off x="1187624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1" name="Obdélník 290"/>
          <p:cNvSpPr/>
          <p:nvPr/>
        </p:nvSpPr>
        <p:spPr>
          <a:xfrm>
            <a:off x="1619672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2" name="Obdélník 291"/>
          <p:cNvSpPr/>
          <p:nvPr/>
        </p:nvSpPr>
        <p:spPr>
          <a:xfrm>
            <a:off x="1475656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3" name="Obdélník 292"/>
          <p:cNvSpPr/>
          <p:nvPr/>
        </p:nvSpPr>
        <p:spPr>
          <a:xfrm>
            <a:off x="1331640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4" name="Obdélník 293"/>
          <p:cNvSpPr/>
          <p:nvPr/>
        </p:nvSpPr>
        <p:spPr>
          <a:xfrm>
            <a:off x="1763688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5" name="Obdélník 294"/>
          <p:cNvSpPr/>
          <p:nvPr/>
        </p:nvSpPr>
        <p:spPr>
          <a:xfrm>
            <a:off x="1907704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6" name="Obdélník 295"/>
          <p:cNvSpPr/>
          <p:nvPr/>
        </p:nvSpPr>
        <p:spPr>
          <a:xfrm>
            <a:off x="2843808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7" name="Obdélník 296"/>
          <p:cNvSpPr/>
          <p:nvPr/>
        </p:nvSpPr>
        <p:spPr>
          <a:xfrm>
            <a:off x="4355976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8" name="Obdélník 297"/>
          <p:cNvSpPr/>
          <p:nvPr/>
        </p:nvSpPr>
        <p:spPr>
          <a:xfrm>
            <a:off x="4211960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9" name="Obdélník 298"/>
          <p:cNvSpPr/>
          <p:nvPr/>
        </p:nvSpPr>
        <p:spPr>
          <a:xfrm>
            <a:off x="4499992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0" name="Obdélník 299"/>
          <p:cNvSpPr/>
          <p:nvPr/>
        </p:nvSpPr>
        <p:spPr>
          <a:xfrm>
            <a:off x="4644008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1" name="Obdélník 300"/>
          <p:cNvSpPr/>
          <p:nvPr/>
        </p:nvSpPr>
        <p:spPr>
          <a:xfrm>
            <a:off x="4788024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2" name="Obdélník 301"/>
          <p:cNvSpPr/>
          <p:nvPr/>
        </p:nvSpPr>
        <p:spPr>
          <a:xfrm>
            <a:off x="6156176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3" name="Obdélník 302"/>
          <p:cNvSpPr/>
          <p:nvPr/>
        </p:nvSpPr>
        <p:spPr>
          <a:xfrm>
            <a:off x="6012160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4" name="Obdélník 303"/>
          <p:cNvSpPr/>
          <p:nvPr/>
        </p:nvSpPr>
        <p:spPr>
          <a:xfrm>
            <a:off x="6300192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5" name="Obdélník 304"/>
          <p:cNvSpPr/>
          <p:nvPr/>
        </p:nvSpPr>
        <p:spPr>
          <a:xfrm>
            <a:off x="6444208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6" name="Obdélník 305"/>
          <p:cNvSpPr/>
          <p:nvPr/>
        </p:nvSpPr>
        <p:spPr>
          <a:xfrm>
            <a:off x="7524328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7" name="Obdélník 306"/>
          <p:cNvSpPr/>
          <p:nvPr/>
        </p:nvSpPr>
        <p:spPr>
          <a:xfrm>
            <a:off x="7380312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8" name="Obdélník 307"/>
          <p:cNvSpPr/>
          <p:nvPr/>
        </p:nvSpPr>
        <p:spPr>
          <a:xfrm>
            <a:off x="7668344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9" name="Obdélník 308"/>
          <p:cNvSpPr/>
          <p:nvPr/>
        </p:nvSpPr>
        <p:spPr>
          <a:xfrm>
            <a:off x="7812360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0" name="Obdélník 309"/>
          <p:cNvSpPr/>
          <p:nvPr/>
        </p:nvSpPr>
        <p:spPr>
          <a:xfrm>
            <a:off x="8244408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1" name="Obdélník 310"/>
          <p:cNvSpPr/>
          <p:nvPr/>
        </p:nvSpPr>
        <p:spPr>
          <a:xfrm>
            <a:off x="8100392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2" name="Obdélník 311"/>
          <p:cNvSpPr/>
          <p:nvPr/>
        </p:nvSpPr>
        <p:spPr>
          <a:xfrm>
            <a:off x="7956376" y="3284984"/>
            <a:ext cx="72008" cy="144016"/>
          </a:xfrm>
          <a:prstGeom prst="rect">
            <a:avLst/>
          </a:prstGeom>
          <a:solidFill>
            <a:schemeClr val="accent3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násobky </a:t>
            </a:r>
            <a:r>
              <a:rPr lang="cs-CZ" dirty="0" smtClean="0"/>
              <a:t>5 </a:t>
            </a:r>
            <a:r>
              <a:rPr lang="cs-CZ" dirty="0" smtClean="0"/>
              <a:t>a dosaď je do příkladů.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3789040"/>
            <a:ext cx="4038600" cy="2664296"/>
          </a:xfrm>
        </p:spPr>
        <p:txBody>
          <a:bodyPr>
            <a:normAutofit/>
          </a:bodyPr>
          <a:lstStyle/>
          <a:p>
            <a:r>
              <a:rPr lang="cs-CZ" dirty="0" smtClean="0"/>
              <a:t>           </a:t>
            </a:r>
            <a:r>
              <a:rPr lang="cs-CZ" dirty="0" smtClean="0"/>
              <a:t>:5=5</a:t>
            </a:r>
            <a:endParaRPr lang="cs-CZ" dirty="0" smtClean="0"/>
          </a:p>
          <a:p>
            <a:r>
              <a:rPr lang="cs-CZ" dirty="0" smtClean="0"/>
              <a:t>           </a:t>
            </a:r>
            <a:r>
              <a:rPr lang="cs-CZ" dirty="0" smtClean="0"/>
              <a:t>:5=8</a:t>
            </a:r>
            <a:endParaRPr lang="cs-CZ" dirty="0" smtClean="0"/>
          </a:p>
          <a:p>
            <a:r>
              <a:rPr lang="cs-CZ" dirty="0" smtClean="0"/>
              <a:t>           </a:t>
            </a:r>
            <a:r>
              <a:rPr lang="cs-CZ" dirty="0" smtClean="0"/>
              <a:t>:5=2</a:t>
            </a:r>
            <a:endParaRPr lang="cs-CZ" dirty="0" smtClean="0"/>
          </a:p>
          <a:p>
            <a:r>
              <a:rPr lang="cs-CZ" dirty="0" smtClean="0"/>
              <a:t>           </a:t>
            </a:r>
            <a:r>
              <a:rPr lang="cs-CZ" dirty="0" smtClean="0"/>
              <a:t>:5=6</a:t>
            </a:r>
            <a:endParaRPr lang="cs-CZ" dirty="0" smtClean="0"/>
          </a:p>
          <a:p>
            <a:r>
              <a:rPr lang="cs-CZ" dirty="0" smtClean="0"/>
              <a:t>           </a:t>
            </a:r>
            <a:r>
              <a:rPr lang="cs-CZ" dirty="0" smtClean="0"/>
              <a:t>:5=1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04048" y="3789040"/>
            <a:ext cx="3682752" cy="2880320"/>
          </a:xfrm>
        </p:spPr>
        <p:txBody>
          <a:bodyPr>
            <a:normAutofit/>
          </a:bodyPr>
          <a:lstStyle/>
          <a:p>
            <a:r>
              <a:rPr lang="cs-CZ" dirty="0" smtClean="0"/>
              <a:t>              </a:t>
            </a:r>
            <a:r>
              <a:rPr lang="cs-CZ" dirty="0" smtClean="0"/>
              <a:t>:5= </a:t>
            </a:r>
            <a:r>
              <a:rPr lang="cs-CZ" dirty="0" smtClean="0"/>
              <a:t>3</a:t>
            </a:r>
          </a:p>
          <a:p>
            <a:r>
              <a:rPr lang="cs-CZ" dirty="0" smtClean="0"/>
              <a:t>              </a:t>
            </a:r>
            <a:r>
              <a:rPr lang="cs-CZ" dirty="0" smtClean="0"/>
              <a:t>:5=10</a:t>
            </a:r>
            <a:endParaRPr lang="cs-CZ" dirty="0" smtClean="0"/>
          </a:p>
          <a:p>
            <a:r>
              <a:rPr lang="cs-CZ" dirty="0" smtClean="0"/>
              <a:t>              </a:t>
            </a:r>
            <a:r>
              <a:rPr lang="cs-CZ" dirty="0" smtClean="0"/>
              <a:t>:5= </a:t>
            </a:r>
            <a:r>
              <a:rPr lang="cs-CZ" dirty="0" smtClean="0"/>
              <a:t>7</a:t>
            </a:r>
          </a:p>
          <a:p>
            <a:r>
              <a:rPr lang="cs-CZ" dirty="0" smtClean="0"/>
              <a:t>              </a:t>
            </a:r>
            <a:r>
              <a:rPr lang="cs-CZ" dirty="0" smtClean="0"/>
              <a:t>:5= </a:t>
            </a:r>
            <a:r>
              <a:rPr lang="cs-CZ" dirty="0" smtClean="0"/>
              <a:t>4</a:t>
            </a:r>
          </a:p>
          <a:p>
            <a:r>
              <a:rPr lang="cs-CZ" dirty="0" smtClean="0"/>
              <a:t>              </a:t>
            </a:r>
            <a:r>
              <a:rPr lang="cs-CZ" dirty="0" smtClean="0"/>
              <a:t>:5= </a:t>
            </a:r>
            <a:r>
              <a:rPr lang="cs-CZ" dirty="0" smtClean="0"/>
              <a:t>9 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539552" y="1916832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355976" y="1988840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491880" y="1988840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483768" y="1988840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1619672" y="1916832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220072" y="1988840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79512" y="2492896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7020272" y="1916832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156176" y="1988840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1187624" y="2348880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051720" y="2420888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2915816" y="2420888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3995936" y="2420888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4860032" y="2420888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5724128" y="2420888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660232" y="2420888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7596336" y="2348880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55576" y="2780928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1691680" y="2852936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2555776" y="2852936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3491880" y="2852936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4427984" y="2852936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5364088" y="2924944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6228184" y="2852936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7164288" y="2852936"/>
            <a:ext cx="792088" cy="36004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</a:t>
            </a:r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596" cy="9144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98576"/>
                <a:gridCol w="875860"/>
                <a:gridCol w="875860"/>
                <a:gridCol w="875860"/>
                <a:gridCol w="875860"/>
                <a:gridCol w="875860"/>
                <a:gridCol w="875860"/>
                <a:gridCol w="8758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baseline="0" dirty="0" smtClean="0"/>
                        <a:t>pětic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 dětí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467544" y="2924944"/>
          <a:ext cx="8229596" cy="9144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098576"/>
                <a:gridCol w="875860"/>
                <a:gridCol w="875860"/>
                <a:gridCol w="875860"/>
                <a:gridCol w="875860"/>
                <a:gridCol w="875860"/>
                <a:gridCol w="875860"/>
                <a:gridCol w="8758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</a:t>
                      </a:r>
                      <a:r>
                        <a:rPr lang="cs-CZ" sz="2400" baseline="0" dirty="0" smtClean="0"/>
                        <a:t>  </a:t>
                      </a:r>
                      <a:r>
                        <a:rPr lang="cs-CZ" sz="2400" baseline="0" dirty="0" smtClean="0"/>
                        <a:t>pětic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 dětí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467544" y="4221088"/>
          <a:ext cx="8229594" cy="9144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376264"/>
                <a:gridCol w="836190"/>
                <a:gridCol w="836190"/>
                <a:gridCol w="836190"/>
                <a:gridCol w="836190"/>
                <a:gridCol w="836190"/>
                <a:gridCol w="836190"/>
                <a:gridCol w="836190"/>
              </a:tblGrid>
              <a:tr h="4572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smtClean="0"/>
                        <a:t>misek </a:t>
                      </a:r>
                      <a:r>
                        <a:rPr lang="cs-CZ" sz="2400" baseline="0" dirty="0" smtClean="0"/>
                        <a:t>po </a:t>
                      </a:r>
                      <a:r>
                        <a:rPr lang="cs-CZ" sz="2400" baseline="0" dirty="0" smtClean="0"/>
                        <a:t>5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počet kusů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3"/>
          <p:cNvGraphicFramePr>
            <a:graphicFrameLocks/>
          </p:cNvGraphicFramePr>
          <p:nvPr/>
        </p:nvGraphicFramePr>
        <p:xfrm>
          <a:off x="467544" y="5517232"/>
          <a:ext cx="8229596" cy="9144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98576"/>
                <a:gridCol w="875860"/>
                <a:gridCol w="875860"/>
                <a:gridCol w="875860"/>
                <a:gridCol w="875860"/>
                <a:gridCol w="875860"/>
                <a:gridCol w="875860"/>
                <a:gridCol w="8758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dané</a:t>
                      </a:r>
                      <a:r>
                        <a:rPr lang="cs-CZ" sz="2400" baseline="0" dirty="0" smtClean="0"/>
                        <a:t> číslo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5krát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smtClean="0"/>
                        <a:t>více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92696"/>
            <a:ext cx="41796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Použity obrázky www.office.microsoft.com</a:t>
            </a:r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1387</TotalTime>
  <Words>354</Words>
  <Application>Microsoft Office PowerPoint</Application>
  <PresentationFormat>Předvádění na obrazovce (4:3)</PresentationFormat>
  <Paragraphs>113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Zapiš příkladem na násobení, kolik prstů je na x rukavicích.</vt:lpstr>
      <vt:lpstr>Přiřazuj ke znázornění příklad na násobení a výsledek.</vt:lpstr>
      <vt:lpstr>Vyber násobky 5 a dosaď je do příkladů.</vt:lpstr>
      <vt:lpstr>Vypočítej.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Švehlovi</cp:lastModifiedBy>
  <cp:revision>172</cp:revision>
  <dcterms:created xsi:type="dcterms:W3CDTF">2011-08-21T15:31:45Z</dcterms:created>
  <dcterms:modified xsi:type="dcterms:W3CDTF">2012-03-04T18:27:12Z</dcterms:modified>
</cp:coreProperties>
</file>