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0" r:id="rId5"/>
    <p:sldId id="261" r:id="rId6"/>
    <p:sldId id="262" r:id="rId7"/>
    <p:sldId id="263" r:id="rId8"/>
    <p:sldId id="266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4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2C46C-FA72-4575-BDBA-96034C064B6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8F6F4-2AC5-4DB4-B63D-7B3BD3E089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2C46C-FA72-4575-BDBA-96034C064B6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8F6F4-2AC5-4DB4-B63D-7B3BD3E089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3555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2C46C-FA72-4575-BDBA-96034C064B6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8F6F4-2AC5-4DB4-B63D-7B3BD3E089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886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2C46C-FA72-4575-BDBA-96034C064B6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8F6F4-2AC5-4DB4-B63D-7B3BD3E089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001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2C46C-FA72-4575-BDBA-96034C064B6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8F6F4-2AC5-4DB4-B63D-7B3BD3E089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5638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2C46C-FA72-4575-BDBA-96034C064B6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8F6F4-2AC5-4DB4-B63D-7B3BD3E089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832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2C46C-FA72-4575-BDBA-96034C064B6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8F6F4-2AC5-4DB4-B63D-7B3BD3E089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444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2C46C-FA72-4575-BDBA-96034C064B6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8F6F4-2AC5-4DB4-B63D-7B3BD3E089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25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2C46C-FA72-4575-BDBA-96034C064B6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8F6F4-2AC5-4DB4-B63D-7B3BD3E089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503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2C46C-FA72-4575-BDBA-96034C064B6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8F6F4-2AC5-4DB4-B63D-7B3BD3E089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826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2C46C-FA72-4575-BDBA-96034C064B6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8F6F4-2AC5-4DB4-B63D-7B3BD3E089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264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72C46C-FA72-4575-BDBA-96034C064B6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58F6F4-2AC5-4DB4-B63D-7B3BD3E089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089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microsoft.com/office/2007/relationships/hdphoto" Target="../media/hdphoto6.wdp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" TargetMode="External"/><Relationship Id="rId2" Type="http://schemas.openxmlformats.org/officeDocument/2006/relationships/hyperlink" Target="http://obrazky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orld-adventure.cz/data/map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b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VY_32_INOVACE_04_VL_SOUSEDNÍ </a:t>
            </a:r>
            <a:r>
              <a:rPr lang="cs-CZ" sz="2000" b="1">
                <a:latin typeface="Times New Roman" pitchFamily="18" charset="0"/>
                <a:cs typeface="Times New Roman" pitchFamily="18" charset="0"/>
              </a:rPr>
              <a:t>STÁTY </a:t>
            </a: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ČR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5544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SOUSEDNÍ STÁTY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 Českou republikou sousedí tyto státy:</a:t>
            </a: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NĚMECKO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POLSKO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SLOVENSKO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RAKOUSKO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8121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12776"/>
            <a:ext cx="6624736" cy="4154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Volný tvar 1"/>
          <p:cNvSpPr/>
          <p:nvPr/>
        </p:nvSpPr>
        <p:spPr>
          <a:xfrm>
            <a:off x="4100945" y="374073"/>
            <a:ext cx="249382" cy="1496291"/>
          </a:xfrm>
          <a:custGeom>
            <a:avLst/>
            <a:gdLst>
              <a:gd name="connsiteX0" fmla="*/ 41564 w 249382"/>
              <a:gd name="connsiteY0" fmla="*/ 1496291 h 1496291"/>
              <a:gd name="connsiteX1" fmla="*/ 0 w 249382"/>
              <a:gd name="connsiteY1" fmla="*/ 1260763 h 1496291"/>
              <a:gd name="connsiteX2" fmla="*/ 13855 w 249382"/>
              <a:gd name="connsiteY2" fmla="*/ 1122218 h 1496291"/>
              <a:gd name="connsiteX3" fmla="*/ 69273 w 249382"/>
              <a:gd name="connsiteY3" fmla="*/ 1039091 h 1496291"/>
              <a:gd name="connsiteX4" fmla="*/ 110837 w 249382"/>
              <a:gd name="connsiteY4" fmla="*/ 955963 h 1496291"/>
              <a:gd name="connsiteX5" fmla="*/ 138546 w 249382"/>
              <a:gd name="connsiteY5" fmla="*/ 858982 h 1496291"/>
              <a:gd name="connsiteX6" fmla="*/ 152400 w 249382"/>
              <a:gd name="connsiteY6" fmla="*/ 817418 h 1496291"/>
              <a:gd name="connsiteX7" fmla="*/ 180110 w 249382"/>
              <a:gd name="connsiteY7" fmla="*/ 789709 h 1496291"/>
              <a:gd name="connsiteX8" fmla="*/ 193964 w 249382"/>
              <a:gd name="connsiteY8" fmla="*/ 692727 h 1496291"/>
              <a:gd name="connsiteX9" fmla="*/ 221673 w 249382"/>
              <a:gd name="connsiteY9" fmla="*/ 651163 h 1496291"/>
              <a:gd name="connsiteX10" fmla="*/ 235528 w 249382"/>
              <a:gd name="connsiteY10" fmla="*/ 568036 h 1496291"/>
              <a:gd name="connsiteX11" fmla="*/ 249382 w 249382"/>
              <a:gd name="connsiteY11" fmla="*/ 387927 h 1496291"/>
              <a:gd name="connsiteX12" fmla="*/ 235528 w 249382"/>
              <a:gd name="connsiteY12" fmla="*/ 124691 h 1496291"/>
              <a:gd name="connsiteX13" fmla="*/ 221673 w 249382"/>
              <a:gd name="connsiteY13" fmla="*/ 0 h 14962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49382" h="1496291">
                <a:moveTo>
                  <a:pt x="41564" y="1496291"/>
                </a:moveTo>
                <a:cubicBezTo>
                  <a:pt x="322" y="1393185"/>
                  <a:pt x="0" y="1412001"/>
                  <a:pt x="0" y="1260763"/>
                </a:cubicBezTo>
                <a:cubicBezTo>
                  <a:pt x="0" y="1214351"/>
                  <a:pt x="11" y="1166517"/>
                  <a:pt x="13855" y="1122218"/>
                </a:cubicBezTo>
                <a:cubicBezTo>
                  <a:pt x="23788" y="1090432"/>
                  <a:pt x="58742" y="1070684"/>
                  <a:pt x="69273" y="1039091"/>
                </a:cubicBezTo>
                <a:cubicBezTo>
                  <a:pt x="88394" y="981730"/>
                  <a:pt x="75027" y="1009678"/>
                  <a:pt x="110837" y="955963"/>
                </a:cubicBezTo>
                <a:cubicBezTo>
                  <a:pt x="144052" y="856315"/>
                  <a:pt x="103756" y="980749"/>
                  <a:pt x="138546" y="858982"/>
                </a:cubicBezTo>
                <a:cubicBezTo>
                  <a:pt x="142558" y="844940"/>
                  <a:pt x="144886" y="829941"/>
                  <a:pt x="152400" y="817418"/>
                </a:cubicBezTo>
                <a:cubicBezTo>
                  <a:pt x="159121" y="806217"/>
                  <a:pt x="170873" y="798945"/>
                  <a:pt x="180110" y="789709"/>
                </a:cubicBezTo>
                <a:cubicBezTo>
                  <a:pt x="184728" y="757382"/>
                  <a:pt x="184581" y="724005"/>
                  <a:pt x="193964" y="692727"/>
                </a:cubicBezTo>
                <a:cubicBezTo>
                  <a:pt x="198749" y="676778"/>
                  <a:pt x="216407" y="666960"/>
                  <a:pt x="221673" y="651163"/>
                </a:cubicBezTo>
                <a:cubicBezTo>
                  <a:pt x="230556" y="624513"/>
                  <a:pt x="230910" y="595745"/>
                  <a:pt x="235528" y="568036"/>
                </a:cubicBezTo>
                <a:cubicBezTo>
                  <a:pt x="240146" y="508000"/>
                  <a:pt x="249382" y="448141"/>
                  <a:pt x="249382" y="387927"/>
                </a:cubicBezTo>
                <a:cubicBezTo>
                  <a:pt x="249382" y="300060"/>
                  <a:pt x="242535" y="212278"/>
                  <a:pt x="235528" y="124691"/>
                </a:cubicBezTo>
                <a:cubicBezTo>
                  <a:pt x="219395" y="-76969"/>
                  <a:pt x="221673" y="121373"/>
                  <a:pt x="221673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7883236" y="4211782"/>
            <a:ext cx="1177637" cy="498763"/>
          </a:xfrm>
          <a:custGeom>
            <a:avLst/>
            <a:gdLst>
              <a:gd name="connsiteX0" fmla="*/ 0 w 1177637"/>
              <a:gd name="connsiteY0" fmla="*/ 0 h 498763"/>
              <a:gd name="connsiteX1" fmla="*/ 263237 w 1177637"/>
              <a:gd name="connsiteY1" fmla="*/ 13854 h 498763"/>
              <a:gd name="connsiteX2" fmla="*/ 332509 w 1177637"/>
              <a:gd name="connsiteY2" fmla="*/ 69273 h 498763"/>
              <a:gd name="connsiteX3" fmla="*/ 360219 w 1177637"/>
              <a:gd name="connsiteY3" fmla="*/ 110836 h 498763"/>
              <a:gd name="connsiteX4" fmla="*/ 401782 w 1177637"/>
              <a:gd name="connsiteY4" fmla="*/ 124691 h 498763"/>
              <a:gd name="connsiteX5" fmla="*/ 443346 w 1177637"/>
              <a:gd name="connsiteY5" fmla="*/ 152400 h 498763"/>
              <a:gd name="connsiteX6" fmla="*/ 457200 w 1177637"/>
              <a:gd name="connsiteY6" fmla="*/ 193963 h 498763"/>
              <a:gd name="connsiteX7" fmla="*/ 651164 w 1177637"/>
              <a:gd name="connsiteY7" fmla="*/ 290945 h 498763"/>
              <a:gd name="connsiteX8" fmla="*/ 762000 w 1177637"/>
              <a:gd name="connsiteY8" fmla="*/ 360218 h 498763"/>
              <a:gd name="connsiteX9" fmla="*/ 858982 w 1177637"/>
              <a:gd name="connsiteY9" fmla="*/ 401782 h 498763"/>
              <a:gd name="connsiteX10" fmla="*/ 1011382 w 1177637"/>
              <a:gd name="connsiteY10" fmla="*/ 471054 h 498763"/>
              <a:gd name="connsiteX11" fmla="*/ 1094509 w 1177637"/>
              <a:gd name="connsiteY11" fmla="*/ 498763 h 498763"/>
              <a:gd name="connsiteX12" fmla="*/ 1177637 w 1177637"/>
              <a:gd name="connsiteY12" fmla="*/ 498763 h 498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77637" h="498763">
                <a:moveTo>
                  <a:pt x="0" y="0"/>
                </a:moveTo>
                <a:cubicBezTo>
                  <a:pt x="87746" y="4618"/>
                  <a:pt x="176176" y="1982"/>
                  <a:pt x="263237" y="13854"/>
                </a:cubicBezTo>
                <a:cubicBezTo>
                  <a:pt x="279404" y="16059"/>
                  <a:pt x="321475" y="55481"/>
                  <a:pt x="332509" y="69273"/>
                </a:cubicBezTo>
                <a:cubicBezTo>
                  <a:pt x="342911" y="82275"/>
                  <a:pt x="347217" y="100434"/>
                  <a:pt x="360219" y="110836"/>
                </a:cubicBezTo>
                <a:cubicBezTo>
                  <a:pt x="371623" y="119959"/>
                  <a:pt x="388720" y="118160"/>
                  <a:pt x="401782" y="124691"/>
                </a:cubicBezTo>
                <a:cubicBezTo>
                  <a:pt x="416675" y="132138"/>
                  <a:pt x="429491" y="143164"/>
                  <a:pt x="443346" y="152400"/>
                </a:cubicBezTo>
                <a:cubicBezTo>
                  <a:pt x="447964" y="166254"/>
                  <a:pt x="446210" y="184346"/>
                  <a:pt x="457200" y="193963"/>
                </a:cubicBezTo>
                <a:cubicBezTo>
                  <a:pt x="514012" y="243673"/>
                  <a:pt x="586750" y="256591"/>
                  <a:pt x="651164" y="290945"/>
                </a:cubicBezTo>
                <a:cubicBezTo>
                  <a:pt x="689606" y="311447"/>
                  <a:pt x="723558" y="339715"/>
                  <a:pt x="762000" y="360218"/>
                </a:cubicBezTo>
                <a:cubicBezTo>
                  <a:pt x="793033" y="376769"/>
                  <a:pt x="826963" y="387228"/>
                  <a:pt x="858982" y="401782"/>
                </a:cubicBezTo>
                <a:cubicBezTo>
                  <a:pt x="959524" y="447483"/>
                  <a:pt x="872145" y="417502"/>
                  <a:pt x="1011382" y="471054"/>
                </a:cubicBezTo>
                <a:cubicBezTo>
                  <a:pt x="1038643" y="481539"/>
                  <a:pt x="1065301" y="498763"/>
                  <a:pt x="1094509" y="498763"/>
                </a:cubicBezTo>
                <a:lnTo>
                  <a:pt x="1177637" y="498763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Volný tvar 12"/>
          <p:cNvSpPr/>
          <p:nvPr/>
        </p:nvSpPr>
        <p:spPr>
          <a:xfrm>
            <a:off x="1288473" y="4890655"/>
            <a:ext cx="1413163" cy="1400470"/>
          </a:xfrm>
          <a:custGeom>
            <a:avLst/>
            <a:gdLst>
              <a:gd name="connsiteX0" fmla="*/ 1413163 w 1413163"/>
              <a:gd name="connsiteY0" fmla="*/ 0 h 1400470"/>
              <a:gd name="connsiteX1" fmla="*/ 1302327 w 1413163"/>
              <a:gd name="connsiteY1" fmla="*/ 69272 h 1400470"/>
              <a:gd name="connsiteX2" fmla="*/ 1219200 w 1413163"/>
              <a:gd name="connsiteY2" fmla="*/ 152400 h 1400470"/>
              <a:gd name="connsiteX3" fmla="*/ 1177636 w 1413163"/>
              <a:gd name="connsiteY3" fmla="*/ 235527 h 1400470"/>
              <a:gd name="connsiteX4" fmla="*/ 1136072 w 1413163"/>
              <a:gd name="connsiteY4" fmla="*/ 304800 h 1400470"/>
              <a:gd name="connsiteX5" fmla="*/ 1080654 w 1413163"/>
              <a:gd name="connsiteY5" fmla="*/ 429490 h 1400470"/>
              <a:gd name="connsiteX6" fmla="*/ 1052945 w 1413163"/>
              <a:gd name="connsiteY6" fmla="*/ 457200 h 1400470"/>
              <a:gd name="connsiteX7" fmla="*/ 997527 w 1413163"/>
              <a:gd name="connsiteY7" fmla="*/ 540327 h 1400470"/>
              <a:gd name="connsiteX8" fmla="*/ 969818 w 1413163"/>
              <a:gd name="connsiteY8" fmla="*/ 581890 h 1400470"/>
              <a:gd name="connsiteX9" fmla="*/ 942109 w 1413163"/>
              <a:gd name="connsiteY9" fmla="*/ 609600 h 1400470"/>
              <a:gd name="connsiteX10" fmla="*/ 886691 w 1413163"/>
              <a:gd name="connsiteY10" fmla="*/ 678872 h 1400470"/>
              <a:gd name="connsiteX11" fmla="*/ 831272 w 1413163"/>
              <a:gd name="connsiteY11" fmla="*/ 748145 h 1400470"/>
              <a:gd name="connsiteX12" fmla="*/ 762000 w 1413163"/>
              <a:gd name="connsiteY12" fmla="*/ 845127 h 1400470"/>
              <a:gd name="connsiteX13" fmla="*/ 734291 w 1413163"/>
              <a:gd name="connsiteY13" fmla="*/ 886690 h 1400470"/>
              <a:gd name="connsiteX14" fmla="*/ 720436 w 1413163"/>
              <a:gd name="connsiteY14" fmla="*/ 928254 h 1400470"/>
              <a:gd name="connsiteX15" fmla="*/ 678872 w 1413163"/>
              <a:gd name="connsiteY15" fmla="*/ 955963 h 1400470"/>
              <a:gd name="connsiteX16" fmla="*/ 623454 w 1413163"/>
              <a:gd name="connsiteY16" fmla="*/ 1039090 h 1400470"/>
              <a:gd name="connsiteX17" fmla="*/ 554182 w 1413163"/>
              <a:gd name="connsiteY17" fmla="*/ 1094509 h 1400470"/>
              <a:gd name="connsiteX18" fmla="*/ 526472 w 1413163"/>
              <a:gd name="connsiteY18" fmla="*/ 1122218 h 1400470"/>
              <a:gd name="connsiteX19" fmla="*/ 471054 w 1413163"/>
              <a:gd name="connsiteY19" fmla="*/ 1163781 h 1400470"/>
              <a:gd name="connsiteX20" fmla="*/ 387927 w 1413163"/>
              <a:gd name="connsiteY20" fmla="*/ 1219200 h 1400470"/>
              <a:gd name="connsiteX21" fmla="*/ 346363 w 1413163"/>
              <a:gd name="connsiteY21" fmla="*/ 1246909 h 1400470"/>
              <a:gd name="connsiteX22" fmla="*/ 304800 w 1413163"/>
              <a:gd name="connsiteY22" fmla="*/ 1260763 h 1400470"/>
              <a:gd name="connsiteX23" fmla="*/ 221672 w 1413163"/>
              <a:gd name="connsiteY23" fmla="*/ 1316181 h 1400470"/>
              <a:gd name="connsiteX24" fmla="*/ 180109 w 1413163"/>
              <a:gd name="connsiteY24" fmla="*/ 1330036 h 1400470"/>
              <a:gd name="connsiteX25" fmla="*/ 55418 w 1413163"/>
              <a:gd name="connsiteY25" fmla="*/ 1399309 h 1400470"/>
              <a:gd name="connsiteX26" fmla="*/ 0 w 1413163"/>
              <a:gd name="connsiteY26" fmla="*/ 1399309 h 14004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413163" h="1400470">
                <a:moveTo>
                  <a:pt x="1413163" y="0"/>
                </a:moveTo>
                <a:cubicBezTo>
                  <a:pt x="1409193" y="2382"/>
                  <a:pt x="1317088" y="56151"/>
                  <a:pt x="1302327" y="69272"/>
                </a:cubicBezTo>
                <a:cubicBezTo>
                  <a:pt x="1273039" y="95306"/>
                  <a:pt x="1219200" y="152400"/>
                  <a:pt x="1219200" y="152400"/>
                </a:cubicBezTo>
                <a:cubicBezTo>
                  <a:pt x="1184373" y="256876"/>
                  <a:pt x="1231354" y="128090"/>
                  <a:pt x="1177636" y="235527"/>
                </a:cubicBezTo>
                <a:cubicBezTo>
                  <a:pt x="1141666" y="307467"/>
                  <a:pt x="1190196" y="250676"/>
                  <a:pt x="1136072" y="304800"/>
                </a:cubicBezTo>
                <a:cubicBezTo>
                  <a:pt x="1114100" y="370716"/>
                  <a:pt x="1118292" y="382442"/>
                  <a:pt x="1080654" y="429490"/>
                </a:cubicBezTo>
                <a:cubicBezTo>
                  <a:pt x="1072494" y="439690"/>
                  <a:pt x="1060782" y="446750"/>
                  <a:pt x="1052945" y="457200"/>
                </a:cubicBezTo>
                <a:cubicBezTo>
                  <a:pt x="1032964" y="483842"/>
                  <a:pt x="1016000" y="512618"/>
                  <a:pt x="997527" y="540327"/>
                </a:cubicBezTo>
                <a:cubicBezTo>
                  <a:pt x="988291" y="554181"/>
                  <a:pt x="981592" y="570116"/>
                  <a:pt x="969818" y="581890"/>
                </a:cubicBezTo>
                <a:lnTo>
                  <a:pt x="942109" y="609600"/>
                </a:lnTo>
                <a:cubicBezTo>
                  <a:pt x="907283" y="714072"/>
                  <a:pt x="958311" y="589346"/>
                  <a:pt x="886691" y="678872"/>
                </a:cubicBezTo>
                <a:cubicBezTo>
                  <a:pt x="810213" y="774471"/>
                  <a:pt x="950385" y="668737"/>
                  <a:pt x="831272" y="748145"/>
                </a:cubicBezTo>
                <a:cubicBezTo>
                  <a:pt x="780000" y="850688"/>
                  <a:pt x="832208" y="760877"/>
                  <a:pt x="762000" y="845127"/>
                </a:cubicBezTo>
                <a:cubicBezTo>
                  <a:pt x="751340" y="857919"/>
                  <a:pt x="741738" y="871797"/>
                  <a:pt x="734291" y="886690"/>
                </a:cubicBezTo>
                <a:cubicBezTo>
                  <a:pt x="727760" y="899752"/>
                  <a:pt x="729559" y="916850"/>
                  <a:pt x="720436" y="928254"/>
                </a:cubicBezTo>
                <a:cubicBezTo>
                  <a:pt x="710034" y="941256"/>
                  <a:pt x="692727" y="946727"/>
                  <a:pt x="678872" y="955963"/>
                </a:cubicBezTo>
                <a:cubicBezTo>
                  <a:pt x="660399" y="983672"/>
                  <a:pt x="647002" y="1015541"/>
                  <a:pt x="623454" y="1039090"/>
                </a:cubicBezTo>
                <a:cubicBezTo>
                  <a:pt x="556559" y="1105988"/>
                  <a:pt x="641557" y="1024610"/>
                  <a:pt x="554182" y="1094509"/>
                </a:cubicBezTo>
                <a:cubicBezTo>
                  <a:pt x="543982" y="1102669"/>
                  <a:pt x="536507" y="1113856"/>
                  <a:pt x="526472" y="1122218"/>
                </a:cubicBezTo>
                <a:cubicBezTo>
                  <a:pt x="508733" y="1137000"/>
                  <a:pt x="489971" y="1150539"/>
                  <a:pt x="471054" y="1163781"/>
                </a:cubicBezTo>
                <a:cubicBezTo>
                  <a:pt x="443772" y="1182879"/>
                  <a:pt x="415636" y="1200727"/>
                  <a:pt x="387927" y="1219200"/>
                </a:cubicBezTo>
                <a:cubicBezTo>
                  <a:pt x="374072" y="1228436"/>
                  <a:pt x="362160" y="1241644"/>
                  <a:pt x="346363" y="1246909"/>
                </a:cubicBezTo>
                <a:lnTo>
                  <a:pt x="304800" y="1260763"/>
                </a:lnTo>
                <a:cubicBezTo>
                  <a:pt x="277091" y="1279236"/>
                  <a:pt x="253265" y="1305649"/>
                  <a:pt x="221672" y="1316181"/>
                </a:cubicBezTo>
                <a:cubicBezTo>
                  <a:pt x="207818" y="1320799"/>
                  <a:pt x="192875" y="1322944"/>
                  <a:pt x="180109" y="1330036"/>
                </a:cubicBezTo>
                <a:cubicBezTo>
                  <a:pt x="136176" y="1354444"/>
                  <a:pt x="106058" y="1392074"/>
                  <a:pt x="55418" y="1399309"/>
                </a:cubicBezTo>
                <a:cubicBezTo>
                  <a:pt x="37131" y="1401922"/>
                  <a:pt x="18473" y="1399309"/>
                  <a:pt x="0" y="139930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20436887">
            <a:off x="827584" y="980728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NĚMECKO</a:t>
            </a:r>
          </a:p>
        </p:txBody>
      </p:sp>
      <p:sp>
        <p:nvSpPr>
          <p:cNvPr id="15" name="TextovéPole 14"/>
          <p:cNvSpPr txBox="1"/>
          <p:nvPr/>
        </p:nvSpPr>
        <p:spPr>
          <a:xfrm rot="1725430">
            <a:off x="5452429" y="1571159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POLSKO</a:t>
            </a:r>
          </a:p>
        </p:txBody>
      </p:sp>
      <p:sp>
        <p:nvSpPr>
          <p:cNvPr id="17" name="TextovéPole 16"/>
          <p:cNvSpPr txBox="1"/>
          <p:nvPr/>
        </p:nvSpPr>
        <p:spPr>
          <a:xfrm rot="19987754">
            <a:off x="6234977" y="5256578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SLOVENSKO</a:t>
            </a:r>
          </a:p>
        </p:txBody>
      </p:sp>
      <p:sp>
        <p:nvSpPr>
          <p:cNvPr id="21" name="TextovéPole 20"/>
          <p:cNvSpPr txBox="1"/>
          <p:nvPr/>
        </p:nvSpPr>
        <p:spPr>
          <a:xfrm rot="525833">
            <a:off x="2970350" y="5560909"/>
            <a:ext cx="2590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RAKOUSKO</a:t>
            </a:r>
          </a:p>
        </p:txBody>
      </p:sp>
      <p:sp>
        <p:nvSpPr>
          <p:cNvPr id="25" name="Volný tvar 24"/>
          <p:cNvSpPr/>
          <p:nvPr/>
        </p:nvSpPr>
        <p:spPr>
          <a:xfrm>
            <a:off x="5846618" y="5486400"/>
            <a:ext cx="651200" cy="1122218"/>
          </a:xfrm>
          <a:custGeom>
            <a:avLst/>
            <a:gdLst>
              <a:gd name="connsiteX0" fmla="*/ 0 w 651200"/>
              <a:gd name="connsiteY0" fmla="*/ 0 h 1122218"/>
              <a:gd name="connsiteX1" fmla="*/ 27709 w 651200"/>
              <a:gd name="connsiteY1" fmla="*/ 69273 h 1122218"/>
              <a:gd name="connsiteX2" fmla="*/ 41564 w 651200"/>
              <a:gd name="connsiteY2" fmla="*/ 110836 h 1122218"/>
              <a:gd name="connsiteX3" fmla="*/ 69273 w 651200"/>
              <a:gd name="connsiteY3" fmla="*/ 152400 h 1122218"/>
              <a:gd name="connsiteX4" fmla="*/ 124691 w 651200"/>
              <a:gd name="connsiteY4" fmla="*/ 277091 h 1122218"/>
              <a:gd name="connsiteX5" fmla="*/ 152400 w 651200"/>
              <a:gd name="connsiteY5" fmla="*/ 374073 h 1122218"/>
              <a:gd name="connsiteX6" fmla="*/ 180109 w 651200"/>
              <a:gd name="connsiteY6" fmla="*/ 415636 h 1122218"/>
              <a:gd name="connsiteX7" fmla="*/ 221673 w 651200"/>
              <a:gd name="connsiteY7" fmla="*/ 498764 h 1122218"/>
              <a:gd name="connsiteX8" fmla="*/ 263237 w 651200"/>
              <a:gd name="connsiteY8" fmla="*/ 581891 h 1122218"/>
              <a:gd name="connsiteX9" fmla="*/ 290946 w 651200"/>
              <a:gd name="connsiteY9" fmla="*/ 665018 h 1122218"/>
              <a:gd name="connsiteX10" fmla="*/ 304800 w 651200"/>
              <a:gd name="connsiteY10" fmla="*/ 706582 h 1122218"/>
              <a:gd name="connsiteX11" fmla="*/ 346364 w 651200"/>
              <a:gd name="connsiteY11" fmla="*/ 789709 h 1122218"/>
              <a:gd name="connsiteX12" fmla="*/ 415637 w 651200"/>
              <a:gd name="connsiteY12" fmla="*/ 872836 h 1122218"/>
              <a:gd name="connsiteX13" fmla="*/ 457200 w 651200"/>
              <a:gd name="connsiteY13" fmla="*/ 955964 h 1122218"/>
              <a:gd name="connsiteX14" fmla="*/ 498764 w 651200"/>
              <a:gd name="connsiteY14" fmla="*/ 983673 h 1122218"/>
              <a:gd name="connsiteX15" fmla="*/ 568037 w 651200"/>
              <a:gd name="connsiteY15" fmla="*/ 1080655 h 1122218"/>
              <a:gd name="connsiteX16" fmla="*/ 651164 w 651200"/>
              <a:gd name="connsiteY16" fmla="*/ 1122218 h 1122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51200" h="1122218">
                <a:moveTo>
                  <a:pt x="0" y="0"/>
                </a:moveTo>
                <a:cubicBezTo>
                  <a:pt x="9236" y="23091"/>
                  <a:pt x="18977" y="45987"/>
                  <a:pt x="27709" y="69273"/>
                </a:cubicBezTo>
                <a:cubicBezTo>
                  <a:pt x="32837" y="82947"/>
                  <a:pt x="35033" y="97774"/>
                  <a:pt x="41564" y="110836"/>
                </a:cubicBezTo>
                <a:cubicBezTo>
                  <a:pt x="49011" y="125729"/>
                  <a:pt x="60037" y="138545"/>
                  <a:pt x="69273" y="152400"/>
                </a:cubicBezTo>
                <a:cubicBezTo>
                  <a:pt x="102248" y="251324"/>
                  <a:pt x="80781" y="211225"/>
                  <a:pt x="124691" y="277091"/>
                </a:cubicBezTo>
                <a:cubicBezTo>
                  <a:pt x="129129" y="294841"/>
                  <a:pt x="142464" y="354202"/>
                  <a:pt x="152400" y="374073"/>
                </a:cubicBezTo>
                <a:cubicBezTo>
                  <a:pt x="159846" y="388966"/>
                  <a:pt x="172662" y="400743"/>
                  <a:pt x="180109" y="415636"/>
                </a:cubicBezTo>
                <a:cubicBezTo>
                  <a:pt x="237472" y="530361"/>
                  <a:pt x="142260" y="379643"/>
                  <a:pt x="221673" y="498764"/>
                </a:cubicBezTo>
                <a:cubicBezTo>
                  <a:pt x="272195" y="650335"/>
                  <a:pt x="191620" y="420755"/>
                  <a:pt x="263237" y="581891"/>
                </a:cubicBezTo>
                <a:cubicBezTo>
                  <a:pt x="275100" y="608581"/>
                  <a:pt x="281710" y="637309"/>
                  <a:pt x="290946" y="665018"/>
                </a:cubicBezTo>
                <a:cubicBezTo>
                  <a:pt x="295564" y="678873"/>
                  <a:pt x="296699" y="694431"/>
                  <a:pt x="304800" y="706582"/>
                </a:cubicBezTo>
                <a:cubicBezTo>
                  <a:pt x="384206" y="825689"/>
                  <a:pt x="289006" y="674994"/>
                  <a:pt x="346364" y="789709"/>
                </a:cubicBezTo>
                <a:cubicBezTo>
                  <a:pt x="365654" y="828289"/>
                  <a:pt x="384994" y="842194"/>
                  <a:pt x="415637" y="872836"/>
                </a:cubicBezTo>
                <a:cubicBezTo>
                  <a:pt x="426905" y="906641"/>
                  <a:pt x="430342" y="929106"/>
                  <a:pt x="457200" y="955964"/>
                </a:cubicBezTo>
                <a:cubicBezTo>
                  <a:pt x="468974" y="967738"/>
                  <a:pt x="484909" y="974437"/>
                  <a:pt x="498764" y="983673"/>
                </a:cubicBezTo>
                <a:cubicBezTo>
                  <a:pt x="514754" y="1031645"/>
                  <a:pt x="513249" y="1047782"/>
                  <a:pt x="568037" y="1080655"/>
                </a:cubicBezTo>
                <a:cubicBezTo>
                  <a:pt x="655545" y="1133160"/>
                  <a:pt x="651164" y="1075467"/>
                  <a:pt x="651164" y="112221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5708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7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5926" y="260648"/>
            <a:ext cx="8229600" cy="1647056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NĚMECKO</a:t>
            </a:r>
            <a:b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oficiální název SPOLKOVÁ REPUBLIKA NĚMECKO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17" y="1916832"/>
            <a:ext cx="4366623" cy="4690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944" y="2564903"/>
            <a:ext cx="2426416" cy="14558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85944" y="1916831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VLAJKA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944" y="4356727"/>
            <a:ext cx="1731776" cy="2250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330160" y="435672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ZNAK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7765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POLSKO</a:t>
            </a:r>
            <a:br>
              <a:rPr lang="cs-CZ" sz="40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oficiální název POLSKÁ REPUBLIKA</a:t>
            </a:r>
            <a:endParaRPr lang="cs-CZ" sz="40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6027" y="2204864"/>
            <a:ext cx="2304000" cy="14452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6027" y="4005064"/>
            <a:ext cx="1728000" cy="203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272" t="35577" r="34910" b="2729"/>
          <a:stretch/>
        </p:blipFill>
        <p:spPr bwMode="auto">
          <a:xfrm>
            <a:off x="501498" y="1556792"/>
            <a:ext cx="4718574" cy="4565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76027" y="155679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VLAJKA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4005064"/>
            <a:ext cx="13797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ZNAK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71246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SLOVENSKO</a:t>
            </a:r>
            <a:b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oficiální název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SLOVENSKÁ REPUBLIKA</a:t>
            </a:r>
            <a:endParaRPr lang="cs-CZ" sz="4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961" t="10806" r="30111" b="2116"/>
          <a:stretch/>
        </p:blipFill>
        <p:spPr bwMode="auto">
          <a:xfrm>
            <a:off x="539552" y="1556792"/>
            <a:ext cx="4301415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92361"/>
            <a:ext cx="2387114" cy="15841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285100"/>
            <a:ext cx="1548490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64088" y="1578501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VLAJKA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84252" y="4285100"/>
            <a:ext cx="14481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ZNAK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726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RAKOUSKO</a:t>
            </a:r>
            <a:br>
              <a:rPr lang="cs-CZ" sz="4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oficiální název REPUBLIKA RAKOUSKO</a:t>
            </a:r>
            <a:endParaRPr lang="cs-CZ" sz="4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62273"/>
            <a:ext cx="2278609" cy="15121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636" y="4070766"/>
            <a:ext cx="2094483" cy="2210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1"/>
            <a:ext cx="4077713" cy="4762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76056" y="1541983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VLAJKA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4772" y="410810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ZNAK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726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PRACOVNÍ LIST:</a:t>
            </a:r>
            <a:b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SPOJUJ STÁTY S JEJICH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VLAJKAMI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93563" y="1196752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		</a:t>
            </a: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409" y="1988841"/>
            <a:ext cx="2494416" cy="16713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580" y="1880057"/>
            <a:ext cx="2668583" cy="1838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437112"/>
            <a:ext cx="2566987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37112"/>
            <a:ext cx="2694914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892480" y="908720"/>
            <a:ext cx="237626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POLSKO</a:t>
            </a:r>
          </a:p>
          <a:p>
            <a:pPr algn="ctr"/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NĚMECKO </a:t>
            </a:r>
          </a:p>
          <a:p>
            <a:pPr algn="ctr"/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SLOVENSKO</a:t>
            </a:r>
          </a:p>
          <a:p>
            <a:pPr algn="ctr"/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RAKOUSKO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88792" y="195039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POLSKO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932808" y="310027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atin typeface="Times New Roman" pitchFamily="18" charset="0"/>
                <a:cs typeface="Times New Roman" pitchFamily="18" charset="0"/>
              </a:rPr>
              <a:t>NĚMECKO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61105" y="425244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atin typeface="Times New Roman" pitchFamily="18" charset="0"/>
                <a:cs typeface="Times New Roman" pitchFamily="18" charset="0"/>
              </a:rPr>
              <a:t>SLOVENSKO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547658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atin typeface="Times New Roman" pitchFamily="18" charset="0"/>
                <a:cs typeface="Times New Roman" pitchFamily="18" charset="0"/>
              </a:rPr>
              <a:t>RAKOUSKO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1094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3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b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http://obrazky.cz/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cs.wikipedia.org/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www.world-adventure.cz/data/mapy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Nadpis 2"/>
          <p:cNvSpPr txBox="1">
            <a:spLocks/>
          </p:cNvSpPr>
          <p:nvPr/>
        </p:nvSpPr>
        <p:spPr>
          <a:xfrm>
            <a:off x="251520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959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55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VLASTIVĚDA vypracovala: Mgr. Kateřina SÁLOVÁ ZŠ a MŠ MALÝ ÚJEZD VY_32_INOVACE_04_VL_SOUSEDNÍ STÁTY ČR</vt:lpstr>
      <vt:lpstr>SOUSEDNÍ STÁTY ČR</vt:lpstr>
      <vt:lpstr>Prezentace aplikace PowerPoint</vt:lpstr>
      <vt:lpstr>NĚMECKO oficiální název SPOLKOVÁ REPUBLIKA NĚMECKO</vt:lpstr>
      <vt:lpstr>POLSKO oficiální název POLSKÁ REPUBLIKA</vt:lpstr>
      <vt:lpstr>SLOVENSKO oficiální název SLOVENSKÁ REPUBLIKA</vt:lpstr>
      <vt:lpstr>RAKOUSKO oficiální název REPUBLIKA RAKOUSKO</vt:lpstr>
      <vt:lpstr>PRACOVNÍ LIST: SPOJUJ STÁTY S JEJICH VLAJKAMI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SOUSEDNÍ STÁTY ČR vypracovala: Mgr. Kateřina SÁLOVÁ ZŠ a MŠ MALÝ ÚJEZD</dc:title>
  <dc:creator>uživatel</dc:creator>
  <cp:lastModifiedBy>uživatel</cp:lastModifiedBy>
  <cp:revision>21</cp:revision>
  <dcterms:created xsi:type="dcterms:W3CDTF">2011-11-13T08:02:14Z</dcterms:created>
  <dcterms:modified xsi:type="dcterms:W3CDTF">2011-11-22T16:23:39Z</dcterms:modified>
</cp:coreProperties>
</file>