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Default Extension="gif" ContentType="image/gif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3" r:id="rId1"/>
  </p:sldMasterIdLst>
  <p:notesMasterIdLst>
    <p:notesMasterId r:id="rId14"/>
  </p:notesMasterIdLst>
  <p:sldIdLst>
    <p:sldId id="273" r:id="rId2"/>
    <p:sldId id="257" r:id="rId3"/>
    <p:sldId id="262" r:id="rId4"/>
    <p:sldId id="263" r:id="rId5"/>
    <p:sldId id="264" r:id="rId6"/>
    <p:sldId id="259" r:id="rId7"/>
    <p:sldId id="261" r:id="rId8"/>
    <p:sldId id="267" r:id="rId9"/>
    <p:sldId id="268" r:id="rId10"/>
    <p:sldId id="272" r:id="rId11"/>
    <p:sldId id="266" r:id="rId12"/>
    <p:sldId id="274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5B8EA"/>
    <a:srgbClr val="B17ED8"/>
    <a:srgbClr val="934BC9"/>
    <a:srgbClr val="FFEEB7"/>
    <a:srgbClr val="FFE38B"/>
    <a:srgbClr val="57C98B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948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4307D40-778F-477F-AB8D-4A5A93B48785}" type="doc">
      <dgm:prSet loTypeId="urn:microsoft.com/office/officeart/2005/8/layout/l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B0F8B63-14A9-4739-806E-C76D4ADF217F}">
      <dgm:prSet phldrT="[Text]" custT="1"/>
      <dgm:spPr>
        <a:solidFill>
          <a:srgbClr val="FFC000"/>
        </a:solidFill>
      </dgm:spPr>
      <dgm:t>
        <a:bodyPr/>
        <a:lstStyle/>
        <a:p>
          <a:r>
            <a:rPr lang="cs-CZ" sz="3600" dirty="0" smtClean="0">
              <a:solidFill>
                <a:srgbClr val="0070C0"/>
              </a:solidFill>
            </a:rPr>
            <a:t>vývojem</a:t>
          </a:r>
          <a:endParaRPr lang="cs-CZ" sz="3600" dirty="0">
            <a:solidFill>
              <a:srgbClr val="0070C0"/>
            </a:solidFill>
          </a:endParaRPr>
        </a:p>
      </dgm:t>
    </dgm:pt>
    <dgm:pt modelId="{395A872D-A1A0-4408-A864-1C56F08B8572}" type="parTrans" cxnId="{30FD46AD-C467-4FDA-987F-617A978E20E9}">
      <dgm:prSet/>
      <dgm:spPr/>
      <dgm:t>
        <a:bodyPr/>
        <a:lstStyle/>
        <a:p>
          <a:endParaRPr lang="cs-CZ"/>
        </a:p>
      </dgm:t>
    </dgm:pt>
    <dgm:pt modelId="{E1A88A9A-EB68-4C08-9F0C-60B57344699B}" type="sibTrans" cxnId="{30FD46AD-C467-4FDA-987F-617A978E20E9}">
      <dgm:prSet/>
      <dgm:spPr/>
      <dgm:t>
        <a:bodyPr/>
        <a:lstStyle/>
        <a:p>
          <a:endParaRPr lang="cs-CZ"/>
        </a:p>
      </dgm:t>
    </dgm:pt>
    <dgm:pt modelId="{016DC51A-7EAB-4D74-ABFB-8B0C745AE930}">
      <dgm:prSet phldrT="[Text]" custT="1"/>
      <dgm:spPr>
        <a:solidFill>
          <a:srgbClr val="FFC000">
            <a:alpha val="90000"/>
          </a:srgbClr>
        </a:solidFill>
      </dgm:spPr>
      <dgm:t>
        <a:bodyPr/>
        <a:lstStyle/>
        <a:p>
          <a:r>
            <a:rPr lang="cs-CZ" sz="2800" dirty="0" smtClean="0">
              <a:solidFill>
                <a:srgbClr val="0070C0"/>
              </a:solidFill>
            </a:rPr>
            <a:t>z osad</a:t>
          </a:r>
        </a:p>
        <a:p>
          <a:r>
            <a:rPr lang="cs-CZ" sz="2800" dirty="0" smtClean="0">
              <a:solidFill>
                <a:srgbClr val="0070C0"/>
              </a:solidFill>
            </a:rPr>
            <a:t> u brodů, hradů, klášterů </a:t>
          </a:r>
          <a:endParaRPr lang="cs-CZ" sz="2800" dirty="0">
            <a:solidFill>
              <a:srgbClr val="0070C0"/>
            </a:solidFill>
          </a:endParaRPr>
        </a:p>
      </dgm:t>
    </dgm:pt>
    <dgm:pt modelId="{91DA250C-5A92-44C9-A256-1A4744FBB6CF}" type="parTrans" cxnId="{647E90E1-836C-4F54-806B-1BFC1D71599F}">
      <dgm:prSet/>
      <dgm:spPr/>
      <dgm:t>
        <a:bodyPr/>
        <a:lstStyle/>
        <a:p>
          <a:endParaRPr lang="cs-CZ"/>
        </a:p>
      </dgm:t>
    </dgm:pt>
    <dgm:pt modelId="{D1FC7FD5-056D-4DC2-95F6-11D796D89B0F}" type="sibTrans" cxnId="{647E90E1-836C-4F54-806B-1BFC1D71599F}">
      <dgm:prSet/>
      <dgm:spPr/>
      <dgm:t>
        <a:bodyPr/>
        <a:lstStyle/>
        <a:p>
          <a:endParaRPr lang="cs-CZ"/>
        </a:p>
      </dgm:t>
    </dgm:pt>
    <dgm:pt modelId="{88F29214-FEB1-4731-800F-F757A54C977D}">
      <dgm:prSet phldrT="[Text]" custT="1"/>
      <dgm:spPr>
        <a:solidFill>
          <a:srgbClr val="FFC000">
            <a:alpha val="90000"/>
          </a:srgbClr>
        </a:solidFill>
      </dgm:spPr>
      <dgm:t>
        <a:bodyPr/>
        <a:lstStyle/>
        <a:p>
          <a:r>
            <a:rPr lang="cs-CZ" sz="3600" dirty="0" smtClean="0">
              <a:solidFill>
                <a:srgbClr val="0070C0"/>
              </a:solidFill>
            </a:rPr>
            <a:t>Kadaň</a:t>
          </a:r>
          <a:endParaRPr lang="cs-CZ" sz="3600" dirty="0">
            <a:solidFill>
              <a:srgbClr val="0070C0"/>
            </a:solidFill>
          </a:endParaRPr>
        </a:p>
      </dgm:t>
    </dgm:pt>
    <dgm:pt modelId="{5EB8F479-3F90-436A-9A6D-FBF66D55195C}" type="parTrans" cxnId="{4F42C595-35DB-4C56-95B8-1EEF1BC293DF}">
      <dgm:prSet/>
      <dgm:spPr/>
      <dgm:t>
        <a:bodyPr/>
        <a:lstStyle/>
        <a:p>
          <a:endParaRPr lang="cs-CZ"/>
        </a:p>
      </dgm:t>
    </dgm:pt>
    <dgm:pt modelId="{C4360BB9-1B11-4849-919B-7560C33AC2B7}" type="sibTrans" cxnId="{4F42C595-35DB-4C56-95B8-1EEF1BC293DF}">
      <dgm:prSet/>
      <dgm:spPr/>
      <dgm:t>
        <a:bodyPr/>
        <a:lstStyle/>
        <a:p>
          <a:endParaRPr lang="cs-CZ"/>
        </a:p>
      </dgm:t>
    </dgm:pt>
    <dgm:pt modelId="{B8CE5516-C6E5-4E46-A14F-9DF197CFFD0D}">
      <dgm:prSet phldrT="[Text]" custT="1"/>
      <dgm:spPr>
        <a:solidFill>
          <a:schemeClr val="tx1">
            <a:lumMod val="50000"/>
          </a:schemeClr>
        </a:solidFill>
      </dgm:spPr>
      <dgm:t>
        <a:bodyPr/>
        <a:lstStyle/>
        <a:p>
          <a:r>
            <a:rPr lang="cs-CZ" sz="3600" dirty="0" smtClean="0">
              <a:solidFill>
                <a:schemeClr val="tx1"/>
              </a:solidFill>
            </a:rPr>
            <a:t>založením</a:t>
          </a:r>
        </a:p>
        <a:p>
          <a:r>
            <a:rPr lang="cs-CZ" sz="3600" dirty="0" smtClean="0">
              <a:solidFill>
                <a:schemeClr val="tx1"/>
              </a:solidFill>
            </a:rPr>
            <a:t> „na zeleném drnu“</a:t>
          </a:r>
          <a:endParaRPr lang="cs-CZ" sz="3600" dirty="0">
            <a:solidFill>
              <a:schemeClr val="tx1"/>
            </a:solidFill>
          </a:endParaRPr>
        </a:p>
      </dgm:t>
    </dgm:pt>
    <dgm:pt modelId="{44DF7454-38E4-481B-B71D-85D9559B905C}" type="parTrans" cxnId="{A50A5263-F7E3-45DF-90FC-4DCCE741CF01}">
      <dgm:prSet/>
      <dgm:spPr/>
      <dgm:t>
        <a:bodyPr/>
        <a:lstStyle/>
        <a:p>
          <a:endParaRPr lang="cs-CZ"/>
        </a:p>
      </dgm:t>
    </dgm:pt>
    <dgm:pt modelId="{933B4550-7F06-4338-9ABC-CFF4BEB571FB}" type="sibTrans" cxnId="{A50A5263-F7E3-45DF-90FC-4DCCE741CF01}">
      <dgm:prSet/>
      <dgm:spPr/>
      <dgm:t>
        <a:bodyPr/>
        <a:lstStyle/>
        <a:p>
          <a:endParaRPr lang="cs-CZ"/>
        </a:p>
      </dgm:t>
    </dgm:pt>
    <dgm:pt modelId="{0C73B3D0-30E5-4C4D-BD75-FDD4C681B5EA}">
      <dgm:prSet phldrT="[Text]" custT="1"/>
      <dgm:spPr>
        <a:solidFill>
          <a:schemeClr val="tx1">
            <a:lumMod val="50000"/>
            <a:alpha val="90000"/>
          </a:schemeClr>
        </a:solidFill>
      </dgm:spPr>
      <dgm:t>
        <a:bodyPr/>
        <a:lstStyle/>
        <a:p>
          <a:r>
            <a:rPr lang="cs-CZ" sz="3600" dirty="0" smtClean="0">
              <a:solidFill>
                <a:schemeClr val="accent3">
                  <a:lumMod val="20000"/>
                  <a:lumOff val="80000"/>
                </a:schemeClr>
              </a:solidFill>
            </a:rPr>
            <a:t>České Budějovice</a:t>
          </a:r>
          <a:endParaRPr lang="cs-CZ" sz="3600" dirty="0">
            <a:solidFill>
              <a:schemeClr val="accent3">
                <a:lumMod val="20000"/>
                <a:lumOff val="80000"/>
              </a:schemeClr>
            </a:solidFill>
          </a:endParaRPr>
        </a:p>
      </dgm:t>
    </dgm:pt>
    <dgm:pt modelId="{9F1F2C22-21A6-40FD-BE8E-38DD57C52048}" type="parTrans" cxnId="{CB97BC81-CF9D-409C-910E-8D6257915523}">
      <dgm:prSet/>
      <dgm:spPr/>
      <dgm:t>
        <a:bodyPr/>
        <a:lstStyle/>
        <a:p>
          <a:endParaRPr lang="cs-CZ"/>
        </a:p>
      </dgm:t>
    </dgm:pt>
    <dgm:pt modelId="{8DDBA07A-4D9B-4F1D-9DF7-3FD609195934}" type="sibTrans" cxnId="{CB97BC81-CF9D-409C-910E-8D6257915523}">
      <dgm:prSet/>
      <dgm:spPr/>
      <dgm:t>
        <a:bodyPr/>
        <a:lstStyle/>
        <a:p>
          <a:endParaRPr lang="cs-CZ"/>
        </a:p>
      </dgm:t>
    </dgm:pt>
    <dgm:pt modelId="{44256AF6-F65F-45BE-B7E9-5B6014BCB69D}">
      <dgm:prSet/>
      <dgm:spPr>
        <a:solidFill>
          <a:schemeClr val="tx1">
            <a:lumMod val="50000"/>
            <a:alpha val="90000"/>
          </a:schemeClr>
        </a:solidFill>
      </dgm:spPr>
      <dgm:t>
        <a:bodyPr/>
        <a:lstStyle/>
        <a:p>
          <a:r>
            <a:rPr lang="cs-CZ" dirty="0" smtClean="0">
              <a:solidFill>
                <a:schemeClr val="accent3">
                  <a:lumMod val="20000"/>
                  <a:lumOff val="80000"/>
                </a:schemeClr>
              </a:solidFill>
            </a:rPr>
            <a:t>naplánovaná na  neobydleném místě </a:t>
          </a:r>
          <a:endParaRPr lang="cs-CZ" dirty="0">
            <a:solidFill>
              <a:schemeClr val="accent3">
                <a:lumMod val="20000"/>
                <a:lumOff val="80000"/>
              </a:schemeClr>
            </a:solidFill>
          </a:endParaRPr>
        </a:p>
      </dgm:t>
    </dgm:pt>
    <dgm:pt modelId="{F063DBE5-89C9-484F-9C27-E6EDBFFE4342}" type="parTrans" cxnId="{533F461E-52C6-4636-A136-9CE048277BBB}">
      <dgm:prSet/>
      <dgm:spPr/>
      <dgm:t>
        <a:bodyPr/>
        <a:lstStyle/>
        <a:p>
          <a:endParaRPr lang="cs-CZ"/>
        </a:p>
      </dgm:t>
    </dgm:pt>
    <dgm:pt modelId="{A252B506-8336-4783-826D-4E418ACE472A}" type="sibTrans" cxnId="{533F461E-52C6-4636-A136-9CE048277BBB}">
      <dgm:prSet/>
      <dgm:spPr/>
      <dgm:t>
        <a:bodyPr/>
        <a:lstStyle/>
        <a:p>
          <a:endParaRPr lang="cs-CZ"/>
        </a:p>
      </dgm:t>
    </dgm:pt>
    <dgm:pt modelId="{E9D093E8-57ED-481F-9DA2-375345EEA15F}" type="pres">
      <dgm:prSet presAssocID="{54307D40-778F-477F-AB8D-4A5A93B48785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AA4C9A1-DE0F-480B-A493-1BD6A2F4CF31}" type="pres">
      <dgm:prSet presAssocID="{DB0F8B63-14A9-4739-806E-C76D4ADF217F}" presName="vertFlow" presStyleCnt="0"/>
      <dgm:spPr/>
    </dgm:pt>
    <dgm:pt modelId="{88F45E69-2BBE-42ED-984F-1E74D401CD75}" type="pres">
      <dgm:prSet presAssocID="{DB0F8B63-14A9-4739-806E-C76D4ADF217F}" presName="header" presStyleLbl="node1" presStyleIdx="0" presStyleCnt="2" custScaleY="117309"/>
      <dgm:spPr/>
      <dgm:t>
        <a:bodyPr/>
        <a:lstStyle/>
        <a:p>
          <a:endParaRPr lang="cs-CZ"/>
        </a:p>
      </dgm:t>
    </dgm:pt>
    <dgm:pt modelId="{971AF893-A06C-47C8-A4D9-6863CF6857AF}" type="pres">
      <dgm:prSet presAssocID="{91DA250C-5A92-44C9-A256-1A4744FBB6CF}" presName="parTrans" presStyleLbl="sibTrans2D1" presStyleIdx="0" presStyleCnt="4"/>
      <dgm:spPr/>
      <dgm:t>
        <a:bodyPr/>
        <a:lstStyle/>
        <a:p>
          <a:endParaRPr lang="cs-CZ"/>
        </a:p>
      </dgm:t>
    </dgm:pt>
    <dgm:pt modelId="{B9D9FA74-91E8-444C-99B4-59E79E561CB5}" type="pres">
      <dgm:prSet presAssocID="{016DC51A-7EAB-4D74-ABFB-8B0C745AE930}" presName="child" presStyleLbl="alignAccFollow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1AE1C0-491A-48E6-A034-1D610045BDF3}" type="pres">
      <dgm:prSet presAssocID="{D1FC7FD5-056D-4DC2-95F6-11D796D89B0F}" presName="sibTrans" presStyleLbl="sibTrans2D1" presStyleIdx="1" presStyleCnt="4"/>
      <dgm:spPr/>
      <dgm:t>
        <a:bodyPr/>
        <a:lstStyle/>
        <a:p>
          <a:endParaRPr lang="cs-CZ"/>
        </a:p>
      </dgm:t>
    </dgm:pt>
    <dgm:pt modelId="{8A04986C-197E-4BAB-8ED8-DFE768463816}" type="pres">
      <dgm:prSet presAssocID="{88F29214-FEB1-4731-800F-F757A54C977D}" presName="child" presStyleLbl="alignAccFollow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6A9B35-EDA3-4297-91C6-3261EEEE85E7}" type="pres">
      <dgm:prSet presAssocID="{DB0F8B63-14A9-4739-806E-C76D4ADF217F}" presName="hSp" presStyleCnt="0"/>
      <dgm:spPr/>
    </dgm:pt>
    <dgm:pt modelId="{A317E941-4DA0-4EBE-9C38-D7CFFD3AD103}" type="pres">
      <dgm:prSet presAssocID="{B8CE5516-C6E5-4E46-A14F-9DF197CFFD0D}" presName="vertFlow" presStyleCnt="0"/>
      <dgm:spPr/>
    </dgm:pt>
    <dgm:pt modelId="{7D2FACE0-DA91-4108-BCDC-20354C805B88}" type="pres">
      <dgm:prSet presAssocID="{B8CE5516-C6E5-4E46-A14F-9DF197CFFD0D}" presName="header" presStyleLbl="node1" presStyleIdx="1" presStyleCnt="2" custScaleX="105287" custScaleY="115239"/>
      <dgm:spPr/>
      <dgm:t>
        <a:bodyPr/>
        <a:lstStyle/>
        <a:p>
          <a:endParaRPr lang="cs-CZ"/>
        </a:p>
      </dgm:t>
    </dgm:pt>
    <dgm:pt modelId="{484641E9-9837-49D9-8998-5ABE3187D483}" type="pres">
      <dgm:prSet presAssocID="{F063DBE5-89C9-484F-9C27-E6EDBFFE4342}" presName="parTrans" presStyleLbl="sibTrans2D1" presStyleIdx="2" presStyleCnt="4"/>
      <dgm:spPr/>
      <dgm:t>
        <a:bodyPr/>
        <a:lstStyle/>
        <a:p>
          <a:endParaRPr lang="cs-CZ"/>
        </a:p>
      </dgm:t>
    </dgm:pt>
    <dgm:pt modelId="{4F0626A1-374B-4280-8644-49214007BEA6}" type="pres">
      <dgm:prSet presAssocID="{44256AF6-F65F-45BE-B7E9-5B6014BCB69D}" presName="child" presStyleLbl="alignAccFollow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A32215-D6B7-4D2A-A1ED-51D798735BE6}" type="pres">
      <dgm:prSet presAssocID="{A252B506-8336-4783-826D-4E418ACE472A}" presName="sibTrans" presStyleLbl="sibTrans2D1" presStyleIdx="3" presStyleCnt="4"/>
      <dgm:spPr/>
      <dgm:t>
        <a:bodyPr/>
        <a:lstStyle/>
        <a:p>
          <a:endParaRPr lang="cs-CZ"/>
        </a:p>
      </dgm:t>
    </dgm:pt>
    <dgm:pt modelId="{A1F16A27-C5E7-491C-A195-2C0D02D1A532}" type="pres">
      <dgm:prSet presAssocID="{0C73B3D0-30E5-4C4D-BD75-FDD4C681B5EA}" presName="child" presStyleLbl="alignAccFollow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4FC4E30-F456-4F12-BD8B-82BC362EEBF8}" type="presOf" srcId="{F063DBE5-89C9-484F-9C27-E6EDBFFE4342}" destId="{484641E9-9837-49D9-8998-5ABE3187D483}" srcOrd="0" destOrd="0" presId="urn:microsoft.com/office/officeart/2005/8/layout/lProcess1"/>
    <dgm:cxn modelId="{30FD46AD-C467-4FDA-987F-617A978E20E9}" srcId="{54307D40-778F-477F-AB8D-4A5A93B48785}" destId="{DB0F8B63-14A9-4739-806E-C76D4ADF217F}" srcOrd="0" destOrd="0" parTransId="{395A872D-A1A0-4408-A864-1C56F08B8572}" sibTransId="{E1A88A9A-EB68-4C08-9F0C-60B57344699B}"/>
    <dgm:cxn modelId="{A7FEF4CB-C4F4-4C23-B600-086F0171A300}" type="presOf" srcId="{0C73B3D0-30E5-4C4D-BD75-FDD4C681B5EA}" destId="{A1F16A27-C5E7-491C-A195-2C0D02D1A532}" srcOrd="0" destOrd="0" presId="urn:microsoft.com/office/officeart/2005/8/layout/lProcess1"/>
    <dgm:cxn modelId="{A50A5263-F7E3-45DF-90FC-4DCCE741CF01}" srcId="{54307D40-778F-477F-AB8D-4A5A93B48785}" destId="{B8CE5516-C6E5-4E46-A14F-9DF197CFFD0D}" srcOrd="1" destOrd="0" parTransId="{44DF7454-38E4-481B-B71D-85D9559B905C}" sibTransId="{933B4550-7F06-4338-9ABC-CFF4BEB571FB}"/>
    <dgm:cxn modelId="{391065E0-0266-46A9-85E8-A9801F724B2D}" type="presOf" srcId="{B8CE5516-C6E5-4E46-A14F-9DF197CFFD0D}" destId="{7D2FACE0-DA91-4108-BCDC-20354C805B88}" srcOrd="0" destOrd="0" presId="urn:microsoft.com/office/officeart/2005/8/layout/lProcess1"/>
    <dgm:cxn modelId="{A8F0FC52-58CC-4EC2-A567-6D23E2884A73}" type="presOf" srcId="{D1FC7FD5-056D-4DC2-95F6-11D796D89B0F}" destId="{E51AE1C0-491A-48E6-A034-1D610045BDF3}" srcOrd="0" destOrd="0" presId="urn:microsoft.com/office/officeart/2005/8/layout/lProcess1"/>
    <dgm:cxn modelId="{146DDF8B-B5AB-46AB-9A61-17E2F5F660AF}" type="presOf" srcId="{91DA250C-5A92-44C9-A256-1A4744FBB6CF}" destId="{971AF893-A06C-47C8-A4D9-6863CF6857AF}" srcOrd="0" destOrd="0" presId="urn:microsoft.com/office/officeart/2005/8/layout/lProcess1"/>
    <dgm:cxn modelId="{D3708099-15E5-4D66-A4DE-9BA4969C1979}" type="presOf" srcId="{44256AF6-F65F-45BE-B7E9-5B6014BCB69D}" destId="{4F0626A1-374B-4280-8644-49214007BEA6}" srcOrd="0" destOrd="0" presId="urn:microsoft.com/office/officeart/2005/8/layout/lProcess1"/>
    <dgm:cxn modelId="{8CF75FD7-1532-4F1E-B4A4-CD0574361ACB}" type="presOf" srcId="{016DC51A-7EAB-4D74-ABFB-8B0C745AE930}" destId="{B9D9FA74-91E8-444C-99B4-59E79E561CB5}" srcOrd="0" destOrd="0" presId="urn:microsoft.com/office/officeart/2005/8/layout/lProcess1"/>
    <dgm:cxn modelId="{4F42C595-35DB-4C56-95B8-1EEF1BC293DF}" srcId="{DB0F8B63-14A9-4739-806E-C76D4ADF217F}" destId="{88F29214-FEB1-4731-800F-F757A54C977D}" srcOrd="1" destOrd="0" parTransId="{5EB8F479-3F90-436A-9A6D-FBF66D55195C}" sibTransId="{C4360BB9-1B11-4849-919B-7560C33AC2B7}"/>
    <dgm:cxn modelId="{CB97BC81-CF9D-409C-910E-8D6257915523}" srcId="{B8CE5516-C6E5-4E46-A14F-9DF197CFFD0D}" destId="{0C73B3D0-30E5-4C4D-BD75-FDD4C681B5EA}" srcOrd="1" destOrd="0" parTransId="{9F1F2C22-21A6-40FD-BE8E-38DD57C52048}" sibTransId="{8DDBA07A-4D9B-4F1D-9DF7-3FD609195934}"/>
    <dgm:cxn modelId="{95CFB58B-198D-4FAF-A6A2-3B33969433C8}" type="presOf" srcId="{DB0F8B63-14A9-4739-806E-C76D4ADF217F}" destId="{88F45E69-2BBE-42ED-984F-1E74D401CD75}" srcOrd="0" destOrd="0" presId="urn:microsoft.com/office/officeart/2005/8/layout/lProcess1"/>
    <dgm:cxn modelId="{6EACBD03-A91D-4B26-A4DF-BC1D730B3F0D}" type="presOf" srcId="{A252B506-8336-4783-826D-4E418ACE472A}" destId="{9EA32215-D6B7-4D2A-A1ED-51D798735BE6}" srcOrd="0" destOrd="0" presId="urn:microsoft.com/office/officeart/2005/8/layout/lProcess1"/>
    <dgm:cxn modelId="{A799B276-BA9A-4A97-BA5D-C9D3D14A1404}" type="presOf" srcId="{54307D40-778F-477F-AB8D-4A5A93B48785}" destId="{E9D093E8-57ED-481F-9DA2-375345EEA15F}" srcOrd="0" destOrd="0" presId="urn:microsoft.com/office/officeart/2005/8/layout/lProcess1"/>
    <dgm:cxn modelId="{5D1DC51D-D028-4A82-B1C5-88E6725FAD80}" type="presOf" srcId="{88F29214-FEB1-4731-800F-F757A54C977D}" destId="{8A04986C-197E-4BAB-8ED8-DFE768463816}" srcOrd="0" destOrd="0" presId="urn:microsoft.com/office/officeart/2005/8/layout/lProcess1"/>
    <dgm:cxn modelId="{533F461E-52C6-4636-A136-9CE048277BBB}" srcId="{B8CE5516-C6E5-4E46-A14F-9DF197CFFD0D}" destId="{44256AF6-F65F-45BE-B7E9-5B6014BCB69D}" srcOrd="0" destOrd="0" parTransId="{F063DBE5-89C9-484F-9C27-E6EDBFFE4342}" sibTransId="{A252B506-8336-4783-826D-4E418ACE472A}"/>
    <dgm:cxn modelId="{647E90E1-836C-4F54-806B-1BFC1D71599F}" srcId="{DB0F8B63-14A9-4739-806E-C76D4ADF217F}" destId="{016DC51A-7EAB-4D74-ABFB-8B0C745AE930}" srcOrd="0" destOrd="0" parTransId="{91DA250C-5A92-44C9-A256-1A4744FBB6CF}" sibTransId="{D1FC7FD5-056D-4DC2-95F6-11D796D89B0F}"/>
    <dgm:cxn modelId="{2DB48B77-CB85-4DA3-A53D-53E0ED10918D}" type="presParOf" srcId="{E9D093E8-57ED-481F-9DA2-375345EEA15F}" destId="{AAA4C9A1-DE0F-480B-A493-1BD6A2F4CF31}" srcOrd="0" destOrd="0" presId="urn:microsoft.com/office/officeart/2005/8/layout/lProcess1"/>
    <dgm:cxn modelId="{7D5B2F8E-4533-4FA0-AE1E-39803C7A3F63}" type="presParOf" srcId="{AAA4C9A1-DE0F-480B-A493-1BD6A2F4CF31}" destId="{88F45E69-2BBE-42ED-984F-1E74D401CD75}" srcOrd="0" destOrd="0" presId="urn:microsoft.com/office/officeart/2005/8/layout/lProcess1"/>
    <dgm:cxn modelId="{C67F0018-7DEC-405C-B2D8-1B9B13D1D5CB}" type="presParOf" srcId="{AAA4C9A1-DE0F-480B-A493-1BD6A2F4CF31}" destId="{971AF893-A06C-47C8-A4D9-6863CF6857AF}" srcOrd="1" destOrd="0" presId="urn:microsoft.com/office/officeart/2005/8/layout/lProcess1"/>
    <dgm:cxn modelId="{4847DF49-BF35-4C51-B733-83FC20FE1582}" type="presParOf" srcId="{AAA4C9A1-DE0F-480B-A493-1BD6A2F4CF31}" destId="{B9D9FA74-91E8-444C-99B4-59E79E561CB5}" srcOrd="2" destOrd="0" presId="urn:microsoft.com/office/officeart/2005/8/layout/lProcess1"/>
    <dgm:cxn modelId="{49733021-DE1B-4AFF-B2D7-6140A2463DE2}" type="presParOf" srcId="{AAA4C9A1-DE0F-480B-A493-1BD6A2F4CF31}" destId="{E51AE1C0-491A-48E6-A034-1D610045BDF3}" srcOrd="3" destOrd="0" presId="urn:microsoft.com/office/officeart/2005/8/layout/lProcess1"/>
    <dgm:cxn modelId="{4C1F752D-5454-4E9C-A13E-D6352EF5A8AA}" type="presParOf" srcId="{AAA4C9A1-DE0F-480B-A493-1BD6A2F4CF31}" destId="{8A04986C-197E-4BAB-8ED8-DFE768463816}" srcOrd="4" destOrd="0" presId="urn:microsoft.com/office/officeart/2005/8/layout/lProcess1"/>
    <dgm:cxn modelId="{9C60C6E9-2F7C-4A56-BB75-74513CF17B00}" type="presParOf" srcId="{E9D093E8-57ED-481F-9DA2-375345EEA15F}" destId="{046A9B35-EDA3-4297-91C6-3261EEEE85E7}" srcOrd="1" destOrd="0" presId="urn:microsoft.com/office/officeart/2005/8/layout/lProcess1"/>
    <dgm:cxn modelId="{3D2E93CA-8640-41D3-894E-275D6D578FE0}" type="presParOf" srcId="{E9D093E8-57ED-481F-9DA2-375345EEA15F}" destId="{A317E941-4DA0-4EBE-9C38-D7CFFD3AD103}" srcOrd="2" destOrd="0" presId="urn:microsoft.com/office/officeart/2005/8/layout/lProcess1"/>
    <dgm:cxn modelId="{F1C1941E-5C87-4C35-97EB-734CEBEF2451}" type="presParOf" srcId="{A317E941-4DA0-4EBE-9C38-D7CFFD3AD103}" destId="{7D2FACE0-DA91-4108-BCDC-20354C805B88}" srcOrd="0" destOrd="0" presId="urn:microsoft.com/office/officeart/2005/8/layout/lProcess1"/>
    <dgm:cxn modelId="{69A40B38-2C6B-41F3-95D7-2E77A26E76DA}" type="presParOf" srcId="{A317E941-4DA0-4EBE-9C38-D7CFFD3AD103}" destId="{484641E9-9837-49D9-8998-5ABE3187D483}" srcOrd="1" destOrd="0" presId="urn:microsoft.com/office/officeart/2005/8/layout/lProcess1"/>
    <dgm:cxn modelId="{F2844FFB-199A-42AA-A8AF-C2A505B32237}" type="presParOf" srcId="{A317E941-4DA0-4EBE-9C38-D7CFFD3AD103}" destId="{4F0626A1-374B-4280-8644-49214007BEA6}" srcOrd="2" destOrd="0" presId="urn:microsoft.com/office/officeart/2005/8/layout/lProcess1"/>
    <dgm:cxn modelId="{373A2D71-40E6-47F8-AB30-9D5EF852191B}" type="presParOf" srcId="{A317E941-4DA0-4EBE-9C38-D7CFFD3AD103}" destId="{9EA32215-D6B7-4D2A-A1ED-51D798735BE6}" srcOrd="3" destOrd="0" presId="urn:microsoft.com/office/officeart/2005/8/layout/lProcess1"/>
    <dgm:cxn modelId="{24469F2A-DB3C-4D63-AC00-1C3FF0CC45CE}" type="presParOf" srcId="{A317E941-4DA0-4EBE-9C38-D7CFFD3AD103}" destId="{A1F16A27-C5E7-491C-A195-2C0D02D1A532}" srcOrd="4" destOrd="0" presId="urn:microsoft.com/office/officeart/2005/8/layout/lProcess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5571A69-29F2-4F42-91F9-6861B5C4AC91}" type="doc">
      <dgm:prSet loTypeId="urn:microsoft.com/office/officeart/2005/8/layout/cycle4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A68F8AE-41A1-4AC7-B3EB-4B1C3EA5154E}">
      <dgm:prSet phldrT="[Text]"/>
      <dgm:spPr>
        <a:solidFill>
          <a:srgbClr val="7030A0"/>
        </a:solidFill>
      </dgm:spPr>
      <dgm:t>
        <a:bodyPr/>
        <a:lstStyle/>
        <a:p>
          <a:endParaRPr lang="cs-CZ" dirty="0"/>
        </a:p>
      </dgm:t>
    </dgm:pt>
    <dgm:pt modelId="{9DB236F3-A754-4DCE-818B-1641DD3C05C0}" type="parTrans" cxnId="{E51D9465-3F5C-44C0-8AE1-0BE220055AEF}">
      <dgm:prSet/>
      <dgm:spPr/>
      <dgm:t>
        <a:bodyPr/>
        <a:lstStyle/>
        <a:p>
          <a:endParaRPr lang="cs-CZ"/>
        </a:p>
      </dgm:t>
    </dgm:pt>
    <dgm:pt modelId="{5008C0F6-F79B-4A4F-A813-BF04411AF854}" type="sibTrans" cxnId="{E51D9465-3F5C-44C0-8AE1-0BE220055AEF}">
      <dgm:prSet/>
      <dgm:spPr/>
      <dgm:t>
        <a:bodyPr/>
        <a:lstStyle/>
        <a:p>
          <a:endParaRPr lang="cs-CZ"/>
        </a:p>
      </dgm:t>
    </dgm:pt>
    <dgm:pt modelId="{D8A8ADFA-71C3-4F63-8B9E-AF7A44CD31E1}">
      <dgm:prSet phldrT="[Text]" custT="1"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r>
            <a:rPr lang="cs-CZ" sz="3200" dirty="0" smtClean="0"/>
            <a:t>královská</a:t>
          </a:r>
          <a:endParaRPr lang="cs-CZ" sz="3200" dirty="0"/>
        </a:p>
      </dgm:t>
    </dgm:pt>
    <dgm:pt modelId="{5A5129B0-0FDD-4EFC-8A95-EB30B6B9A2A3}" type="parTrans" cxnId="{C1D724C3-5514-46DE-B06C-DEB242746192}">
      <dgm:prSet/>
      <dgm:spPr/>
      <dgm:t>
        <a:bodyPr/>
        <a:lstStyle/>
        <a:p>
          <a:endParaRPr lang="cs-CZ"/>
        </a:p>
      </dgm:t>
    </dgm:pt>
    <dgm:pt modelId="{3497BC95-E460-4FB5-ADE1-D5D74C7E1E50}" type="sibTrans" cxnId="{C1D724C3-5514-46DE-B06C-DEB242746192}">
      <dgm:prSet/>
      <dgm:spPr/>
      <dgm:t>
        <a:bodyPr/>
        <a:lstStyle/>
        <a:p>
          <a:endParaRPr lang="cs-CZ"/>
        </a:p>
      </dgm:t>
    </dgm:pt>
    <dgm:pt modelId="{FD859534-6A0E-4134-B6B3-1F4D05A492DF}">
      <dgm:prSet phldrT="[Text]" custT="1"/>
      <dgm:spPr>
        <a:solidFill>
          <a:srgbClr val="FFC000"/>
        </a:solidFill>
      </dgm:spPr>
      <dgm:t>
        <a:bodyPr/>
        <a:lstStyle/>
        <a:p>
          <a:endParaRPr lang="cs-CZ" sz="2200" dirty="0"/>
        </a:p>
      </dgm:t>
    </dgm:pt>
    <dgm:pt modelId="{3D0FCBA0-A7EC-4FBC-B97A-A2063396B1B9}" type="parTrans" cxnId="{544878AA-6B6C-4BB4-9DC1-9D907B93BC37}">
      <dgm:prSet/>
      <dgm:spPr/>
      <dgm:t>
        <a:bodyPr/>
        <a:lstStyle/>
        <a:p>
          <a:endParaRPr lang="cs-CZ"/>
        </a:p>
      </dgm:t>
    </dgm:pt>
    <dgm:pt modelId="{A4340511-0DDC-43B0-84E7-3682EAFFAB28}" type="sibTrans" cxnId="{544878AA-6B6C-4BB4-9DC1-9D907B93BC37}">
      <dgm:prSet/>
      <dgm:spPr/>
      <dgm:t>
        <a:bodyPr/>
        <a:lstStyle/>
        <a:p>
          <a:endParaRPr lang="cs-CZ"/>
        </a:p>
      </dgm:t>
    </dgm:pt>
    <dgm:pt modelId="{D4E97179-0F33-4175-80FB-D306F265C948}">
      <dgm:prSet phldrT="[Text]" custT="1"/>
      <dgm:spPr>
        <a:solidFill>
          <a:srgbClr val="FFEEB7">
            <a:alpha val="89804"/>
          </a:srgbClr>
        </a:solidFill>
      </dgm:spPr>
      <dgm:t>
        <a:bodyPr/>
        <a:lstStyle/>
        <a:p>
          <a:r>
            <a:rPr lang="cs-CZ" sz="3200" dirty="0" smtClean="0"/>
            <a:t>poddanská</a:t>
          </a:r>
          <a:endParaRPr lang="cs-CZ" sz="3200" dirty="0"/>
        </a:p>
      </dgm:t>
    </dgm:pt>
    <dgm:pt modelId="{6AB00884-F700-49F9-9FF6-2547C3743967}" type="parTrans" cxnId="{6F9D21A5-4213-4FB7-947E-3A331551A3CF}">
      <dgm:prSet/>
      <dgm:spPr/>
      <dgm:t>
        <a:bodyPr/>
        <a:lstStyle/>
        <a:p>
          <a:endParaRPr lang="cs-CZ"/>
        </a:p>
      </dgm:t>
    </dgm:pt>
    <dgm:pt modelId="{808E1250-B4C0-4F6C-86FB-1E0457B970A8}" type="sibTrans" cxnId="{6F9D21A5-4213-4FB7-947E-3A331551A3CF}">
      <dgm:prSet/>
      <dgm:spPr/>
      <dgm:t>
        <a:bodyPr/>
        <a:lstStyle/>
        <a:p>
          <a:endParaRPr lang="cs-CZ"/>
        </a:p>
      </dgm:t>
    </dgm:pt>
    <dgm:pt modelId="{4A117A3B-ECEB-49AC-BD9F-593AF10CA891}">
      <dgm:prSet phldrT="[Text]" custT="1"/>
      <dgm:spPr>
        <a:solidFill>
          <a:schemeClr val="tx1">
            <a:lumMod val="50000"/>
          </a:schemeClr>
        </a:solidFill>
      </dgm:spPr>
      <dgm:t>
        <a:bodyPr/>
        <a:lstStyle/>
        <a:p>
          <a:endParaRPr lang="cs-CZ" sz="2200" dirty="0"/>
        </a:p>
      </dgm:t>
    </dgm:pt>
    <dgm:pt modelId="{622BA1FC-7FD8-4734-9AD7-8AC6208F237B}" type="parTrans" cxnId="{E931A55A-2714-4249-B4D6-2F2694D7A1BC}">
      <dgm:prSet/>
      <dgm:spPr/>
      <dgm:t>
        <a:bodyPr/>
        <a:lstStyle/>
        <a:p>
          <a:endParaRPr lang="cs-CZ"/>
        </a:p>
      </dgm:t>
    </dgm:pt>
    <dgm:pt modelId="{39DD6945-55F5-4D40-BF9C-25B6E18215E1}" type="sibTrans" cxnId="{E931A55A-2714-4249-B4D6-2F2694D7A1BC}">
      <dgm:prSet/>
      <dgm:spPr/>
      <dgm:t>
        <a:bodyPr/>
        <a:lstStyle/>
        <a:p>
          <a:endParaRPr lang="cs-CZ"/>
        </a:p>
      </dgm:t>
    </dgm:pt>
    <dgm:pt modelId="{8EAFF245-9A97-42C7-855C-81EF5821B966}">
      <dgm:prSet phldrT="[Text]" custT="1"/>
      <dgm:spPr>
        <a:solidFill>
          <a:schemeClr val="tx1">
            <a:lumMod val="85000"/>
          </a:schemeClr>
        </a:solidFill>
      </dgm:spPr>
      <dgm:t>
        <a:bodyPr/>
        <a:lstStyle/>
        <a:p>
          <a:r>
            <a:rPr lang="cs-CZ" sz="3200" dirty="0" smtClean="0"/>
            <a:t>horní</a:t>
          </a:r>
          <a:endParaRPr lang="cs-CZ" sz="3200" dirty="0"/>
        </a:p>
      </dgm:t>
    </dgm:pt>
    <dgm:pt modelId="{E82051B7-38AC-481C-8D61-A181ED9F3728}" type="parTrans" cxnId="{01659A6D-56F4-41E2-95BF-8C586CC0BE42}">
      <dgm:prSet/>
      <dgm:spPr/>
      <dgm:t>
        <a:bodyPr/>
        <a:lstStyle/>
        <a:p>
          <a:endParaRPr lang="cs-CZ"/>
        </a:p>
      </dgm:t>
    </dgm:pt>
    <dgm:pt modelId="{35E65E7F-3D9E-4341-B1D7-9E057F1B2985}" type="sibTrans" cxnId="{01659A6D-56F4-41E2-95BF-8C586CC0BE42}">
      <dgm:prSet/>
      <dgm:spPr/>
      <dgm:t>
        <a:bodyPr/>
        <a:lstStyle/>
        <a:p>
          <a:endParaRPr lang="cs-CZ"/>
        </a:p>
      </dgm:t>
    </dgm:pt>
    <dgm:pt modelId="{EB8DD170-AAC3-47BF-B175-D6AADFCF7960}">
      <dgm:prSet phldrT="[Text]" custT="1"/>
      <dgm:spPr/>
      <dgm:t>
        <a:bodyPr/>
        <a:lstStyle/>
        <a:p>
          <a:endParaRPr lang="cs-CZ" sz="2400" dirty="0"/>
        </a:p>
      </dgm:t>
    </dgm:pt>
    <dgm:pt modelId="{1FEA5782-E98B-47CD-A45D-5B2FC97EB73F}" type="parTrans" cxnId="{FC048764-3882-4596-8DCE-9C11E1561B20}">
      <dgm:prSet/>
      <dgm:spPr/>
      <dgm:t>
        <a:bodyPr/>
        <a:lstStyle/>
        <a:p>
          <a:endParaRPr lang="cs-CZ"/>
        </a:p>
      </dgm:t>
    </dgm:pt>
    <dgm:pt modelId="{E04FAD09-1C80-4A6B-83DA-22D33D58A0EF}" type="sibTrans" cxnId="{FC048764-3882-4596-8DCE-9C11E1561B20}">
      <dgm:prSet/>
      <dgm:spPr/>
      <dgm:t>
        <a:bodyPr/>
        <a:lstStyle/>
        <a:p>
          <a:endParaRPr lang="cs-CZ"/>
        </a:p>
      </dgm:t>
    </dgm:pt>
    <dgm:pt modelId="{023DCE5A-2A78-4795-8439-A0A113ED9ACC}">
      <dgm:prSet phldrT="[Text]" custT="1"/>
      <dgm:spPr>
        <a:solidFill>
          <a:schemeClr val="bg2">
            <a:lumMod val="20000"/>
            <a:lumOff val="80000"/>
            <a:alpha val="90000"/>
          </a:schemeClr>
        </a:solidFill>
      </dgm:spPr>
      <dgm:t>
        <a:bodyPr/>
        <a:lstStyle/>
        <a:p>
          <a:r>
            <a:rPr lang="cs-CZ" sz="3200" dirty="0" smtClean="0"/>
            <a:t>věnná</a:t>
          </a:r>
          <a:endParaRPr lang="cs-CZ" sz="3200" dirty="0"/>
        </a:p>
      </dgm:t>
    </dgm:pt>
    <dgm:pt modelId="{FD58FCD1-BAB1-4DEC-8BCD-10990D55E797}" type="parTrans" cxnId="{D2882853-E42B-4882-A017-DF269663468E}">
      <dgm:prSet/>
      <dgm:spPr/>
      <dgm:t>
        <a:bodyPr/>
        <a:lstStyle/>
        <a:p>
          <a:endParaRPr lang="cs-CZ"/>
        </a:p>
      </dgm:t>
    </dgm:pt>
    <dgm:pt modelId="{7410F2D2-51B0-4DFD-809B-C279C8EAB19E}" type="sibTrans" cxnId="{D2882853-E42B-4882-A017-DF269663468E}">
      <dgm:prSet/>
      <dgm:spPr/>
      <dgm:t>
        <a:bodyPr/>
        <a:lstStyle/>
        <a:p>
          <a:endParaRPr lang="cs-CZ"/>
        </a:p>
      </dgm:t>
    </dgm:pt>
    <dgm:pt modelId="{98FE341F-352E-4748-BBEE-2ACFE34B405F}" type="pres">
      <dgm:prSet presAssocID="{45571A69-29F2-4F42-91F9-6861B5C4AC91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78B48F7-1757-403F-A210-84D0232A9882}" type="pres">
      <dgm:prSet presAssocID="{45571A69-29F2-4F42-91F9-6861B5C4AC91}" presName="children" presStyleCnt="0"/>
      <dgm:spPr/>
    </dgm:pt>
    <dgm:pt modelId="{205E568C-81F2-405B-A41A-D6D6753EECD5}" type="pres">
      <dgm:prSet presAssocID="{45571A69-29F2-4F42-91F9-6861B5C4AC91}" presName="child1group" presStyleCnt="0"/>
      <dgm:spPr/>
    </dgm:pt>
    <dgm:pt modelId="{D05186C3-33DF-484F-96A4-CDDC016CEE0F}" type="pres">
      <dgm:prSet presAssocID="{45571A69-29F2-4F42-91F9-6861B5C4AC91}" presName="child1" presStyleLbl="bgAcc1" presStyleIdx="0" presStyleCnt="4" custAng="0" custScaleX="141138" custScaleY="82692" custLinFactNeighborX="-20243"/>
      <dgm:spPr/>
      <dgm:t>
        <a:bodyPr/>
        <a:lstStyle/>
        <a:p>
          <a:endParaRPr lang="cs-CZ"/>
        </a:p>
      </dgm:t>
    </dgm:pt>
    <dgm:pt modelId="{79D9E2A4-E8C1-49B6-B810-B9E17854D75D}" type="pres">
      <dgm:prSet presAssocID="{45571A69-29F2-4F42-91F9-6861B5C4AC91}" presName="child1Text" presStyleLbl="b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83D09A-8D9B-442C-A1B7-5A38B7789D61}" type="pres">
      <dgm:prSet presAssocID="{45571A69-29F2-4F42-91F9-6861B5C4AC91}" presName="child2group" presStyleCnt="0"/>
      <dgm:spPr/>
    </dgm:pt>
    <dgm:pt modelId="{4F065FB9-A56F-4CDB-9593-C5D7952E9E97}" type="pres">
      <dgm:prSet presAssocID="{45571A69-29F2-4F42-91F9-6861B5C4AC91}" presName="child2" presStyleLbl="bgAcc1" presStyleIdx="1" presStyleCnt="4" custScaleX="156226" custScaleY="100574" custLinFactNeighborX="5766" custLinFactNeighborY="-5297"/>
      <dgm:spPr/>
      <dgm:t>
        <a:bodyPr/>
        <a:lstStyle/>
        <a:p>
          <a:endParaRPr lang="cs-CZ"/>
        </a:p>
      </dgm:t>
    </dgm:pt>
    <dgm:pt modelId="{B852D3D4-5377-44EB-83C3-848A3554BD72}" type="pres">
      <dgm:prSet presAssocID="{45571A69-29F2-4F42-91F9-6861B5C4AC91}" presName="child2Text" presStyleLbl="b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4413C4-F176-40BB-BC1B-F3619E4BC85F}" type="pres">
      <dgm:prSet presAssocID="{45571A69-29F2-4F42-91F9-6861B5C4AC91}" presName="child3group" presStyleCnt="0"/>
      <dgm:spPr/>
    </dgm:pt>
    <dgm:pt modelId="{945933B1-0323-4DFF-8116-009916A6E9F7}" type="pres">
      <dgm:prSet presAssocID="{45571A69-29F2-4F42-91F9-6861B5C4AC91}" presName="child3" presStyleLbl="bgAcc1" presStyleIdx="2" presStyleCnt="4" custScaleX="114816" custScaleY="87461" custLinFactNeighborX="21040" custLinFactNeighborY="-2539"/>
      <dgm:spPr/>
      <dgm:t>
        <a:bodyPr/>
        <a:lstStyle/>
        <a:p>
          <a:endParaRPr lang="cs-CZ"/>
        </a:p>
      </dgm:t>
    </dgm:pt>
    <dgm:pt modelId="{81714DDB-08D5-4FBB-A588-2FE64EE56D5D}" type="pres">
      <dgm:prSet presAssocID="{45571A69-29F2-4F42-91F9-6861B5C4AC91}" presName="child3Text" presStyleLbl="b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2FF04A-EFD2-49F9-8AFF-97B02A8666B6}" type="pres">
      <dgm:prSet presAssocID="{45571A69-29F2-4F42-91F9-6861B5C4AC91}" presName="child4group" presStyleCnt="0"/>
      <dgm:spPr/>
    </dgm:pt>
    <dgm:pt modelId="{AF91778B-0495-497A-9EF1-2653E484B7D7}" type="pres">
      <dgm:prSet presAssocID="{45571A69-29F2-4F42-91F9-6861B5C4AC91}" presName="child4" presStyleLbl="bgAcc1" presStyleIdx="3" presStyleCnt="4" custScaleX="136488" custScaleY="85695" custLinFactNeighborX="-17301" custLinFactNeighborY="-2539"/>
      <dgm:spPr/>
      <dgm:t>
        <a:bodyPr/>
        <a:lstStyle/>
        <a:p>
          <a:endParaRPr lang="cs-CZ"/>
        </a:p>
      </dgm:t>
    </dgm:pt>
    <dgm:pt modelId="{3849D9A7-0333-4110-AC45-7AFCE38E4BF1}" type="pres">
      <dgm:prSet presAssocID="{45571A69-29F2-4F42-91F9-6861B5C4AC91}" presName="child4Text" presStyleLbl="b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4D6CCD-9632-4A6D-86E5-E00E09F31DB0}" type="pres">
      <dgm:prSet presAssocID="{45571A69-29F2-4F42-91F9-6861B5C4AC91}" presName="childPlaceholder" presStyleCnt="0"/>
      <dgm:spPr/>
    </dgm:pt>
    <dgm:pt modelId="{E18485D1-25C0-4993-AD49-E048B2439D93}" type="pres">
      <dgm:prSet presAssocID="{45571A69-29F2-4F42-91F9-6861B5C4AC91}" presName="circle" presStyleCnt="0"/>
      <dgm:spPr/>
    </dgm:pt>
    <dgm:pt modelId="{8397F65F-2B8B-49B9-985A-DCFEF65975C7}" type="pres">
      <dgm:prSet presAssocID="{45571A69-29F2-4F42-91F9-6861B5C4AC91}" presName="quadrant1" presStyleLbl="node1" presStyleIdx="0" presStyleCnt="4" custScaleX="115770" custScaleY="107110" custLinFactNeighborY="100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4F600D-637B-4E5C-A540-82C60FAA8CAE}" type="pres">
      <dgm:prSet presAssocID="{45571A69-29F2-4F42-91F9-6861B5C4AC91}" presName="quadrant2" presStyleLbl="node1" presStyleIdx="1" presStyleCnt="4" custScaleX="108662" custScaleY="105108" custLinFactNeighborX="5576" custLinFactNeighborY="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59FD54-1673-45AD-B9C2-A5816FACE0DA}" type="pres">
      <dgm:prSet presAssocID="{45571A69-29F2-4F42-91F9-6861B5C4AC91}" presName="quadrant3" presStyleLbl="node1" presStyleIdx="2" presStyleCnt="4" custScaleX="115770" custScaleY="10510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0297BA-79BA-4C74-BC78-1AE23651029E}" type="pres">
      <dgm:prSet presAssocID="{45571A69-29F2-4F42-91F9-6861B5C4AC91}" presName="quadrant4" presStyleLbl="node1" presStyleIdx="3" presStyleCnt="4" custScaleX="115770" custScaleY="10510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4519BB3-D1FC-4AE4-A296-5DDE0BAEC65A}" type="pres">
      <dgm:prSet presAssocID="{45571A69-29F2-4F42-91F9-6861B5C4AC91}" presName="quadrantPlaceholder" presStyleCnt="0"/>
      <dgm:spPr/>
    </dgm:pt>
    <dgm:pt modelId="{3831F1AB-A6A7-460A-9351-3FBE1480D08C}" type="pres">
      <dgm:prSet presAssocID="{45571A69-29F2-4F42-91F9-6861B5C4AC91}" presName="center1" presStyleLbl="fgShp" presStyleIdx="0" presStyleCnt="2"/>
      <dgm:spPr/>
    </dgm:pt>
    <dgm:pt modelId="{E913AFF9-7AF9-4CFC-A1B0-088BDEE87AB9}" type="pres">
      <dgm:prSet presAssocID="{45571A69-29F2-4F42-91F9-6861B5C4AC91}" presName="center2" presStyleLbl="fgShp" presStyleIdx="1" presStyleCnt="2"/>
      <dgm:spPr/>
    </dgm:pt>
  </dgm:ptLst>
  <dgm:cxnLst>
    <dgm:cxn modelId="{63EFCCC0-6773-4411-8D8B-CDBDF61EB635}" type="presOf" srcId="{023DCE5A-2A78-4795-8439-A0A113ED9ACC}" destId="{AF91778B-0495-497A-9EF1-2653E484B7D7}" srcOrd="0" destOrd="0" presId="urn:microsoft.com/office/officeart/2005/8/layout/cycle4"/>
    <dgm:cxn modelId="{251C7C5B-13ED-48E6-A854-EC4544E7DD09}" type="presOf" srcId="{EB8DD170-AAC3-47BF-B175-D6AADFCF7960}" destId="{F00297BA-79BA-4C74-BC78-1AE23651029E}" srcOrd="0" destOrd="0" presId="urn:microsoft.com/office/officeart/2005/8/layout/cycle4"/>
    <dgm:cxn modelId="{777F8BD1-A7BB-4E04-9ADA-1F7F7766D4C4}" type="presOf" srcId="{D4E97179-0F33-4175-80FB-D306F265C948}" destId="{4F065FB9-A56F-4CDB-9593-C5D7952E9E97}" srcOrd="0" destOrd="0" presId="urn:microsoft.com/office/officeart/2005/8/layout/cycle4"/>
    <dgm:cxn modelId="{09E453DC-77F8-4E17-8CBC-2F0B6E9D924F}" type="presOf" srcId="{FD859534-6A0E-4134-B6B3-1F4D05A492DF}" destId="{A84F600D-637B-4E5C-A540-82C60FAA8CAE}" srcOrd="0" destOrd="0" presId="urn:microsoft.com/office/officeart/2005/8/layout/cycle4"/>
    <dgm:cxn modelId="{3936E3F2-5916-40BA-B775-138C16638C9F}" type="presOf" srcId="{023DCE5A-2A78-4795-8439-A0A113ED9ACC}" destId="{3849D9A7-0333-4110-AC45-7AFCE38E4BF1}" srcOrd="1" destOrd="0" presId="urn:microsoft.com/office/officeart/2005/8/layout/cycle4"/>
    <dgm:cxn modelId="{C1D724C3-5514-46DE-B06C-DEB242746192}" srcId="{8A68F8AE-41A1-4AC7-B3EB-4B1C3EA5154E}" destId="{D8A8ADFA-71C3-4F63-8B9E-AF7A44CD31E1}" srcOrd="0" destOrd="0" parTransId="{5A5129B0-0FDD-4EFC-8A95-EB30B6B9A2A3}" sibTransId="{3497BC95-E460-4FB5-ADE1-D5D74C7E1E50}"/>
    <dgm:cxn modelId="{6F9D21A5-4213-4FB7-947E-3A331551A3CF}" srcId="{FD859534-6A0E-4134-B6B3-1F4D05A492DF}" destId="{D4E97179-0F33-4175-80FB-D306F265C948}" srcOrd="0" destOrd="0" parTransId="{6AB00884-F700-49F9-9FF6-2547C3743967}" sibTransId="{808E1250-B4C0-4F6C-86FB-1E0457B970A8}"/>
    <dgm:cxn modelId="{9A8A1116-28F3-4E3F-B39A-3050EF5A7F76}" type="presOf" srcId="{45571A69-29F2-4F42-91F9-6861B5C4AC91}" destId="{98FE341F-352E-4748-BBEE-2ACFE34B405F}" srcOrd="0" destOrd="0" presId="urn:microsoft.com/office/officeart/2005/8/layout/cycle4"/>
    <dgm:cxn modelId="{2D31719A-DF19-4FE9-90F2-2D62B47DDDC0}" type="presOf" srcId="{8A68F8AE-41A1-4AC7-B3EB-4B1C3EA5154E}" destId="{8397F65F-2B8B-49B9-985A-DCFEF65975C7}" srcOrd="0" destOrd="0" presId="urn:microsoft.com/office/officeart/2005/8/layout/cycle4"/>
    <dgm:cxn modelId="{D2882853-E42B-4882-A017-DF269663468E}" srcId="{EB8DD170-AAC3-47BF-B175-D6AADFCF7960}" destId="{023DCE5A-2A78-4795-8439-A0A113ED9ACC}" srcOrd="0" destOrd="0" parTransId="{FD58FCD1-BAB1-4DEC-8BCD-10990D55E797}" sibTransId="{7410F2D2-51B0-4DFD-809B-C279C8EAB19E}"/>
    <dgm:cxn modelId="{FC048764-3882-4596-8DCE-9C11E1561B20}" srcId="{45571A69-29F2-4F42-91F9-6861B5C4AC91}" destId="{EB8DD170-AAC3-47BF-B175-D6AADFCF7960}" srcOrd="3" destOrd="0" parTransId="{1FEA5782-E98B-47CD-A45D-5B2FC97EB73F}" sibTransId="{E04FAD09-1C80-4A6B-83DA-22D33D58A0EF}"/>
    <dgm:cxn modelId="{4F386283-E666-4E1A-B0E4-F475B6F713D6}" type="presOf" srcId="{D8A8ADFA-71C3-4F63-8B9E-AF7A44CD31E1}" destId="{79D9E2A4-E8C1-49B6-B810-B9E17854D75D}" srcOrd="1" destOrd="0" presId="urn:microsoft.com/office/officeart/2005/8/layout/cycle4"/>
    <dgm:cxn modelId="{421E8D5A-D335-41AE-AFC1-59397E76A0D3}" type="presOf" srcId="{8EAFF245-9A97-42C7-855C-81EF5821B966}" destId="{81714DDB-08D5-4FBB-A588-2FE64EE56D5D}" srcOrd="1" destOrd="0" presId="urn:microsoft.com/office/officeart/2005/8/layout/cycle4"/>
    <dgm:cxn modelId="{0D3F2A40-6F90-4C4A-AB0E-B3E2A93F8D03}" type="presOf" srcId="{8EAFF245-9A97-42C7-855C-81EF5821B966}" destId="{945933B1-0323-4DFF-8116-009916A6E9F7}" srcOrd="0" destOrd="0" presId="urn:microsoft.com/office/officeart/2005/8/layout/cycle4"/>
    <dgm:cxn modelId="{85024E48-F904-4513-BE6E-81FCF8F6CBA4}" type="presOf" srcId="{4A117A3B-ECEB-49AC-BD9F-593AF10CA891}" destId="{9059FD54-1673-45AD-B9C2-A5816FACE0DA}" srcOrd="0" destOrd="0" presId="urn:microsoft.com/office/officeart/2005/8/layout/cycle4"/>
    <dgm:cxn modelId="{E51D9465-3F5C-44C0-8AE1-0BE220055AEF}" srcId="{45571A69-29F2-4F42-91F9-6861B5C4AC91}" destId="{8A68F8AE-41A1-4AC7-B3EB-4B1C3EA5154E}" srcOrd="0" destOrd="0" parTransId="{9DB236F3-A754-4DCE-818B-1641DD3C05C0}" sibTransId="{5008C0F6-F79B-4A4F-A813-BF04411AF854}"/>
    <dgm:cxn modelId="{C5A26F95-2BC6-4A5C-BE4F-4391D29AEFF5}" type="presOf" srcId="{D8A8ADFA-71C3-4F63-8B9E-AF7A44CD31E1}" destId="{D05186C3-33DF-484F-96A4-CDDC016CEE0F}" srcOrd="0" destOrd="0" presId="urn:microsoft.com/office/officeart/2005/8/layout/cycle4"/>
    <dgm:cxn modelId="{544878AA-6B6C-4BB4-9DC1-9D907B93BC37}" srcId="{45571A69-29F2-4F42-91F9-6861B5C4AC91}" destId="{FD859534-6A0E-4134-B6B3-1F4D05A492DF}" srcOrd="1" destOrd="0" parTransId="{3D0FCBA0-A7EC-4FBC-B97A-A2063396B1B9}" sibTransId="{A4340511-0DDC-43B0-84E7-3682EAFFAB28}"/>
    <dgm:cxn modelId="{E931A55A-2714-4249-B4D6-2F2694D7A1BC}" srcId="{45571A69-29F2-4F42-91F9-6861B5C4AC91}" destId="{4A117A3B-ECEB-49AC-BD9F-593AF10CA891}" srcOrd="2" destOrd="0" parTransId="{622BA1FC-7FD8-4734-9AD7-8AC6208F237B}" sibTransId="{39DD6945-55F5-4D40-BF9C-25B6E18215E1}"/>
    <dgm:cxn modelId="{14E4639E-1CBB-48FC-9D10-18C0EB5F0910}" type="presOf" srcId="{D4E97179-0F33-4175-80FB-D306F265C948}" destId="{B852D3D4-5377-44EB-83C3-848A3554BD72}" srcOrd="1" destOrd="0" presId="urn:microsoft.com/office/officeart/2005/8/layout/cycle4"/>
    <dgm:cxn modelId="{01659A6D-56F4-41E2-95BF-8C586CC0BE42}" srcId="{4A117A3B-ECEB-49AC-BD9F-593AF10CA891}" destId="{8EAFF245-9A97-42C7-855C-81EF5821B966}" srcOrd="0" destOrd="0" parTransId="{E82051B7-38AC-481C-8D61-A181ED9F3728}" sibTransId="{35E65E7F-3D9E-4341-B1D7-9E057F1B2985}"/>
    <dgm:cxn modelId="{84674A28-5082-488C-AECD-5D79DED038DC}" type="presParOf" srcId="{98FE341F-352E-4748-BBEE-2ACFE34B405F}" destId="{E78B48F7-1757-403F-A210-84D0232A9882}" srcOrd="0" destOrd="0" presId="urn:microsoft.com/office/officeart/2005/8/layout/cycle4"/>
    <dgm:cxn modelId="{C8C9C4C6-6BC3-47ED-A959-04E0BA3880A3}" type="presParOf" srcId="{E78B48F7-1757-403F-A210-84D0232A9882}" destId="{205E568C-81F2-405B-A41A-D6D6753EECD5}" srcOrd="0" destOrd="0" presId="urn:microsoft.com/office/officeart/2005/8/layout/cycle4"/>
    <dgm:cxn modelId="{4F6D7104-6A36-4C88-BE42-E6D5D8C450A6}" type="presParOf" srcId="{205E568C-81F2-405B-A41A-D6D6753EECD5}" destId="{D05186C3-33DF-484F-96A4-CDDC016CEE0F}" srcOrd="0" destOrd="0" presId="urn:microsoft.com/office/officeart/2005/8/layout/cycle4"/>
    <dgm:cxn modelId="{6A90A978-9D25-452E-9A10-E8016B1623B9}" type="presParOf" srcId="{205E568C-81F2-405B-A41A-D6D6753EECD5}" destId="{79D9E2A4-E8C1-49B6-B810-B9E17854D75D}" srcOrd="1" destOrd="0" presId="urn:microsoft.com/office/officeart/2005/8/layout/cycle4"/>
    <dgm:cxn modelId="{129E0A25-E092-47D0-8280-18B06872B0A6}" type="presParOf" srcId="{E78B48F7-1757-403F-A210-84D0232A9882}" destId="{1383D09A-8D9B-442C-A1B7-5A38B7789D61}" srcOrd="1" destOrd="0" presId="urn:microsoft.com/office/officeart/2005/8/layout/cycle4"/>
    <dgm:cxn modelId="{734B23AD-EA59-4E5D-8098-C682DD09DE44}" type="presParOf" srcId="{1383D09A-8D9B-442C-A1B7-5A38B7789D61}" destId="{4F065FB9-A56F-4CDB-9593-C5D7952E9E97}" srcOrd="0" destOrd="0" presId="urn:microsoft.com/office/officeart/2005/8/layout/cycle4"/>
    <dgm:cxn modelId="{DEA74883-E999-4233-9CF5-6ADE1A12B0DA}" type="presParOf" srcId="{1383D09A-8D9B-442C-A1B7-5A38B7789D61}" destId="{B852D3D4-5377-44EB-83C3-848A3554BD72}" srcOrd="1" destOrd="0" presId="urn:microsoft.com/office/officeart/2005/8/layout/cycle4"/>
    <dgm:cxn modelId="{934693D2-87CC-4977-B109-22F4967CB971}" type="presParOf" srcId="{E78B48F7-1757-403F-A210-84D0232A9882}" destId="{864413C4-F176-40BB-BC1B-F3619E4BC85F}" srcOrd="2" destOrd="0" presId="urn:microsoft.com/office/officeart/2005/8/layout/cycle4"/>
    <dgm:cxn modelId="{61F0CBED-CAAC-4445-98EA-ED8ADC0B5846}" type="presParOf" srcId="{864413C4-F176-40BB-BC1B-F3619E4BC85F}" destId="{945933B1-0323-4DFF-8116-009916A6E9F7}" srcOrd="0" destOrd="0" presId="urn:microsoft.com/office/officeart/2005/8/layout/cycle4"/>
    <dgm:cxn modelId="{179497E2-D636-4C78-BFD9-72A537D9552F}" type="presParOf" srcId="{864413C4-F176-40BB-BC1B-F3619E4BC85F}" destId="{81714DDB-08D5-4FBB-A588-2FE64EE56D5D}" srcOrd="1" destOrd="0" presId="urn:microsoft.com/office/officeart/2005/8/layout/cycle4"/>
    <dgm:cxn modelId="{5BF6221B-68EA-4F2C-AA7B-70A9B4F6C177}" type="presParOf" srcId="{E78B48F7-1757-403F-A210-84D0232A9882}" destId="{7A2FF04A-EFD2-49F9-8AFF-97B02A8666B6}" srcOrd="3" destOrd="0" presId="urn:microsoft.com/office/officeart/2005/8/layout/cycle4"/>
    <dgm:cxn modelId="{A2D2F909-78A4-420D-B18F-411C62856165}" type="presParOf" srcId="{7A2FF04A-EFD2-49F9-8AFF-97B02A8666B6}" destId="{AF91778B-0495-497A-9EF1-2653E484B7D7}" srcOrd="0" destOrd="0" presId="urn:microsoft.com/office/officeart/2005/8/layout/cycle4"/>
    <dgm:cxn modelId="{E8E62020-1079-4285-B350-393C53F420DD}" type="presParOf" srcId="{7A2FF04A-EFD2-49F9-8AFF-97B02A8666B6}" destId="{3849D9A7-0333-4110-AC45-7AFCE38E4BF1}" srcOrd="1" destOrd="0" presId="urn:microsoft.com/office/officeart/2005/8/layout/cycle4"/>
    <dgm:cxn modelId="{CCA1A64E-55EA-47DC-82CD-447537C7B9C9}" type="presParOf" srcId="{E78B48F7-1757-403F-A210-84D0232A9882}" destId="{8F4D6CCD-9632-4A6D-86E5-E00E09F31DB0}" srcOrd="4" destOrd="0" presId="urn:microsoft.com/office/officeart/2005/8/layout/cycle4"/>
    <dgm:cxn modelId="{D5D177DE-4417-4F93-971B-C682671B730D}" type="presParOf" srcId="{98FE341F-352E-4748-BBEE-2ACFE34B405F}" destId="{E18485D1-25C0-4993-AD49-E048B2439D93}" srcOrd="1" destOrd="0" presId="urn:microsoft.com/office/officeart/2005/8/layout/cycle4"/>
    <dgm:cxn modelId="{194FD672-9EAD-4429-896A-897800B7672E}" type="presParOf" srcId="{E18485D1-25C0-4993-AD49-E048B2439D93}" destId="{8397F65F-2B8B-49B9-985A-DCFEF65975C7}" srcOrd="0" destOrd="0" presId="urn:microsoft.com/office/officeart/2005/8/layout/cycle4"/>
    <dgm:cxn modelId="{9230C1C7-5EB0-41EE-BE27-8BA0E7450079}" type="presParOf" srcId="{E18485D1-25C0-4993-AD49-E048B2439D93}" destId="{A84F600D-637B-4E5C-A540-82C60FAA8CAE}" srcOrd="1" destOrd="0" presId="urn:microsoft.com/office/officeart/2005/8/layout/cycle4"/>
    <dgm:cxn modelId="{2EE7AF1A-3512-4215-AE2A-7F3790FE44AF}" type="presParOf" srcId="{E18485D1-25C0-4993-AD49-E048B2439D93}" destId="{9059FD54-1673-45AD-B9C2-A5816FACE0DA}" srcOrd="2" destOrd="0" presId="urn:microsoft.com/office/officeart/2005/8/layout/cycle4"/>
    <dgm:cxn modelId="{3D871870-0183-43AE-9C20-C41A9BAE0BFF}" type="presParOf" srcId="{E18485D1-25C0-4993-AD49-E048B2439D93}" destId="{F00297BA-79BA-4C74-BC78-1AE23651029E}" srcOrd="3" destOrd="0" presId="urn:microsoft.com/office/officeart/2005/8/layout/cycle4"/>
    <dgm:cxn modelId="{91253DDF-A204-406F-B924-0F39CFD79006}" type="presParOf" srcId="{E18485D1-25C0-4993-AD49-E048B2439D93}" destId="{C4519BB3-D1FC-4AE4-A296-5DDE0BAEC65A}" srcOrd="4" destOrd="0" presId="urn:microsoft.com/office/officeart/2005/8/layout/cycle4"/>
    <dgm:cxn modelId="{14E13C94-5144-4324-B498-4445A472CA8F}" type="presParOf" srcId="{98FE341F-352E-4748-BBEE-2ACFE34B405F}" destId="{3831F1AB-A6A7-460A-9351-3FBE1480D08C}" srcOrd="2" destOrd="0" presId="urn:microsoft.com/office/officeart/2005/8/layout/cycle4"/>
    <dgm:cxn modelId="{2C2862BC-C922-4937-92BC-A5F6B493E825}" type="presParOf" srcId="{98FE341F-352E-4748-BBEE-2ACFE34B405F}" destId="{E913AFF9-7AF9-4CFC-A1B0-088BDEE87AB9}" srcOrd="3" destOrd="0" presId="urn:microsoft.com/office/officeart/2005/8/layout/cycle4"/>
  </dgm:cxnLst>
  <dgm:bg>
    <a:noFill/>
  </dgm:bg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8F45E69-2BBE-42ED-984F-1E74D401CD75}">
      <dsp:nvSpPr>
        <dsp:cNvPr id="0" name=""/>
        <dsp:cNvSpPr/>
      </dsp:nvSpPr>
      <dsp:spPr>
        <a:xfrm>
          <a:off x="2399" y="885744"/>
          <a:ext cx="3971128" cy="1164622"/>
        </a:xfrm>
        <a:prstGeom prst="roundRect">
          <a:avLst>
            <a:gd name="adj" fmla="val 10000"/>
          </a:avLst>
        </a:prstGeom>
        <a:solidFill>
          <a:srgbClr val="FFC000"/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rgbClr val="0070C0"/>
              </a:solidFill>
            </a:rPr>
            <a:t>vývojem</a:t>
          </a:r>
          <a:endParaRPr lang="cs-CZ" sz="3600" kern="1200" dirty="0">
            <a:solidFill>
              <a:srgbClr val="0070C0"/>
            </a:solidFill>
          </a:endParaRPr>
        </a:p>
      </dsp:txBody>
      <dsp:txXfrm>
        <a:off x="2399" y="885744"/>
        <a:ext cx="3971128" cy="1164622"/>
      </dsp:txXfrm>
    </dsp:sp>
    <dsp:sp modelId="{971AF893-A06C-47C8-A4D9-6863CF6857AF}">
      <dsp:nvSpPr>
        <dsp:cNvPr id="0" name=""/>
        <dsp:cNvSpPr/>
      </dsp:nvSpPr>
      <dsp:spPr>
        <a:xfrm rot="5400000">
          <a:off x="1901095" y="2137235"/>
          <a:ext cx="173736" cy="173736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D9FA74-91E8-444C-99B4-59E79E561CB5}">
      <dsp:nvSpPr>
        <dsp:cNvPr id="0" name=""/>
        <dsp:cNvSpPr/>
      </dsp:nvSpPr>
      <dsp:spPr>
        <a:xfrm>
          <a:off x="2399" y="2397841"/>
          <a:ext cx="3971128" cy="992782"/>
        </a:xfrm>
        <a:prstGeom prst="roundRect">
          <a:avLst>
            <a:gd name="adj" fmla="val 10000"/>
          </a:avLst>
        </a:prstGeom>
        <a:solidFill>
          <a:srgbClr val="FFC000">
            <a:alpha val="90000"/>
          </a:srgbClr>
        </a:solidFill>
        <a:ln w="381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rgbClr val="0070C0"/>
              </a:solidFill>
            </a:rPr>
            <a:t>z osad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rgbClr val="0070C0"/>
              </a:solidFill>
            </a:rPr>
            <a:t> u brodů, hradů, klášterů </a:t>
          </a:r>
          <a:endParaRPr lang="cs-CZ" sz="2800" kern="1200" dirty="0">
            <a:solidFill>
              <a:srgbClr val="0070C0"/>
            </a:solidFill>
          </a:endParaRPr>
        </a:p>
      </dsp:txBody>
      <dsp:txXfrm>
        <a:off x="2399" y="2397841"/>
        <a:ext cx="3971128" cy="992782"/>
      </dsp:txXfrm>
    </dsp:sp>
    <dsp:sp modelId="{E51AE1C0-491A-48E6-A034-1D610045BDF3}">
      <dsp:nvSpPr>
        <dsp:cNvPr id="0" name=""/>
        <dsp:cNvSpPr/>
      </dsp:nvSpPr>
      <dsp:spPr>
        <a:xfrm rot="5400000">
          <a:off x="1901095" y="3477491"/>
          <a:ext cx="173736" cy="173736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04986C-197E-4BAB-8ED8-DFE768463816}">
      <dsp:nvSpPr>
        <dsp:cNvPr id="0" name=""/>
        <dsp:cNvSpPr/>
      </dsp:nvSpPr>
      <dsp:spPr>
        <a:xfrm>
          <a:off x="2399" y="3738097"/>
          <a:ext cx="3971128" cy="992782"/>
        </a:xfrm>
        <a:prstGeom prst="roundRect">
          <a:avLst>
            <a:gd name="adj" fmla="val 10000"/>
          </a:avLst>
        </a:prstGeom>
        <a:solidFill>
          <a:srgbClr val="FFC000">
            <a:alpha val="90000"/>
          </a:srgbClr>
        </a:solidFill>
        <a:ln w="381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rgbClr val="0070C0"/>
              </a:solidFill>
            </a:rPr>
            <a:t>Kadaň</a:t>
          </a:r>
          <a:endParaRPr lang="cs-CZ" sz="3600" kern="1200" dirty="0">
            <a:solidFill>
              <a:srgbClr val="0070C0"/>
            </a:solidFill>
          </a:endParaRPr>
        </a:p>
      </dsp:txBody>
      <dsp:txXfrm>
        <a:off x="2399" y="3738097"/>
        <a:ext cx="3971128" cy="992782"/>
      </dsp:txXfrm>
    </dsp:sp>
    <dsp:sp modelId="{7D2FACE0-DA91-4108-BCDC-20354C805B88}">
      <dsp:nvSpPr>
        <dsp:cNvPr id="0" name=""/>
        <dsp:cNvSpPr/>
      </dsp:nvSpPr>
      <dsp:spPr>
        <a:xfrm>
          <a:off x="4529486" y="885744"/>
          <a:ext cx="4181082" cy="1144072"/>
        </a:xfrm>
        <a:prstGeom prst="roundRect">
          <a:avLst>
            <a:gd name="adj" fmla="val 10000"/>
          </a:avLst>
        </a:prstGeom>
        <a:solidFill>
          <a:schemeClr val="tx1">
            <a:lumMod val="5000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tx1"/>
              </a:solidFill>
            </a:rPr>
            <a:t>založením</a:t>
          </a:r>
        </a:p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tx1"/>
              </a:solidFill>
            </a:rPr>
            <a:t> „na zeleném drnu“</a:t>
          </a:r>
          <a:endParaRPr lang="cs-CZ" sz="3600" kern="1200" dirty="0">
            <a:solidFill>
              <a:schemeClr val="tx1"/>
            </a:solidFill>
          </a:endParaRPr>
        </a:p>
      </dsp:txBody>
      <dsp:txXfrm>
        <a:off x="4529486" y="885744"/>
        <a:ext cx="4181082" cy="1144072"/>
      </dsp:txXfrm>
    </dsp:sp>
    <dsp:sp modelId="{484641E9-9837-49D9-8998-5ABE3187D483}">
      <dsp:nvSpPr>
        <dsp:cNvPr id="0" name=""/>
        <dsp:cNvSpPr/>
      </dsp:nvSpPr>
      <dsp:spPr>
        <a:xfrm rot="5400000">
          <a:off x="6533158" y="2116685"/>
          <a:ext cx="173736" cy="173736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626A1-374B-4280-8644-49214007BEA6}">
      <dsp:nvSpPr>
        <dsp:cNvPr id="0" name=""/>
        <dsp:cNvSpPr/>
      </dsp:nvSpPr>
      <dsp:spPr>
        <a:xfrm>
          <a:off x="4634463" y="2377290"/>
          <a:ext cx="3971128" cy="992782"/>
        </a:xfrm>
        <a:prstGeom prst="roundRect">
          <a:avLst>
            <a:gd name="adj" fmla="val 10000"/>
          </a:avLst>
        </a:prstGeom>
        <a:solidFill>
          <a:schemeClr val="tx1">
            <a:lumMod val="50000"/>
            <a:alpha val="90000"/>
          </a:schemeClr>
        </a:solidFill>
        <a:ln w="381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>
              <a:solidFill>
                <a:schemeClr val="accent3">
                  <a:lumMod val="20000"/>
                  <a:lumOff val="80000"/>
                </a:schemeClr>
              </a:solidFill>
            </a:rPr>
            <a:t>naplánovaná na  neobydleném místě </a:t>
          </a:r>
          <a:endParaRPr lang="cs-CZ" sz="3000" kern="1200" dirty="0">
            <a:solidFill>
              <a:schemeClr val="accent3">
                <a:lumMod val="20000"/>
                <a:lumOff val="80000"/>
              </a:schemeClr>
            </a:solidFill>
          </a:endParaRPr>
        </a:p>
      </dsp:txBody>
      <dsp:txXfrm>
        <a:off x="4634463" y="2377290"/>
        <a:ext cx="3971128" cy="992782"/>
      </dsp:txXfrm>
    </dsp:sp>
    <dsp:sp modelId="{9EA32215-D6B7-4D2A-A1ED-51D798735BE6}">
      <dsp:nvSpPr>
        <dsp:cNvPr id="0" name=""/>
        <dsp:cNvSpPr/>
      </dsp:nvSpPr>
      <dsp:spPr>
        <a:xfrm rot="5400000">
          <a:off x="6533158" y="3456941"/>
          <a:ext cx="173736" cy="173736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F16A27-C5E7-491C-A195-2C0D02D1A532}">
      <dsp:nvSpPr>
        <dsp:cNvPr id="0" name=""/>
        <dsp:cNvSpPr/>
      </dsp:nvSpPr>
      <dsp:spPr>
        <a:xfrm>
          <a:off x="4634463" y="3717546"/>
          <a:ext cx="3971128" cy="992782"/>
        </a:xfrm>
        <a:prstGeom prst="roundRect">
          <a:avLst>
            <a:gd name="adj" fmla="val 10000"/>
          </a:avLst>
        </a:prstGeom>
        <a:solidFill>
          <a:schemeClr val="tx1">
            <a:lumMod val="50000"/>
            <a:alpha val="90000"/>
          </a:schemeClr>
        </a:solidFill>
        <a:ln w="381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accent3">
                  <a:lumMod val="20000"/>
                  <a:lumOff val="80000"/>
                </a:schemeClr>
              </a:solidFill>
            </a:rPr>
            <a:t>České Budějovice</a:t>
          </a:r>
          <a:endParaRPr lang="cs-CZ" sz="3600" kern="1200" dirty="0">
            <a:solidFill>
              <a:schemeClr val="accent3">
                <a:lumMod val="20000"/>
                <a:lumOff val="80000"/>
              </a:schemeClr>
            </a:solidFill>
          </a:endParaRPr>
        </a:p>
      </dsp:txBody>
      <dsp:txXfrm>
        <a:off x="4634463" y="3717546"/>
        <a:ext cx="3971128" cy="992782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45933B1-0323-4DFF-8116-009916A6E9F7}">
      <dsp:nvSpPr>
        <dsp:cNvPr id="0" name=""/>
        <dsp:cNvSpPr/>
      </dsp:nvSpPr>
      <dsp:spPr>
        <a:xfrm>
          <a:off x="5529701" y="3240363"/>
          <a:ext cx="2653530" cy="1309360"/>
        </a:xfrm>
        <a:prstGeom prst="roundRect">
          <a:avLst>
            <a:gd name="adj" fmla="val 10000"/>
          </a:avLst>
        </a:prstGeom>
        <a:solidFill>
          <a:schemeClr val="tx1">
            <a:lumMod val="8500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200" kern="1200" dirty="0" smtClean="0"/>
            <a:t>horní</a:t>
          </a:r>
          <a:endParaRPr lang="cs-CZ" sz="3200" kern="1200" dirty="0"/>
        </a:p>
      </dsp:txBody>
      <dsp:txXfrm>
        <a:off x="6325761" y="3567703"/>
        <a:ext cx="1857471" cy="982020"/>
      </dsp:txXfrm>
    </dsp:sp>
    <dsp:sp modelId="{AF91778B-0495-497A-9EF1-2653E484B7D7}">
      <dsp:nvSpPr>
        <dsp:cNvPr id="0" name=""/>
        <dsp:cNvSpPr/>
      </dsp:nvSpPr>
      <dsp:spPr>
        <a:xfrm>
          <a:off x="622397" y="3253582"/>
          <a:ext cx="3154395" cy="1282921"/>
        </a:xfrm>
        <a:prstGeom prst="roundRect">
          <a:avLst>
            <a:gd name="adj" fmla="val 10000"/>
          </a:avLst>
        </a:prstGeom>
        <a:solidFill>
          <a:schemeClr val="bg2">
            <a:lumMod val="20000"/>
            <a:lumOff val="80000"/>
            <a:alpha val="9000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200" kern="1200" dirty="0" smtClean="0"/>
            <a:t>věnná</a:t>
          </a:r>
          <a:endParaRPr lang="cs-CZ" sz="3200" kern="1200" dirty="0"/>
        </a:p>
      </dsp:txBody>
      <dsp:txXfrm>
        <a:off x="622397" y="3574313"/>
        <a:ext cx="2208076" cy="962191"/>
      </dsp:txXfrm>
    </dsp:sp>
    <dsp:sp modelId="{4F065FB9-A56F-4CDB-9593-C5D7952E9E97}">
      <dsp:nvSpPr>
        <dsp:cNvPr id="0" name=""/>
        <dsp:cNvSpPr/>
      </dsp:nvSpPr>
      <dsp:spPr>
        <a:xfrm>
          <a:off x="4698185" y="-1074"/>
          <a:ext cx="3610563" cy="1505672"/>
        </a:xfrm>
        <a:prstGeom prst="roundRect">
          <a:avLst>
            <a:gd name="adj" fmla="val 10000"/>
          </a:avLst>
        </a:prstGeom>
        <a:solidFill>
          <a:srgbClr val="FFEEB7">
            <a:alpha val="89804"/>
          </a:srgb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200" kern="1200" dirty="0" smtClean="0"/>
            <a:t>poddanská</a:t>
          </a:r>
          <a:endParaRPr lang="cs-CZ" sz="3200" kern="1200" dirty="0"/>
        </a:p>
      </dsp:txBody>
      <dsp:txXfrm>
        <a:off x="5781354" y="-1074"/>
        <a:ext cx="2527394" cy="1129254"/>
      </dsp:txXfrm>
    </dsp:sp>
    <dsp:sp modelId="{D05186C3-33DF-484F-96A4-CDDC016CEE0F}">
      <dsp:nvSpPr>
        <dsp:cNvPr id="0" name=""/>
        <dsp:cNvSpPr/>
      </dsp:nvSpPr>
      <dsp:spPr>
        <a:xfrm>
          <a:off x="500670" y="132779"/>
          <a:ext cx="3261862" cy="1237964"/>
        </a:xfrm>
        <a:prstGeom prst="roundRect">
          <a:avLst>
            <a:gd name="adj" fmla="val 10000"/>
          </a:avLst>
        </a:prstGeom>
        <a:solidFill>
          <a:schemeClr val="accent4">
            <a:lumMod val="40000"/>
            <a:lumOff val="6000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200" kern="1200" dirty="0" smtClean="0"/>
            <a:t>královská</a:t>
          </a:r>
          <a:endParaRPr lang="cs-CZ" sz="3200" kern="1200" dirty="0"/>
        </a:p>
      </dsp:txBody>
      <dsp:txXfrm>
        <a:off x="500670" y="132779"/>
        <a:ext cx="2283303" cy="928473"/>
      </dsp:txXfrm>
    </dsp:sp>
    <dsp:sp modelId="{8397F65F-2B8B-49B9-985A-DCFEF65975C7}">
      <dsp:nvSpPr>
        <dsp:cNvPr id="0" name=""/>
        <dsp:cNvSpPr/>
      </dsp:nvSpPr>
      <dsp:spPr>
        <a:xfrm>
          <a:off x="2339752" y="216024"/>
          <a:ext cx="2345193" cy="2169764"/>
        </a:xfrm>
        <a:prstGeom prst="pieWedge">
          <a:avLst/>
        </a:prstGeom>
        <a:solidFill>
          <a:srgbClr val="7030A0"/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4048" tIns="384048" rIns="384048" bIns="384048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400" kern="1200" dirty="0"/>
        </a:p>
      </dsp:txBody>
      <dsp:txXfrm>
        <a:off x="2339752" y="216024"/>
        <a:ext cx="2345193" cy="2169764"/>
      </dsp:txXfrm>
    </dsp:sp>
    <dsp:sp modelId="{A84F600D-637B-4E5C-A540-82C60FAA8CAE}">
      <dsp:nvSpPr>
        <dsp:cNvPr id="0" name=""/>
        <dsp:cNvSpPr/>
      </dsp:nvSpPr>
      <dsp:spPr>
        <a:xfrm rot="5400000">
          <a:off x="4680001" y="180027"/>
          <a:ext cx="2129209" cy="2201204"/>
        </a:xfrm>
        <a:prstGeom prst="pieWedge">
          <a:avLst/>
        </a:prstGeom>
        <a:solidFill>
          <a:srgbClr val="FFC000"/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 dirty="0"/>
        </a:p>
      </dsp:txBody>
      <dsp:txXfrm rot="5400000">
        <a:off x="4680001" y="180027"/>
        <a:ext cx="2129209" cy="2201204"/>
      </dsp:txXfrm>
    </dsp:sp>
    <dsp:sp modelId="{9059FD54-1673-45AD-B9C2-A5816FACE0DA}">
      <dsp:nvSpPr>
        <dsp:cNvPr id="0" name=""/>
        <dsp:cNvSpPr/>
      </dsp:nvSpPr>
      <dsp:spPr>
        <a:xfrm rot="10800000">
          <a:off x="4459054" y="2335326"/>
          <a:ext cx="2345193" cy="2129168"/>
        </a:xfrm>
        <a:prstGeom prst="pieWedge">
          <a:avLst/>
        </a:prstGeom>
        <a:solidFill>
          <a:schemeClr val="tx1">
            <a:lumMod val="5000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 dirty="0"/>
        </a:p>
      </dsp:txBody>
      <dsp:txXfrm rot="10800000">
        <a:off x="4459054" y="2335326"/>
        <a:ext cx="2345193" cy="2129168"/>
      </dsp:txXfrm>
    </dsp:sp>
    <dsp:sp modelId="{F00297BA-79BA-4C74-BC78-1AE23651029E}">
      <dsp:nvSpPr>
        <dsp:cNvPr id="0" name=""/>
        <dsp:cNvSpPr/>
      </dsp:nvSpPr>
      <dsp:spPr>
        <a:xfrm rot="16200000">
          <a:off x="2447764" y="2227314"/>
          <a:ext cx="2129168" cy="2345193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 dirty="0"/>
        </a:p>
      </dsp:txBody>
      <dsp:txXfrm rot="16200000">
        <a:off x="2447764" y="2227314"/>
        <a:ext cx="2129168" cy="2345193"/>
      </dsp:txXfrm>
    </dsp:sp>
    <dsp:sp modelId="{3831F1AB-A6A7-460A-9351-3FBE1480D08C}">
      <dsp:nvSpPr>
        <dsp:cNvPr id="0" name=""/>
        <dsp:cNvSpPr/>
      </dsp:nvSpPr>
      <dsp:spPr>
        <a:xfrm>
          <a:off x="4222291" y="1919206"/>
          <a:ext cx="699416" cy="608188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13AFF9-7AF9-4CFC-A1B0-088BDEE87AB9}">
      <dsp:nvSpPr>
        <dsp:cNvPr id="0" name=""/>
        <dsp:cNvSpPr/>
      </dsp:nvSpPr>
      <dsp:spPr>
        <a:xfrm rot="10800000">
          <a:off x="4222291" y="2153125"/>
          <a:ext cx="699416" cy="608188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1">
  <dgm:title val=""/>
  <dgm:desc val=""/>
  <dgm:catLst>
    <dgm:cat type="process" pri="1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1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2"/>
      </dgm:ptLst>
      <dgm:cxnLst>
        <dgm:cxn modelId="3" srcId="0" destId="1" srcOrd="0" destOrd="0"/>
        <dgm:cxn modelId="4" srcId="0" destId="2" srcOrd="0" destOrd="0"/>
        <dgm:cxn modelId="5" srcId="1" destId="11" srcOrd="0" destOrd="0"/>
        <dgm:cxn modelId="6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R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header" refType="h"/>
      <dgm:constr type="w" for="des" forName="header" refType="h" refFor="des" refForName="header" op="equ" fact="4"/>
      <dgm:constr type="h" for="des" forName="child" refType="h" refFor="des" refForName="header" op="equ"/>
      <dgm:constr type="w" for="des" forName="child" refType="w" refFor="des" refForName="header" op="equ"/>
      <dgm:constr type="w" for="ch" forName="hSp" refType="w" refFor="des" refForName="header" op="equ" fact="0.14"/>
      <dgm:constr type="h" for="des" forName="parTrans" refType="h" refFor="des" refForName="header" op="equ" fact="0.35"/>
      <dgm:constr type="h" for="des" forName="sibTrans" refType="h" refFor="des" refForName="parTrans" op="equ"/>
      <dgm:constr type="primFontSz" for="des" forName="child" op="equ" val="65"/>
      <dgm:constr type="primFontSz" for="des" forName="header" op="equ" val="65"/>
    </dgm:constrLst>
    <dgm:ruleLst/>
    <dgm:forEach name="Name4" axis="ch" ptType="node">
      <dgm:layoutNode name="vertFlow">
        <dgm:choose name="Name5">
          <dgm:if name="Name6" func="var" arg="dir" op="equ" val="norm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if>
          <dgm:else name="Name7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header" styleLbl="node1"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8" axis="ch" ptType="parTrans" cnt="1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w" refType="h"/>
              <dgm:constr type="connDist"/>
              <dgm:constr type="wArH" refType="h" fact="0.25"/>
              <dgm:constr type="hArH" refType="wArH" fact="2"/>
              <dgm:constr type="stemThick" refType="hArH" fact="0.667"/>
              <dgm:constr type="begPad" refType="connDist" fact="0.25"/>
              <dgm:constr type="endPad" refType="connDist" fact="0.25"/>
            </dgm:constrLst>
            <dgm:ruleLst/>
          </dgm:layoutNode>
        </dgm:forEach>
        <dgm:forEach name="Name9" axis="ch" ptType="node">
          <dgm:layoutNode name="child" styleLbl="alignAccFollowNode1">
            <dgm:varLst>
              <dgm:chMax val="0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  <dgm:forEach name="Name10" axis="followSib" ptType="sibTrans" cnt="1">
            <dgm:layoutNode name="sibTrans" styleLbl="sibTrans2D1">
              <dgm:alg type="conn">
                <dgm:param type="begPts" val="auto"/>
                <dgm:param type="endPts" val="auto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w" refType="h"/>
                <dgm:constr type="connDist"/>
                <dgm:constr type="wArH" refType="h" fact="0.25"/>
                <dgm:constr type="hArH" refType="wArH" fact="2"/>
                <dgm:constr type="stemThick" refType="hArH" fact="0.667"/>
                <dgm:constr type="begPad" refType="w" fact="0.25"/>
                <dgm:constr type="endPad" refType="w" fact="0.25"/>
              </dgm:constrLst>
              <dgm:ruleLst/>
            </dgm:layoutNode>
          </dgm:forEach>
        </dgm:forEach>
      </dgm:layoutNode>
      <dgm:choose name="Name11">
        <dgm:if name="Name12" axis="self" ptType="node" func="revPos" op="gte" val="2">
          <dgm:layoutNode name="h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3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678061-FDA9-407C-A42F-E46AEAF71EA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9F79BE-11D6-407C-ABCD-A58EAE42B5B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1EA1EA5-B41F-47DF-A757-F1E8D005DA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381D1974-4077-4631-B589-FB67E6C57B8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82384-D233-4423-86E7-EA5CCDEE09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9F94D-A343-4A8F-8F43-FC8ED2E9BF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413C5-1A06-46B3-8455-EFD76D2BEE0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D72CB-CEBE-4B63-B6E3-0507DDA1687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4D12D-B9BB-408B-8941-6D66A4873F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81EFFEA-1762-4470-A90B-0DF5472FCF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46933-35D6-423B-970C-06A9E8DA0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9B200-CE94-41B1-AF8F-7CCBA8E532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14162-3C0D-4595-9EB3-AA5C30DBE0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2B37A545-9E3E-4C81-B1B9-2ACE0BDB96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  <p:sldLayoutId id="2147483710" r:id="rId7"/>
    <p:sldLayoutId id="2147483711" r:id="rId8"/>
    <p:sldLayoutId id="2147483712" r:id="rId9"/>
    <p:sldLayoutId id="2147483713" r:id="rId10"/>
    <p:sldLayoutId id="2147483714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c/c3/Poland_-_executioner_in_Torture_Museum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Poland_-_executioner_in_Torture_Museum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hyperlink" Target="http://cs.wikipedia.org/wiki/Soubor:Jicin_CoA_CZ.svg" TargetMode="External"/><Relationship Id="rId2" Type="http://schemas.openxmlformats.org/officeDocument/2006/relationships/hyperlink" Target="//upload.wikimedia.org/wikipedia/commons/4/49/Hostinn%C3%A9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hyperlink" Target="//upload.wikimedia.org/wikipedia/commons/5/5a/Jicin_CoA_CZ.svg" TargetMode="External"/><Relationship Id="rId4" Type="http://schemas.openxmlformats.org/officeDocument/2006/relationships/hyperlink" Target="http://cs.wikipedia.org/wiki/Soubor:Hostinn%C3%A9.sv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//upload.wikimedia.org/wikipedia/commons/0/05/Trutnov_CoA_CZ_old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hyperlink" Target="http://cs.wikipedia.org/wiki/Soubor:P%C3%ADsek_CoA.svgl" TargetMode="External"/><Relationship Id="rId4" Type="http://schemas.openxmlformats.org/officeDocument/2006/relationships/hyperlink" Target="http://cs.wikipedia.org/wiki/Soubor:Trutnov_CoA_CZ_old.svg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J%C3%A1chymov_znak2.png" TargetMode="External"/><Relationship Id="rId13" Type="http://schemas.openxmlformats.org/officeDocument/2006/relationships/hyperlink" Target="//upload.wikimedia.org/wikipedia/commons/8/85/Kno_znak.gif" TargetMode="External"/><Relationship Id="rId3" Type="http://schemas.openxmlformats.org/officeDocument/2006/relationships/diagramLayout" Target="../diagrams/layout2.xml"/><Relationship Id="rId7" Type="http://schemas.openxmlformats.org/officeDocument/2006/relationships/image" Target="../media/image11.gif"/><Relationship Id="rId12" Type="http://schemas.openxmlformats.org/officeDocument/2006/relationships/image" Target="../media/image12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openxmlformats.org/officeDocument/2006/relationships/hyperlink" Target="//upload.wikimedia.org/wikipedia/commons/6/6c/J%C3%A1chymov_znak2.png" TargetMode="External"/><Relationship Id="rId5" Type="http://schemas.openxmlformats.org/officeDocument/2006/relationships/diagramColors" Target="../diagrams/colors2.xml"/><Relationship Id="rId15" Type="http://schemas.openxmlformats.org/officeDocument/2006/relationships/image" Target="../media/image14.png"/><Relationship Id="rId10" Type="http://schemas.openxmlformats.org/officeDocument/2006/relationships/hyperlink" Target="http://cs.wikipedia.org/wiki/Soubor:Dknl_znak.jpg" TargetMode="External"/><Relationship Id="rId4" Type="http://schemas.openxmlformats.org/officeDocument/2006/relationships/diagramQuickStyle" Target="../diagrams/quickStyle2.xml"/><Relationship Id="rId9" Type="http://schemas.openxmlformats.org/officeDocument/2006/relationships/hyperlink" Target="http://cs.wikipedia.org/wiki/Soubor:Kno_znak.gifhttp:/cs.wikipedia.org/wiki/Soubor:Kno_znak.gif" TargetMode="External"/><Relationship Id="rId14" Type="http://schemas.openxmlformats.org/officeDocument/2006/relationships/image" Target="../media/image13.gi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//upload.wikimedia.org/wikipedia/commons/6/6a/N.S._cechy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N.S._cechy.JPG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encyklopedie.ckrumlov.cz/img.php?img=1856&amp;LANG=cz" TargetMode="External"/><Relationship Id="rId13" Type="http://schemas.openxmlformats.org/officeDocument/2006/relationships/hyperlink" Target="http://www.encyklopedie.ckrumlov.cz/img.php?img=1858&amp;LANG=cz" TargetMode="External"/><Relationship Id="rId3" Type="http://schemas.openxmlformats.org/officeDocument/2006/relationships/image" Target="../media/image17.jpeg"/><Relationship Id="rId7" Type="http://schemas.openxmlformats.org/officeDocument/2006/relationships/image" Target="../media/image21.png"/><Relationship Id="rId12" Type="http://schemas.openxmlformats.org/officeDocument/2006/relationships/image" Target="../media/image24.gi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11" Type="http://schemas.openxmlformats.org/officeDocument/2006/relationships/image" Target="../media/image23.gif"/><Relationship Id="rId5" Type="http://schemas.openxmlformats.org/officeDocument/2006/relationships/image" Target="../media/image19.png"/><Relationship Id="rId10" Type="http://schemas.openxmlformats.org/officeDocument/2006/relationships/hyperlink" Target="http://www.encyklopedie.ckrumlov.cz/img.php?img=1855&amp;LANG=cz" TargetMode="External"/><Relationship Id="rId4" Type="http://schemas.openxmlformats.org/officeDocument/2006/relationships/image" Target="../media/image18.png"/><Relationship Id="rId9" Type="http://schemas.openxmlformats.org/officeDocument/2006/relationships/image" Target="../media/image22.gif"/><Relationship Id="rId14" Type="http://schemas.openxmlformats.org/officeDocument/2006/relationships/image" Target="../media/image25.gi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26.jpeg"/><Relationship Id="rId7" Type="http://schemas.openxmlformats.org/officeDocument/2006/relationships/hyperlink" Target="http://www.encyklopedie.ckrumlov.cz/img.php?img=1946&amp;LANG=cz" TargetMode="External"/><Relationship Id="rId2" Type="http://schemas.openxmlformats.org/officeDocument/2006/relationships/hyperlink" Target="http://www.encyklopedie.ckrumlov.cz/img.php?img=1940&amp;LANG=cz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ncyklopedie.ckrumlov.cz/docs/cz/region_histor_cechy.xml" TargetMode="External"/><Relationship Id="rId5" Type="http://schemas.openxmlformats.org/officeDocument/2006/relationships/image" Target="../media/image27.jpeg"/><Relationship Id="rId4" Type="http://schemas.openxmlformats.org/officeDocument/2006/relationships/hyperlink" Target="http://www.encyklopedie.ckrumlov.cz/img.php?img=1939&amp;LANG=cz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9/94/Velislai_biblia_picta,_fol._121r-2.jpg" TargetMode="External"/><Relationship Id="rId2" Type="http://schemas.openxmlformats.org/officeDocument/2006/relationships/hyperlink" Target="http://cs.wikipedia.org/wiki/Soubor:Velislai_biblia_picta,_fol._121r-2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Hostinn%C3%A9.svg" TargetMode="External"/><Relationship Id="rId3" Type="http://schemas.openxmlformats.org/officeDocument/2006/relationships/hyperlink" Target="http://www.encyklopedie.ckrumlov.cz/docs/cz/region_histor_cechy.xml%202.10.2011" TargetMode="External"/><Relationship Id="rId7" Type="http://schemas.openxmlformats.org/officeDocument/2006/relationships/hyperlink" Target="http://cs.wikipedia.org/wiki/Soubor:P%C3%ADsek_CoA.svgl" TargetMode="External"/><Relationship Id="rId12" Type="http://schemas.openxmlformats.org/officeDocument/2006/relationships/hyperlink" Target="http://cs.wikipedia.org/wiki/Soubor:Dknl_znak.jpg" TargetMode="External"/><Relationship Id="rId2" Type="http://schemas.openxmlformats.org/officeDocument/2006/relationships/hyperlink" Target="http://cs.wikipedia.org/wiki/Soubor:Velislai_biblia_picta,_fol._121r-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Trutnov_CoA_CZ_old.svg" TargetMode="External"/><Relationship Id="rId11" Type="http://schemas.openxmlformats.org/officeDocument/2006/relationships/hyperlink" Target="http://cs.wikipedia.org/wiki/Soubor:Kno_znak.gifhttp:/cs.wikipedia.org/wiki/Soubor:Kno_znak.gif" TargetMode="External"/><Relationship Id="rId5" Type="http://schemas.openxmlformats.org/officeDocument/2006/relationships/hyperlink" Target="http://cs.wikipedia.org/wiki/Soubor:N.S._cechy.JPG" TargetMode="External"/><Relationship Id="rId10" Type="http://schemas.openxmlformats.org/officeDocument/2006/relationships/hyperlink" Target="http://cs.wikipedia.org/wiki/Soubor:J%C3%A1chymov_znak2.png" TargetMode="External"/><Relationship Id="rId4" Type="http://schemas.openxmlformats.org/officeDocument/2006/relationships/hyperlink" Target="http://www.encyklopedie.ckrumlov.cz/img.php?img=1856&amp;LANG=cz" TargetMode="External"/><Relationship Id="rId9" Type="http://schemas.openxmlformats.org/officeDocument/2006/relationships/hyperlink" Target="http://cs.wikipedia.org/wiki/Soubor:Jicin_CoA_CZ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0016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786190"/>
            <a:ext cx="8352928" cy="1357322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Prezentace pro 7. ročník. K výkladu o životě v středověkém městě a městských právech.  Slouží též k  zápisu do sešitu a procvičení nových pojmů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179512" y="785794"/>
            <a:ext cx="8640960" cy="2071702"/>
          </a:xfrm>
        </p:spPr>
        <p:txBody>
          <a:bodyPr>
            <a:noAutofit/>
          </a:bodyPr>
          <a:lstStyle/>
          <a:p>
            <a:pPr algn="l"/>
            <a:r>
              <a:rPr lang="cs-CZ" sz="30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3000" b="1" i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3000" b="1" i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0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3000" b="1" i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Lenka </a:t>
            </a:r>
            <a:r>
              <a:rPr lang="cs-CZ" sz="3000" b="1" i="1" dirty="0" err="1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Špillerová</a:t>
            </a:r>
            <a:r>
              <a:rPr lang="cs-CZ" sz="30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0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0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3000" b="1" i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VY_32_INOVACE_-14_ středověké město </a:t>
            </a:r>
            <a:r>
              <a:rPr lang="cs-CZ" sz="30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0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0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r>
              <a:rPr lang="cs-CZ" sz="2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800" b="1" dirty="0">
              <a:solidFill>
                <a:schemeClr val="tx1">
                  <a:lumMod val="75000"/>
                  <a:lumOff val="2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67717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51520" y="1052736"/>
          <a:ext cx="8712968" cy="5616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1636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vznik měst ve středověku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8F45E69-2BBE-42ED-984F-1E74D401CD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88F45E69-2BBE-42ED-984F-1E74D401CD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88F45E69-2BBE-42ED-984F-1E74D401CD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D2FACE0-DA91-4108-BCDC-20354C805B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7D2FACE0-DA91-4108-BCDC-20354C805B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7D2FACE0-DA91-4108-BCDC-20354C805B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71AF893-A06C-47C8-A4D9-6863CF6857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971AF893-A06C-47C8-A4D9-6863CF6857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971AF893-A06C-47C8-A4D9-6863CF6857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9D9FA74-91E8-444C-99B4-59E79E561C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graphicEl>
                                              <a:dgm id="{B9D9FA74-91E8-444C-99B4-59E79E561C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graphicEl>
                                              <a:dgm id="{B9D9FA74-91E8-444C-99B4-59E79E561C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51AE1C0-491A-48E6-A034-1D610045BD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graphicEl>
                                              <a:dgm id="{E51AE1C0-491A-48E6-A034-1D610045BD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graphicEl>
                                              <a:dgm id="{E51AE1C0-491A-48E6-A034-1D610045BD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A04986C-197E-4BAB-8ED8-DFE7684638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graphicEl>
                                              <a:dgm id="{8A04986C-197E-4BAB-8ED8-DFE7684638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graphicEl>
                                              <a:dgm id="{8A04986C-197E-4BAB-8ED8-DFE7684638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84641E9-9837-49D9-8998-5ABE3187D4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graphicEl>
                                              <a:dgm id="{484641E9-9837-49D9-8998-5ABE3187D4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graphicEl>
                                              <a:dgm id="{484641E9-9837-49D9-8998-5ABE3187D4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F0626A1-374B-4280-8644-49214007BE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4F0626A1-374B-4280-8644-49214007BE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4F0626A1-374B-4280-8644-49214007BE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EA32215-D6B7-4D2A-A1ED-51D798735B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graphicEl>
                                              <a:dgm id="{9EA32215-D6B7-4D2A-A1ED-51D798735B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graphicEl>
                                              <a:dgm id="{9EA32215-D6B7-4D2A-A1ED-51D798735B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1F16A27-C5E7-491C-A195-2C0D02D1A5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graphicEl>
                                              <a:dgm id="{A1F16A27-C5E7-491C-A195-2C0D02D1A5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graphicEl>
                                              <a:dgm id="{A1F16A27-C5E7-491C-A195-2C0D02D1A5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052736"/>
            <a:ext cx="8640960" cy="5544616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cs-CZ" sz="3200" dirty="0" smtClean="0"/>
              <a:t>hradební - </a:t>
            </a:r>
          </a:p>
          <a:p>
            <a:pPr>
              <a:buNone/>
              <a:defRPr/>
            </a:pPr>
            <a:r>
              <a:rPr lang="cs-CZ" sz="3200" dirty="0" smtClean="0"/>
              <a:t> postavit městské hradby</a:t>
            </a:r>
          </a:p>
          <a:p>
            <a:pPr>
              <a:defRPr/>
            </a:pPr>
            <a:r>
              <a:rPr lang="cs-CZ" sz="3200" dirty="0" smtClean="0">
                <a:solidFill>
                  <a:srgbClr val="7030A0"/>
                </a:solidFill>
              </a:rPr>
              <a:t>tržní - </a:t>
            </a:r>
          </a:p>
          <a:p>
            <a:pPr>
              <a:buNone/>
              <a:defRPr/>
            </a:pPr>
            <a:r>
              <a:rPr lang="cs-CZ" sz="3200" dirty="0" smtClean="0">
                <a:solidFill>
                  <a:srgbClr val="7030A0"/>
                </a:solidFill>
              </a:rPr>
              <a:t> pořádat pravidelné trhy</a:t>
            </a:r>
          </a:p>
          <a:p>
            <a:pPr>
              <a:defRPr/>
            </a:pPr>
            <a:r>
              <a:rPr lang="cs-CZ" sz="3200" dirty="0" smtClean="0"/>
              <a:t>várečné - </a:t>
            </a:r>
          </a:p>
          <a:p>
            <a:pPr>
              <a:buNone/>
              <a:defRPr/>
            </a:pPr>
            <a:r>
              <a:rPr lang="cs-CZ" sz="3200" dirty="0" smtClean="0"/>
              <a:t> vařit pivo</a:t>
            </a:r>
          </a:p>
          <a:p>
            <a:pPr>
              <a:defRPr/>
            </a:pPr>
            <a:r>
              <a:rPr lang="cs-CZ" sz="3200" dirty="0" smtClean="0">
                <a:solidFill>
                  <a:srgbClr val="7030A0"/>
                </a:solidFill>
              </a:rPr>
              <a:t>hrdelní -</a:t>
            </a:r>
          </a:p>
          <a:p>
            <a:pPr>
              <a:buNone/>
              <a:defRPr/>
            </a:pPr>
            <a:r>
              <a:rPr lang="cs-CZ" sz="3200" dirty="0" smtClean="0">
                <a:solidFill>
                  <a:srgbClr val="7030A0"/>
                </a:solidFill>
              </a:rPr>
              <a:t>trestat a popravovat</a:t>
            </a:r>
          </a:p>
          <a:p>
            <a:pPr>
              <a:defRPr/>
            </a:pPr>
            <a:r>
              <a:rPr lang="cs-CZ" sz="3200" dirty="0" smtClean="0"/>
              <a:t>mílové - </a:t>
            </a:r>
          </a:p>
          <a:p>
            <a:pPr>
              <a:buNone/>
              <a:defRPr/>
            </a:pPr>
            <a:r>
              <a:rPr lang="cs-CZ" sz="2800" dirty="0" smtClean="0"/>
              <a:t>zákaz provozovat řemeslo na míli od města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56320"/>
          </a:xfrm>
          <a:solidFill>
            <a:srgbClr val="FFC000"/>
          </a:solidFill>
        </p:spPr>
        <p:txBody>
          <a:bodyPr/>
          <a:lstStyle/>
          <a:p>
            <a:pPr algn="ctr"/>
            <a:r>
              <a:rPr lang="cs-CZ" dirty="0" smtClean="0"/>
              <a:t>městská práva</a:t>
            </a:r>
            <a:endParaRPr lang="cs-CZ" dirty="0"/>
          </a:p>
        </p:txBody>
      </p:sp>
      <p:pic>
        <p:nvPicPr>
          <p:cNvPr id="10242" name="Picture 2" descr="Soubor:Poland - executioner in Torture Museu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grayscl/>
          </a:blip>
          <a:srcRect l="15120" t="13381" r="7391"/>
          <a:stretch>
            <a:fillRect/>
          </a:stretch>
        </p:blipFill>
        <p:spPr bwMode="auto">
          <a:xfrm>
            <a:off x="6660232" y="1484784"/>
            <a:ext cx="2190203" cy="367240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5286380" y="6021288"/>
            <a:ext cx="36061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hlinkClick r:id="rId4"/>
              </a:rPr>
              <a:t>http://cs.wikipedia.org/wiki/Soubor:Poland_-_executioner_in_Torture_Museum.jpg</a:t>
            </a:r>
            <a:r>
              <a:rPr lang="cs-CZ" sz="1200" dirty="0" smtClean="0"/>
              <a:t> 1.10.2011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806 0.00255 C 0.16701 -0.03078 0.21632 -0.06365 0.23611 -0.0766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" y="-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073 0.00856 C 0.08281 -0.02385 0.13489 -0.05625 0.15573 -0.06922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" y="-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55 0.00277 C 0.12448 -0.02871 0.1934 -0.05996 0.22101 -0.07246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3" y="-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1.48148E-6 C 0.08559 -0.03171 0.17152 -0.0632 0.20607 -0.0757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" y="-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33333E-6 C 0.08489 -0.02754 0.17014 -0.05393 0.20468 -0.06435 " pathEditMode="relative" rAng="0" ptsTypes="aA">
                                      <p:cBhvr>
                                        <p:cTn id="72" dur="2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" y="-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828328"/>
          </a:xfrm>
        </p:spPr>
        <p:txBody>
          <a:bodyPr/>
          <a:lstStyle/>
          <a:p>
            <a:pPr algn="ctr"/>
            <a:r>
              <a:rPr lang="cs-CZ" dirty="0" smtClean="0"/>
              <a:t>městský znak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19872" y="2780928"/>
            <a:ext cx="5266928" cy="3345235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4274" name="Picture 2" descr="Soubor:Hostinné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836712"/>
            <a:ext cx="4351288" cy="492707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95536" y="5733256"/>
            <a:ext cx="4536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/>
              </a:rPr>
              <a:t>http://cs.wikipedia.org/wiki/Soubor:Hostinn%C3%A9.svg</a:t>
            </a:r>
            <a:r>
              <a:rPr lang="cs-CZ" dirty="0" smtClean="0"/>
              <a:t> 2.10.2011</a:t>
            </a:r>
            <a:endParaRPr lang="cs-CZ" dirty="0"/>
          </a:p>
        </p:txBody>
      </p:sp>
      <p:pic>
        <p:nvPicPr>
          <p:cNvPr id="6" name="Picture 2" descr="Soubor:Jicin CoA CZ.sv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908720"/>
            <a:ext cx="4106243" cy="4783775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436096" y="5733256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7"/>
              </a:rPr>
              <a:t>http://cs.wikipedia.org/wiki/Soubor:Jicin_CoA_CZ.svg</a:t>
            </a:r>
            <a:r>
              <a:rPr lang="cs-CZ" dirty="0" smtClean="0"/>
              <a:t> 2.10.2011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4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7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23728" y="2276872"/>
            <a:ext cx="6563072" cy="381912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4" descr="Soubor:Trutnov CoA CZ old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052736"/>
            <a:ext cx="3888432" cy="482880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95536" y="5805264"/>
            <a:ext cx="4608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/>
              </a:rPr>
              <a:t>http://cs.wikipedia.org/wiki/Soubor:Trutnov_CoA_CZ_old.svg</a:t>
            </a:r>
            <a:r>
              <a:rPr lang="cs-CZ" dirty="0" smtClean="0"/>
              <a:t> 2.10.2011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92080" y="5733256"/>
            <a:ext cx="34947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hlinkClick r:id="rId5"/>
              </a:rPr>
              <a:t>http://cs.wikipedia.org/wiki/Soubor:P%C3%ADsek_CoA.svgl</a:t>
            </a:r>
            <a:r>
              <a:rPr lang="cs-CZ" sz="1600" dirty="0" smtClean="0"/>
              <a:t> 2.10.2011</a:t>
            </a:r>
            <a:endParaRPr lang="cs-CZ" sz="1600" dirty="0"/>
          </a:p>
        </p:txBody>
      </p:sp>
      <p:pic>
        <p:nvPicPr>
          <p:cNvPr id="6146" name="Picture 2" descr="http://www.icpisek.cz/img/znak_pisek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85179" y="1124744"/>
            <a:ext cx="3902737" cy="44644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6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0" y="1700808"/>
          <a:ext cx="9144000" cy="468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1230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D5B8EA"/>
                </a:solidFill>
              </a:rPr>
              <a:t>typy měst</a:t>
            </a:r>
            <a:endParaRPr lang="cs-CZ" dirty="0">
              <a:solidFill>
                <a:srgbClr val="D5B8EA"/>
              </a:solidFill>
            </a:endParaRPr>
          </a:p>
        </p:txBody>
      </p:sp>
      <p:pic>
        <p:nvPicPr>
          <p:cNvPr id="9218" name="Picture 2" descr="http://www.mudk.cz/customers/dvurk/ftp/Image/article/symboly_znak.gi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76349" y="4221088"/>
            <a:ext cx="1451635" cy="165618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0" y="630932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chemeClr val="tx1">
                    <a:lumMod val="95000"/>
                  </a:schemeClr>
                </a:solidFill>
                <a:hlinkClick r:id="rId8"/>
              </a:rPr>
              <a:t>http://cs.wikipedia.org/wiki/Soubor:KadanZnak.gif  http://cs.wikipedia.org/wiki/Soubor:J%C3%A1chymov_znak2.png</a:t>
            </a:r>
            <a:r>
              <a:rPr lang="cs-CZ" sz="1200" dirty="0" smtClean="0">
                <a:solidFill>
                  <a:schemeClr val="tx1">
                    <a:lumMod val="95000"/>
                  </a:schemeClr>
                </a:solidFill>
              </a:rPr>
              <a:t>  </a:t>
            </a:r>
            <a:r>
              <a:rPr lang="cs-CZ" sz="1200" dirty="0" smtClean="0">
                <a:solidFill>
                  <a:schemeClr val="tx1">
                    <a:lumMod val="95000"/>
                  </a:schemeClr>
                </a:solidFill>
                <a:hlinkClick r:id="rId9"/>
              </a:rPr>
              <a:t>http://cs.wikipedia.org/wiki/Soubor:Kno_znak.gifhttp://cs.wikipedia.org/wiki/Soubor:Kno_znak.gif</a:t>
            </a:r>
            <a:r>
              <a:rPr lang="cs-CZ" sz="1200" dirty="0" smtClean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cs-CZ" sz="1200" dirty="0" smtClean="0">
                <a:solidFill>
                  <a:schemeClr val="tx1">
                    <a:lumMod val="95000"/>
                  </a:schemeClr>
                </a:solidFill>
                <a:hlinkClick r:id="rId10"/>
              </a:rPr>
              <a:t>http://cs.wikipedia.org/wiki/Soubor:Dknl_znak.jpg</a:t>
            </a:r>
            <a:r>
              <a:rPr lang="cs-CZ" sz="1200" dirty="0" smtClean="0">
                <a:solidFill>
                  <a:schemeClr val="tx1">
                    <a:lumMod val="95000"/>
                  </a:schemeClr>
                </a:solidFill>
              </a:rPr>
              <a:t>  12.9.2011</a:t>
            </a:r>
            <a:endParaRPr lang="cs-CZ" sz="1200" dirty="0">
              <a:solidFill>
                <a:schemeClr val="tx1">
                  <a:lumMod val="95000"/>
                </a:schemeClr>
              </a:solidFill>
            </a:endParaRPr>
          </a:p>
        </p:txBody>
      </p:sp>
      <p:pic>
        <p:nvPicPr>
          <p:cNvPr id="9220" name="Picture 4" descr="Soubor:Jáchymov znak2.pn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716016" y="4062893"/>
            <a:ext cx="1512168" cy="1598355"/>
          </a:xfrm>
          <a:prstGeom prst="rect">
            <a:avLst/>
          </a:prstGeom>
          <a:noFill/>
        </p:spPr>
      </p:pic>
      <p:pic>
        <p:nvPicPr>
          <p:cNvPr id="9222" name="Picture 6" descr="Soubor:Kno znak.gif">
            <a:hlinkClick r:id="rId13"/>
          </p:cNvPr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644008" y="2420888"/>
            <a:ext cx="1584176" cy="1627777"/>
          </a:xfrm>
          <a:prstGeom prst="rect">
            <a:avLst/>
          </a:prstGeom>
          <a:noFill/>
        </p:spPr>
      </p:pic>
      <p:pic>
        <p:nvPicPr>
          <p:cNvPr id="9224" name="Picture 8" descr="http://www.hrady.cz/data/znaky/7998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3203848" y="2410807"/>
            <a:ext cx="1437593" cy="1638857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51520" y="764704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Klášterec n/O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71800" y="764704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Jáchymov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764704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Dvůr Králové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452320" y="764704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Kadaň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913AFF9-7AF9-4CFC-A1B0-088BDEE87A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graphicEl>
                                              <a:dgm id="{E913AFF9-7AF9-4CFC-A1B0-088BDEE87A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831F1AB-A6A7-460A-9351-3FBE1480D0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5">
                                            <p:graphicEl>
                                              <a:dgm id="{3831F1AB-A6A7-460A-9351-3FBE1480D08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397F65F-2B8B-49B9-985A-DCFEF65975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5">
                                            <p:graphicEl>
                                              <a:dgm id="{8397F65F-2B8B-49B9-985A-DCFEF65975C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84F600D-637B-4E5C-A540-82C60FAA8C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5">
                                            <p:graphicEl>
                                              <a:dgm id="{A84F600D-637B-4E5C-A540-82C60FAA8CA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059FD54-1673-45AD-B9C2-A5816FACE0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5">
                                            <p:graphicEl>
                                              <a:dgm id="{9059FD54-1673-45AD-B9C2-A5816FACE0D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00297BA-79BA-4C74-BC78-1AE2365102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5">
                                            <p:graphicEl>
                                              <a:dgm id="{F00297BA-79BA-4C74-BC78-1AE2365102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05186C3-33DF-484F-96A4-CDDC016CEE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5">
                                            <p:graphicEl>
                                              <a:dgm id="{D05186C3-33DF-484F-96A4-CDDC016CEE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F065FB9-A56F-4CDB-9593-C5D7952E9E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5">
                                            <p:graphicEl>
                                              <a:dgm id="{4F065FB9-A56F-4CDB-9593-C5D7952E9E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45933B1-0323-4DFF-8116-009916A6E9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5">
                                            <p:graphicEl>
                                              <a:dgm id="{945933B1-0323-4DFF-8116-009916A6E9F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F91778B-0495-497A-9EF1-2653E484B7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5">
                                            <p:graphicEl>
                                              <a:dgm id="{AF91778B-0495-497A-9EF1-2653E484B7D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142 0.05671 C 0.39079 0.13263 0.55017 0.20879 0.62309 0.24375 C 0.696 0.2787 0.68246 0.27222 0.66892 0.26597 " pathEditMode="relative" rAng="0" ptsTypes="aaA">
                                      <p:cBhvr>
                                        <p:cTn id="79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2" y="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219 0.04143 C -0.24826 0.09143 -0.45434 0.14143 -0.5658 0.17476 C -0.67725 0.2081 -0.69444 0.22476 -0.71163 0.24143 " pathEditMode="relative" ptsTypes="aaA">
                                      <p:cBhvr>
                                        <p:cTn id="88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569 0.03958 C 0.16076 0.21088 0.24601 0.3824 0.28819 0.49513 C 0.33038 0.60787 0.32934 0.66157 0.32847 0.7155 " pathEditMode="relative" ptsTypes="aaA">
                                      <p:cBhvr>
                                        <p:cTn id="97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864 0.04629 C -0.13872 0.21527 -0.24862 0.38449 -0.31893 0.49444 C -0.38924 0.60439 -0.42744 0.66736 -0.45087 0.70555 C -0.47431 0.74375 -0.46685 0.73379 -0.45921 0.72407 " pathEditMode="relative" rAng="0" ptsTypes="aaaA">
                                      <p:cBhvr>
                                        <p:cTn id="106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3" y="3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612"/>
          </a:xfrm>
          <a:solidFill>
            <a:srgbClr val="7030A0"/>
          </a:solidFill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dirty="0" smtClean="0"/>
              <a:t>průřez městem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428624" y="928688"/>
            <a:ext cx="5655543" cy="5129212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h</a:t>
            </a:r>
          </a:p>
        </p:txBody>
      </p:sp>
      <p:sp>
        <p:nvSpPr>
          <p:cNvPr id="5" name="Elipsa 4"/>
          <p:cNvSpPr/>
          <p:nvPr/>
        </p:nvSpPr>
        <p:spPr>
          <a:xfrm>
            <a:off x="928688" y="1500188"/>
            <a:ext cx="4429125" cy="4143375"/>
          </a:xfrm>
          <a:prstGeom prst="ellipse">
            <a:avLst/>
          </a:prstGeom>
          <a:solidFill>
            <a:schemeClr val="tx1">
              <a:lumMod val="6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d</a:t>
            </a:r>
          </a:p>
        </p:txBody>
      </p:sp>
      <p:sp>
        <p:nvSpPr>
          <p:cNvPr id="6" name="Elipsa 5"/>
          <p:cNvSpPr/>
          <p:nvPr/>
        </p:nvSpPr>
        <p:spPr>
          <a:xfrm>
            <a:off x="1357313" y="2071688"/>
            <a:ext cx="3429000" cy="3143250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d</a:t>
            </a:r>
          </a:p>
        </p:txBody>
      </p:sp>
      <p:sp>
        <p:nvSpPr>
          <p:cNvPr id="7" name="Elipsa 6"/>
          <p:cNvSpPr/>
          <p:nvPr/>
        </p:nvSpPr>
        <p:spPr>
          <a:xfrm>
            <a:off x="1928813" y="2643188"/>
            <a:ext cx="2071687" cy="2071687"/>
          </a:xfrm>
          <a:prstGeom prst="ellipse">
            <a:avLst/>
          </a:prstGeom>
          <a:solidFill>
            <a:srgbClr val="C00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000" dirty="0">
                <a:solidFill>
                  <a:schemeClr val="tx1"/>
                </a:solidFill>
              </a:rPr>
              <a:t>domy patricijů</a:t>
            </a:r>
          </a:p>
          <a:p>
            <a:pPr algn="ctr">
              <a:defRPr/>
            </a:pPr>
            <a:r>
              <a:rPr lang="cs-CZ" sz="2000" dirty="0"/>
              <a:t>tržnice</a:t>
            </a:r>
          </a:p>
          <a:p>
            <a:pPr algn="ctr">
              <a:defRPr/>
            </a:pPr>
            <a:r>
              <a:rPr lang="cs-CZ" sz="2000" dirty="0"/>
              <a:t>radnice</a:t>
            </a:r>
          </a:p>
          <a:p>
            <a:pPr algn="ctr">
              <a:defRPr/>
            </a:pPr>
            <a:r>
              <a:rPr lang="cs-CZ" sz="2000" dirty="0"/>
              <a:t>kostel</a:t>
            </a:r>
          </a:p>
          <a:p>
            <a:pPr algn="ctr">
              <a:defRPr/>
            </a:pPr>
            <a:r>
              <a:rPr lang="cs-CZ" sz="2000" dirty="0"/>
              <a:t>kašna</a:t>
            </a:r>
          </a:p>
        </p:txBody>
      </p:sp>
      <p:sp>
        <p:nvSpPr>
          <p:cNvPr id="18440" name="TextovéPole 8"/>
          <p:cNvSpPr txBox="1">
            <a:spLocks noChangeArrowheads="1"/>
          </p:cNvSpPr>
          <p:nvPr/>
        </p:nvSpPr>
        <p:spPr bwMode="auto">
          <a:xfrm>
            <a:off x="2071688" y="2214563"/>
            <a:ext cx="22860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dirty="0"/>
              <a:t>domy řemeslníků</a:t>
            </a:r>
          </a:p>
        </p:txBody>
      </p:sp>
      <p:sp>
        <p:nvSpPr>
          <p:cNvPr id="18441" name="TextovéPole 9"/>
          <p:cNvSpPr txBox="1">
            <a:spLocks noChangeArrowheads="1"/>
          </p:cNvSpPr>
          <p:nvPr/>
        </p:nvSpPr>
        <p:spPr bwMode="auto">
          <a:xfrm>
            <a:off x="2143125" y="1643063"/>
            <a:ext cx="23574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dirty="0"/>
              <a:t>domy chudiny</a:t>
            </a:r>
          </a:p>
        </p:txBody>
      </p:sp>
      <p:sp>
        <p:nvSpPr>
          <p:cNvPr id="18442" name="TextovéPole 10"/>
          <p:cNvSpPr txBox="1">
            <a:spLocks noChangeArrowheads="1"/>
          </p:cNvSpPr>
          <p:nvPr/>
        </p:nvSpPr>
        <p:spPr bwMode="auto">
          <a:xfrm>
            <a:off x="2286000" y="1000125"/>
            <a:ext cx="17859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 dirty="0">
                <a:solidFill>
                  <a:srgbClr val="FFFF00"/>
                </a:solidFill>
              </a:rPr>
              <a:t>  </a:t>
            </a:r>
            <a:r>
              <a:rPr lang="cs-CZ" sz="2400" b="1" dirty="0"/>
              <a:t>hradby</a:t>
            </a:r>
          </a:p>
        </p:txBody>
      </p:sp>
      <p:sp>
        <p:nvSpPr>
          <p:cNvPr id="12" name="Je rovno 11"/>
          <p:cNvSpPr/>
          <p:nvPr/>
        </p:nvSpPr>
        <p:spPr>
          <a:xfrm>
            <a:off x="5643563" y="3429000"/>
            <a:ext cx="571500" cy="500063"/>
          </a:xfrm>
          <a:prstGeom prst="mathEqual">
            <a:avLst/>
          </a:prstGeom>
          <a:solidFill>
            <a:schemeClr val="bg2">
              <a:lumMod val="9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3" name="Je rovno 12"/>
          <p:cNvSpPr/>
          <p:nvPr/>
        </p:nvSpPr>
        <p:spPr>
          <a:xfrm rot="20512993">
            <a:off x="1203325" y="5324475"/>
            <a:ext cx="588963" cy="473075"/>
          </a:xfrm>
          <a:prstGeom prst="mathEqual">
            <a:avLst/>
          </a:prstGeom>
          <a:solidFill>
            <a:schemeClr val="bg2">
              <a:lumMod val="9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Je rovno 13"/>
          <p:cNvSpPr/>
          <p:nvPr/>
        </p:nvSpPr>
        <p:spPr>
          <a:xfrm rot="1076971">
            <a:off x="758825" y="1703388"/>
            <a:ext cx="633413" cy="433387"/>
          </a:xfrm>
          <a:prstGeom prst="mathEqual">
            <a:avLst/>
          </a:prstGeom>
          <a:solidFill>
            <a:schemeClr val="bg2">
              <a:lumMod val="9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8446" name="TextovéPole 14"/>
          <p:cNvSpPr txBox="1">
            <a:spLocks noChangeArrowheads="1"/>
          </p:cNvSpPr>
          <p:nvPr/>
        </p:nvSpPr>
        <p:spPr bwMode="auto">
          <a:xfrm>
            <a:off x="6357938" y="3501009"/>
            <a:ext cx="221456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dirty="0"/>
              <a:t>městská brána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84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84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84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84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44008" y="2924944"/>
            <a:ext cx="4042792" cy="317105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404392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Cechy – sdružení </a:t>
            </a:r>
            <a:r>
              <a:rPr lang="cs-CZ" dirty="0" smtClean="0">
                <a:solidFill>
                  <a:schemeClr val="bg1"/>
                </a:solidFill>
              </a:rPr>
              <a:t>řemeslníků stejného oboru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0" name="Picture 2" descr="Soubor:N.S. cechy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1484784"/>
            <a:ext cx="6683896" cy="511611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55576" y="6165304"/>
            <a:ext cx="5400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4"/>
              </a:rPr>
              <a:t>http://cs.wikipedia.org/wiki/Soubor:N.S._cechy.JPG</a:t>
            </a:r>
            <a:endParaRPr lang="cs-CZ" dirty="0" smtClean="0"/>
          </a:p>
          <a:p>
            <a:r>
              <a:rPr lang="cs-CZ" dirty="0" smtClean="0"/>
              <a:t>12.10.2011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75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pPr eaLnBrk="1" hangingPunct="1"/>
            <a:r>
              <a:rPr lang="cs-CZ" smtClean="0"/>
              <a:t>CECHOVNÍ ZNAKY</a:t>
            </a:r>
          </a:p>
        </p:txBody>
      </p:sp>
      <p:pic>
        <p:nvPicPr>
          <p:cNvPr id="23555" name="Zástupný symbol pro obsah 3" descr="řez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835696" y="908720"/>
            <a:ext cx="1823739" cy="2160240"/>
          </a:xfrm>
        </p:spPr>
      </p:pic>
      <p:pic>
        <p:nvPicPr>
          <p:cNvPr id="23556" name="Obrázek 4" descr="kovái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3717032"/>
            <a:ext cx="1808696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Obrázek 5" descr="maláři.gif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08304" y="836713"/>
            <a:ext cx="1835696" cy="21267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Obrázek 7" descr="šermíři.gif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8104" y="3717032"/>
            <a:ext cx="1816190" cy="21033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9" name="Obrázek 8" descr="zlatníci.gif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3717032"/>
            <a:ext cx="1789744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60" name="Obrázek 9" descr="kramáři.gif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40634" y="3645024"/>
            <a:ext cx="1803366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683568" y="6237312"/>
            <a:ext cx="7344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8"/>
              </a:rPr>
              <a:t>http://www.encyklopedie.</a:t>
            </a:r>
            <a:r>
              <a:rPr lang="cs-CZ" dirty="0" err="1" smtClean="0">
                <a:hlinkClick r:id="rId8"/>
              </a:rPr>
              <a:t>ckrumlov.cz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img.php</a:t>
            </a:r>
            <a:r>
              <a:rPr lang="cs-CZ" dirty="0" smtClean="0">
                <a:hlinkClick r:id="rId8"/>
              </a:rPr>
              <a:t>?</a:t>
            </a:r>
            <a:r>
              <a:rPr lang="cs-CZ" dirty="0" err="1" smtClean="0">
                <a:hlinkClick r:id="rId8"/>
              </a:rPr>
              <a:t>img</a:t>
            </a:r>
            <a:r>
              <a:rPr lang="cs-CZ" dirty="0" smtClean="0">
                <a:hlinkClick r:id="rId8"/>
              </a:rPr>
              <a:t>=1856&amp;LANG=</a:t>
            </a:r>
            <a:r>
              <a:rPr lang="cs-CZ" dirty="0" err="1" smtClean="0">
                <a:hlinkClick r:id="rId8"/>
              </a:rPr>
              <a:t>cz</a:t>
            </a:r>
            <a:endParaRPr lang="cs-CZ" dirty="0" smtClean="0"/>
          </a:p>
          <a:p>
            <a:r>
              <a:rPr lang="cs-CZ" dirty="0" smtClean="0"/>
              <a:t>29.10.2011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96136" y="2996952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nožíři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4098" name="AutoShape 2" descr="data:image/jpg;base64,/9j/4AAQSkZJRgABAQAAAQABAAD/2wCEAAkGBhQSERISExIUFRQRGBsaGBYXGR4aGBocGyEZGBgfIR8fHCYfGh4jHxwgHy8gJicpLC0sHx4xNjArNSotOCwBCQoKDgwOGg8PGjQkHCUsNCwsKSwsLC0pKSwsLywsNSwsLCwsLCwsLCksNCwsKSwsLCwpKSwsLCwsLCwpLCksLP/AABEIAG8AYAMBIgACEQEDEQH/xAAbAAACAgMBAAAAAAAAAAAAAAAFBgIEAQMHAP/EAEkQAAICAAQCBgQJBgwHAAAAAAECAxEABBIhMUEFBhMiUWEycYHwIyVCVJGhsbPBBxQWUmKUFTM0NWNkdIOT0eHxRFNygqKksv/EABgBAAMBAQAAAAAAAAAAAAAAAAABAgME/8QAIhEAAgEDBQEAAwAAAAAAAAAAAAECAxEhEjEyQVETYXGB/9oADAMBAAIRAxEAPwBx699Yc1Fm0hgn7JRDrPwauSxcoPS4ChywvjrN0hf8tP8AgR4vdfj8YnwGWj+uWe/sGAPv/njjqTalZFximrhD9J+kPnx/wI8ZPWfP/Pj+7x4H+/ntscYB+rz+zEfSXpWiIS/SfP8Az0/u8XrOMHrPn+WeP7vF54HM1DUTS+LGlHtO3141L0lETQmgJ4EdrGTy/a38cP6S9DQvAv8ApPn/AJ8f8CLHj1nz/wA+8/4iLFF1INEEX5V/tjF/Zy+rB9Jei0IvjrPn/np9sEWPDrN0h8+9v5vF5+eBcOaDmRRY7N2Q3teksuoeKko4vbdSDWNwvfy9m3v+ODXL0NKL36TZ/wCff+vHg11K6xZuTO9jNP2kbQO9GJEplkjXivEU2FYL9eDPUL+clP8AVZd/73L4uE25ZFKKSwS6/H4xb+yxfez4Amr3+j6fp8MH+vg+MXNcMrF97mML/wBfv7/ViKvJjhsZvavp/DGBv9Y2IB3vgd6IvYkEA0d+B9fn7cYq/btVbnwGMygZlWyxk7MtFLMAQHfvu+jZwVlLGNwRZQd08UJFhb8eTOqQOInjYgxp2K2npCja0RW3ytwWtbKnVnmCA5g6WCkMykqQzDuqyNRKT90KGXZ9NMLGrC30j17YisunZihcj1qsixQ3RBz+UTRqqrFpN7Euy3DnSUqZVImRlhV5VUqQTCQbMjGMbjSACWi0m2UHitR6P60JOyJEmmRhfwptErU11QacUtgALfdDEXRAZPq1mpX7aV3idCHEkhuRQtvsp3XT3TbFApBu72vwHKZUK0YmmenKuoL7LtIV3CqALXULA3Go0cU0v2xK/wDA4sIWWBFNkQz6ixuRlDQPqNeke1MjmuHf4AYuD7b8PflywHy/S6ZiJ2CyxrGbE1K4ifTrV7jLMgG1mqK6weBq/lM52scUoAHaIr0OALC2A8g1gceA3OJZZuLA3t7f9MH+oY+MEN8ctNy/pcvgAB7+539+WD3UI/GCC/8Ahpuf9Llx+GKp8kTPYj19Hxkw/qsX303twCvB7r6PjFvD81i++nwuZqQqBp0l3ZY01AldTXu3MqoVnI5hefAlTkwhxNxWvf39WKsswLOhYqiLrlcEjSpDFRqFUWCsxI3CqQO84rXlogkrKNVSxo+tzbO0TOkuqzs2mWNiooABQOAwvddM2Q6xBu7JHG0q/Kbs3m7MbHgQ3iL7p8MRGN3YbdgZm+1zRiREIg7SQQRKKCByzxg7hNVNzawiX6NEt3RfQsWWUuxBKAsZCO6g4nQOPHg57xNVpJrGvq5lyIzK5DNITTfsiwSNhWpiRQAAVVA2LWRUlnPApCaAqwZQO83qiB0Af8wueKbXKXRKXZHSzMRMlWbjjsMlKLIccGnX0ihtQBaAlSQO6x9GqyyTgW6rbm9yBssl0e8nBhR1x6hsRZMyRBl0tqpq3X0lINhlJ4Op3U+Io7E4hlpzxbQXRiH0juF12Yaf1WBDV+rIBsNsQn2VYT+gekmjzYbUoVisctMAAzGtaAORtLbF0YinNBQaw6cLvu6RvwAUDjd0FA4cgMI3S2XEbTQaSQlrGTTWoUkEjSFRuwZSDRbUhOoAVhj/ADXt4Y6c1mMuwRJbdI3ZYyXW7Y0WZRq1lRRVhQGNJZyTHATnnVFDOQoZgoPizEAAczx5cBvdYY+on84qPDLTceP8dB7/AE4U5YFKMAwdjJFE7DTYAdGaOlJEQVAajWqA3si8NfURr6RXe7y0xPrMuXwqfJDlsV/ykZtYs/I7AUuUiO7BbJnlVVs7KCzAFjsosnzVUz0Nq75hWINK9SLlwxBUlLUIBR0h2Jbe7F1hr/KFGrdJMGUMPzSM0wBG08hGx2NGjR8MBzKxJ7xN3tfH8MFTkwjsD8v0jFOXWKS3gOrUoB07aSyg7SR76GGwO3DuthT6djnTMSTShVDVodQWiJRSVCse8u6KdJpt9/M/0l1bUusuXqGdDdr3UegTyHcflY2I4jmanQvXTXayqQQt2oslaLHUnBqXe1rx0DcgjjKE84YemcQZcuO8uXhGlgCUbQihD5gtVi+ZxYjyZjAi3JiGk2Ny49Nj5l9Te3A1MhlZiyiKBm4MqrokHrXuuOHh44s/wSnhLz27aat/7zEFFuUaV1MdKjizUqj2sQPprFCLNB5SU1FJYz8JXcaSEjdT8r4JtJNUSi7krtsg6KiU6xClr8tl1EcT6T3XPnyONEvTETywosokcyNwthQilD2/o3314EnYcMNAAutL6cwNPF4l1bhTtrGxJ2I7NGHPUoAq9ynVKTVDC4kc9krIVKAMryMsg0uO8ykJ3QRdhqJrYR1xmqcVqsQDg2lSG7axRHeJ1A0DyYUbtd3Vzo6QsXV6i09i7pR1hSCUjYc2NMZBRAYfKasW+JG0g9lcqnaM0aqqIzEadw8ptZHHEaEBaNQO7bSkbDDX1C/nFf7LL99APp2+zAMpppQAAoAUDYBRQCgcgB7+JvqER/CS8b/NZfvovPywqfJDliJnr+COkySO62TTfzWdgR/5jl4YA8uH0erbDd+UzKacxk5q2dZoSfEkLNGPpib6fVhR9Xr25e/14KvIcNjCpqIH61rv+1sPVucc4yfRM00AVYGYUNDUAARvsz0KJ1BlsjUbrasdFI8P8vf14guzODsvflBPohCdUovgOzkJJHJJIyBWJjJxG1cWekOq0irJ2emYNem6jkBYoRs+pF0UaMZU0fDYUpHmAcKk9LyCzjunt1HoSuqeiNuFrtYVtbeuejMQl1jsyL1n0eOjfbu97Y2NueNUGQoylZJo2fMZgtocEEiWRbKurLdKBYq6HHFKforeCg+dXUb1yElzGDDIzUDNp2kkYId4uAYL3L1FWDkejMtIc3EWjmCR9sVeS6OlVSl7q91bQBtIJDKD6IAPQ9IxKbOaEjvtq7QSSFeIQLELCg2aCi2JJvatr5hkWXMFG1ojFEI7wEduuoeLSfCMLPdVF2KnBq/ArPtivmcouZ6SdGDaENEg6e7EArVsaBZSoYfrA8qw5KoUKFAVUAAA4Ab7AcuJrnvZs4VuoWVqOaa7LsI78kAdjfPUxU/9nnhpr3H24U97Dj6ZUfXe30X/AL4N9QT8Zrsf5HISfXmEA/8Ak4CE+4vy9uGz8meUvMZybaoxFAvCwVUzS/S0q+0YdPkE3gaeuPQrZrKSxx0JRTxE8BIhDx35Eij5E45NFIGAYBlDd4K2zL4qQeBUgqf+k47pjmfXbq8ctI2YU/ATMWcmtMMhI3J5RyHifkPvYV2ratC6uiYuzFk+fhzxGSLUKNjmGHpKdwCOV0SKNqwLKdjiZUgkEcNiKoitiOG1eY2xgL7jHIaA3OsVhZTF6JTT2UZaFqdGqqJj4bo4A40zDBGHLrENEYCorNpAJIFsTQ47bmvAYl2h2O4rn9u/L1Y8PZy/DDuFjQuXZLELiNSSTH2atHZ40AyMg/ZDFfALjCsyWzsWXY61TSY68VUsxQij2gJZCDqsEEWdd+Hv788Rqt6ojh/pgC3hT6OnT4VI3jYK5cdmykBZSWru8xIHFHgNHIjF38fP8OeJs5PEk+s/X5nleMLv4D2+G532223J9uACEk+hWbSzlQNKDfUx7qJXPWzBdt9+eOsdT+gvzTKRRMQ0lFpH/Wkc6pW4DYsTXlWE3qJ0A2ZkTNttl4WuEcO2fde1337NdwgO5JLnljpmOulCyuzKTuz2ITQh1KsAVYEEEWCDsQQdiPLE8exsI5l1g6jSZfU2XRpIALVF3ljHNQOMiD5IB1gWoDALSyWDDUDqBJ3FnccRyIbxBpr2Ix3PALprqbBmSzkNHKwAMsRCuQOAbYrIB4OGGMJ0b5RSk1ucq99vf68ZHH1efsw05n8nM6E6JYpBQ06lMbGuRosu/iAvqwJm6sZtbvKt3f1ZIjfE83Xwrlx8Lxz/ADkuitcfQbXtxnT7bvy4HBKHqznGAIyrA2RTSRDhRBNM23Lx24DbBPIfk8zTn4SWGBdr7MGWTnYtwsY9Zjbl4YapyfQa4itJKFCljQYhRYNs17BVHedv2VBOGbq/1CfMlXzaGPL1fYsfhZDsQJANkTxjssTWo13Q4dB9TcvljrVS8xFGaU65a8Ax9EfsqFG52wdxvCkllkOTZGOMKAAKA4DEsex7G4j/2Q=="/>
          <p:cNvSpPr>
            <a:spLocks noChangeAspect="1" noChangeArrowheads="1"/>
          </p:cNvSpPr>
          <p:nvPr/>
        </p:nvSpPr>
        <p:spPr bwMode="auto">
          <a:xfrm>
            <a:off x="63500" y="-515938"/>
            <a:ext cx="914400" cy="10572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0" name="AutoShape 4" descr="data:image/jpg;base64,/9j/4AAQSkZJRgABAQAAAQABAAD/2wCEAAkGBhQSERISExIUFRQRGBsaGBYXGR4aGBocGyEZGBgfIR8fHCYfGh4jHxwgHy8gJicpLC0sHx4xNjArNSotOCwBCQoKDgwOGg8PGjQkHCUsNCwsKSwsLC0pKSwsLywsNSwsLCwsLCwsLCksNCwsKSwsLCwpKSwsLCwsLCwpLCksLP/AABEIAG8AYAMBIgACEQEDEQH/xAAbAAACAgMBAAAAAAAAAAAAAAAFBgIEAQMHAP/EAEkQAAICAAQCBgQJBgwHAAAAAAECAxEABBIhMUEFBhMiUWEycYHwIyVCVJGhsbPBBxQWUmKUFTM0NWNkdIOT0eHxRFNygqKksv/EABgBAAMBAQAAAAAAAAAAAAAAAAABAgME/8QAIhEAAgEDBQEAAwAAAAAAAAAAAAECAxEhEjEyQVETYXGB/9oADAMBAAIRAxEAPwBx699Yc1Fm0hgn7JRDrPwauSxcoPS4ChywvjrN0hf8tP8AgR4vdfj8YnwGWj+uWe/sGAPv/njjqTalZFximrhD9J+kPnx/wI8ZPWfP/Pj+7x4H+/ntscYB+rz+zEfSXpWiIS/SfP8Az0/u8XrOMHrPn+WeP7vF54HM1DUTS+LGlHtO3141L0lETQmgJ4EdrGTy/a38cP6S9DQvAv8ApPn/AJ8f8CLHj1nz/wA+8/4iLFF1INEEX5V/tjF/Zy+rB9Jei0IvjrPn/np9sEWPDrN0h8+9v5vF5+eBcOaDmRRY7N2Q3teksuoeKko4vbdSDWNwvfy9m3v+ODXL0NKL36TZ/wCff+vHg11K6xZuTO9jNP2kbQO9GJEplkjXivEU2FYL9eDPUL+clP8AVZd/73L4uE25ZFKKSwS6/H4xb+yxfez4Amr3+j6fp8MH+vg+MXNcMrF97mML/wBfv7/ViKvJjhsZvavp/DGBv9Y2IB3vgd6IvYkEA0d+B9fn7cYq/btVbnwGMygZlWyxk7MtFLMAQHfvu+jZwVlLGNwRZQd08UJFhb8eTOqQOInjYgxp2K2npCja0RW3ytwWtbKnVnmCA5g6WCkMykqQzDuqyNRKT90KGXZ9NMLGrC30j17YisunZihcj1qsixQ3RBz+UTRqqrFpN7Euy3DnSUqZVImRlhV5VUqQTCQbMjGMbjSACWi0m2UHitR6P60JOyJEmmRhfwptErU11QacUtgALfdDEXRAZPq1mpX7aV3idCHEkhuRQtvsp3XT3TbFApBu72vwHKZUK0YmmenKuoL7LtIV3CqALXULA3Go0cU0v2xK/wDA4sIWWBFNkQz6ixuRlDQPqNeke1MjmuHf4AYuD7b8PflywHy/S6ZiJ2CyxrGbE1K4ifTrV7jLMgG1mqK6weBq/lM52scUoAHaIr0OALC2A8g1gceA3OJZZuLA3t7f9MH+oY+MEN8ctNy/pcvgAB7+539+WD3UI/GCC/8Ahpuf9Llx+GKp8kTPYj19Hxkw/qsX303twCvB7r6PjFvD81i++nwuZqQqBp0l3ZY01AldTXu3MqoVnI5hefAlTkwhxNxWvf39WKsswLOhYqiLrlcEjSpDFRqFUWCsxI3CqQO84rXlogkrKNVSxo+tzbO0TOkuqzs2mWNiooABQOAwvddM2Q6xBu7JHG0q/Kbs3m7MbHgQ3iL7p8MRGN3YbdgZm+1zRiREIg7SQQRKKCByzxg7hNVNzawiX6NEt3RfQsWWUuxBKAsZCO6g4nQOPHg57xNVpJrGvq5lyIzK5DNITTfsiwSNhWpiRQAAVVA2LWRUlnPApCaAqwZQO83qiB0Af8wueKbXKXRKXZHSzMRMlWbjjsMlKLIccGnX0ihtQBaAlSQO6x9GqyyTgW6rbm9yBssl0e8nBhR1x6hsRZMyRBl0tqpq3X0lINhlJ4Op3U+Io7E4hlpzxbQXRiH0juF12Yaf1WBDV+rIBsNsQn2VYT+gekmjzYbUoVisctMAAzGtaAORtLbF0YinNBQaw6cLvu6RvwAUDjd0FA4cgMI3S2XEbTQaSQlrGTTWoUkEjSFRuwZSDRbUhOoAVhj/ADXt4Y6c1mMuwRJbdI3ZYyXW7Y0WZRq1lRRVhQGNJZyTHATnnVFDOQoZgoPizEAAczx5cBvdYY+on84qPDLTceP8dB7/AE4U5YFKMAwdjJFE7DTYAdGaOlJEQVAajWqA3si8NfURr6RXe7y0xPrMuXwqfJDlsV/ykZtYs/I7AUuUiO7BbJnlVVs7KCzAFjsosnzVUz0Nq75hWINK9SLlwxBUlLUIBR0h2Jbe7F1hr/KFGrdJMGUMPzSM0wBG08hGx2NGjR8MBzKxJ7xN3tfH8MFTkwjsD8v0jFOXWKS3gOrUoB07aSyg7SR76GGwO3DuthT6djnTMSTShVDVodQWiJRSVCse8u6KdJpt9/M/0l1bUusuXqGdDdr3UegTyHcflY2I4jmanQvXTXayqQQt2oslaLHUnBqXe1rx0DcgjjKE84YemcQZcuO8uXhGlgCUbQihD5gtVi+ZxYjyZjAi3JiGk2Ny49Nj5l9Te3A1MhlZiyiKBm4MqrokHrXuuOHh44s/wSnhLz27aat/7zEFFuUaV1MdKjizUqj2sQPprFCLNB5SU1FJYz8JXcaSEjdT8r4JtJNUSi7krtsg6KiU6xClr8tl1EcT6T3XPnyONEvTETywosokcyNwthQilD2/o3314EnYcMNAAutL6cwNPF4l1bhTtrGxJ2I7NGHPUoAq9ynVKTVDC4kc9krIVKAMryMsg0uO8ykJ3QRdhqJrYR1xmqcVqsQDg2lSG7axRHeJ1A0DyYUbtd3Vzo6QsXV6i09i7pR1hSCUjYc2NMZBRAYfKasW+JG0g9lcqnaM0aqqIzEadw8ptZHHEaEBaNQO7bSkbDDX1C/nFf7LL99APp2+zAMpppQAAoAUDYBRQCgcgB7+JvqER/CS8b/NZfvovPywqfJDliJnr+COkySO62TTfzWdgR/5jl4YA8uH0erbDd+UzKacxk5q2dZoSfEkLNGPpib6fVhR9Xr25e/14KvIcNjCpqIH61rv+1sPVucc4yfRM00AVYGYUNDUAARvsz0KJ1BlsjUbrasdFI8P8vf14guzODsvflBPohCdUovgOzkJJHJJIyBWJjJxG1cWekOq0irJ2emYNem6jkBYoRs+pF0UaMZU0fDYUpHmAcKk9LyCzjunt1HoSuqeiNuFrtYVtbeuejMQl1jsyL1n0eOjfbu97Y2NueNUGQoylZJo2fMZgtocEEiWRbKurLdKBYq6HHFKforeCg+dXUb1yElzGDDIzUDNp2kkYId4uAYL3L1FWDkejMtIc3EWjmCR9sVeS6OlVSl7q91bQBtIJDKD6IAPQ9IxKbOaEjvtq7QSSFeIQLELCg2aCi2JJvatr5hkWXMFG1ojFEI7wEduuoeLSfCMLPdVF2KnBq/ArPtivmcouZ6SdGDaENEg6e7EArVsaBZSoYfrA8qw5KoUKFAVUAAA4Ab7AcuJrnvZs4VuoWVqOaa7LsI78kAdjfPUxU/9nnhpr3H24U97Dj6ZUfXe30X/AL4N9QT8Zrsf5HISfXmEA/8Ak4CE+4vy9uGz8meUvMZybaoxFAvCwVUzS/S0q+0YdPkE3gaeuPQrZrKSxx0JRTxE8BIhDx35Eij5E45NFIGAYBlDd4K2zL4qQeBUgqf+k47pjmfXbq8ctI2YU/ATMWcmtMMhI3J5RyHifkPvYV2ratC6uiYuzFk+fhzxGSLUKNjmGHpKdwCOV0SKNqwLKdjiZUgkEcNiKoitiOG1eY2xgL7jHIaA3OsVhZTF6JTT2UZaFqdGqqJj4bo4A40zDBGHLrENEYCorNpAJIFsTQ47bmvAYl2h2O4rn9u/L1Y8PZy/DDuFjQuXZLELiNSSTH2atHZ40AyMg/ZDFfALjCsyWzsWXY61TSY68VUsxQij2gJZCDqsEEWdd+Hv788Rqt6ojh/pgC3hT6OnT4VI3jYK5cdmykBZSWru8xIHFHgNHIjF38fP8OeJs5PEk+s/X5nleMLv4D2+G532223J9uACEk+hWbSzlQNKDfUx7qJXPWzBdt9+eOsdT+gvzTKRRMQ0lFpH/Wkc6pW4DYsTXlWE3qJ0A2ZkTNttl4WuEcO2fde1337NdwgO5JLnljpmOulCyuzKTuz2ITQh1KsAVYEEEWCDsQQdiPLE8exsI5l1g6jSZfU2XRpIALVF3ljHNQOMiD5IB1gWoDALSyWDDUDqBJ3FnccRyIbxBpr2Ix3PALprqbBmSzkNHKwAMsRCuQOAbYrIB4OGGMJ0b5RSk1ucq99vf68ZHH1efsw05n8nM6E6JYpBQ06lMbGuRosu/iAvqwJm6sZtbvKt3f1ZIjfE83Xwrlx8Lxz/ADkuitcfQbXtxnT7bvy4HBKHqznGAIyrA2RTSRDhRBNM23Lx24DbBPIfk8zTn4SWGBdr7MGWTnYtwsY9Zjbl4YapyfQa4itJKFCljQYhRYNs17BVHedv2VBOGbq/1CfMlXzaGPL1fYsfhZDsQJANkTxjssTWo13Q4dB9TcvljrVS8xFGaU65a8Ax9EfsqFG52wdxvCkllkOTZGOMKAAKA4DEsex7G4j/2Q=="/>
          <p:cNvSpPr>
            <a:spLocks noChangeAspect="1" noChangeArrowheads="1"/>
          </p:cNvSpPr>
          <p:nvPr/>
        </p:nvSpPr>
        <p:spPr bwMode="auto">
          <a:xfrm>
            <a:off x="63500" y="-515938"/>
            <a:ext cx="914400" cy="10572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4102" name="Picture 6" descr="http://www.encyklopedie.ckrumlov.cz/img/1857.gi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871204"/>
            <a:ext cx="1835696" cy="2126347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539552" y="2996953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rybáři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524328" y="5733256"/>
            <a:ext cx="1619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kramáři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79512" y="5733256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zlatníci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796136" y="5733256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šermíři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596336" y="2996952"/>
            <a:ext cx="1547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malíři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979712" y="2996953"/>
            <a:ext cx="18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řezníci</a:t>
            </a:r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4104" name="Picture 8" descr="Znak cechu pekařů 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763688" y="3703078"/>
            <a:ext cx="1772611" cy="2116142"/>
          </a:xfrm>
          <a:prstGeom prst="rect">
            <a:avLst/>
          </a:prstGeom>
          <a:noFill/>
        </p:spPr>
      </p:pic>
      <p:sp>
        <p:nvSpPr>
          <p:cNvPr id="22" name="TextovéPole 21"/>
          <p:cNvSpPr txBox="1"/>
          <p:nvPr/>
        </p:nvSpPr>
        <p:spPr>
          <a:xfrm>
            <a:off x="1979712" y="5733256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pekaři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23928" y="5733256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kováři</a:t>
            </a:r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4110" name="Picture 14" descr="http://www.petrovice-obec.cz/files/stezkahtm/..%5Cstezka_img%5Cpatnact%5Cznak.gi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723447" y="836712"/>
            <a:ext cx="1749915" cy="2088232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26" name="TextovéPole 25"/>
          <p:cNvSpPr txBox="1"/>
          <p:nvPr/>
        </p:nvSpPr>
        <p:spPr>
          <a:xfrm>
            <a:off x="3851920" y="2996952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mlynáři</a:t>
            </a:r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27" name="Picture 12" descr="Znak cechu nožířů ">
            <a:hlinkClick r:id="rId13"/>
          </p:cNvPr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5508105" y="822087"/>
            <a:ext cx="1807680" cy="21748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3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35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35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  <p:bldP spid="10" grpId="0" build="p"/>
      <p:bldP spid="14" grpId="0" build="p"/>
      <p:bldP spid="15" grpId="0" build="p"/>
      <p:bldP spid="16" grpId="0" build="p"/>
      <p:bldP spid="17" grpId="0" build="p"/>
      <p:bldP spid="18" grpId="0" build="p"/>
      <p:bldP spid="19" grpId="0"/>
      <p:bldP spid="22" grpId="0" build="p"/>
      <p:bldP spid="24" grpId="0" build="p"/>
      <p:bldP spid="2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Zlatokorunská škola, učební pomůcka z 18. století, vyobrazení výroby piva 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79998"/>
            <a:ext cx="3888432" cy="3149632"/>
          </a:xfrm>
          <a:prstGeom prst="rect">
            <a:avLst/>
          </a:prstGeom>
          <a:noFill/>
        </p:spPr>
      </p:pic>
      <p:pic>
        <p:nvPicPr>
          <p:cNvPr id="6" name="Picture 2" descr="Zlatokorunská škola, učební pomůcka z 18. století, vyobrazení kovářského řemesla 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3501008"/>
            <a:ext cx="3960440" cy="315845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499992" y="6093296"/>
            <a:ext cx="4644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hlinkClick r:id="rId6"/>
              </a:rPr>
              <a:t>http://www.encyklopedie.</a:t>
            </a:r>
            <a:r>
              <a:rPr lang="cs-CZ" sz="1400" dirty="0" err="1" smtClean="0">
                <a:hlinkClick r:id="rId6"/>
              </a:rPr>
              <a:t>ckrumlov.cz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docs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cz</a:t>
            </a:r>
            <a:r>
              <a:rPr lang="cs-CZ" sz="1400" dirty="0" smtClean="0">
                <a:hlinkClick r:id="rId6"/>
              </a:rPr>
              <a:t>/region_</a:t>
            </a:r>
            <a:r>
              <a:rPr lang="cs-CZ" sz="1400" dirty="0" err="1" smtClean="0">
                <a:hlinkClick r:id="rId6"/>
              </a:rPr>
              <a:t>histor</a:t>
            </a:r>
            <a:r>
              <a:rPr lang="cs-CZ" sz="1400" dirty="0" smtClean="0">
                <a:hlinkClick r:id="rId6"/>
              </a:rPr>
              <a:t>_cechy.</a:t>
            </a:r>
            <a:r>
              <a:rPr lang="cs-CZ" sz="1400" dirty="0" err="1" smtClean="0">
                <a:hlinkClick r:id="rId6"/>
              </a:rPr>
              <a:t>xml</a:t>
            </a:r>
            <a:r>
              <a:rPr lang="cs-CZ" sz="1400" dirty="0" smtClean="0"/>
              <a:t> 2.10.2011</a:t>
            </a:r>
            <a:endParaRPr lang="cs-CZ" sz="1400" dirty="0"/>
          </a:p>
        </p:txBody>
      </p:sp>
      <p:pic>
        <p:nvPicPr>
          <p:cNvPr id="8" name="Picture 2" descr="Zlatokorunská škola, učební pomůcka z 18. století, vyobrazení porážky dobytka 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572000" y="1772816"/>
            <a:ext cx="4253650" cy="325404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644008" y="404664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pivovar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48264" y="1196752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řeznictví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72000" y="5445224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kovárna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652120" y="1628800"/>
            <a:ext cx="3491880" cy="5112568"/>
          </a:xfrm>
        </p:spPr>
        <p:txBody>
          <a:bodyPr>
            <a:normAutofit fontScale="92500" lnSpcReduction="10000"/>
          </a:bodyPr>
          <a:lstStyle/>
          <a:p>
            <a:r>
              <a:rPr lang="cs-CZ" sz="2800" i="1" dirty="0" smtClean="0">
                <a:solidFill>
                  <a:srgbClr val="FFFF00"/>
                </a:solidFill>
              </a:rPr>
              <a:t>o</a:t>
            </a:r>
            <a:r>
              <a:rPr lang="cs-CZ" sz="2800" dirty="0" smtClean="0">
                <a:solidFill>
                  <a:srgbClr val="FFFF00"/>
                </a:solidFill>
              </a:rPr>
              <a:t>bchodníci, bankéři </a:t>
            </a:r>
          </a:p>
          <a:p>
            <a:pPr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   (</a:t>
            </a:r>
            <a:r>
              <a:rPr lang="cs-CZ" sz="2800" b="1" dirty="0" smtClean="0">
                <a:solidFill>
                  <a:srgbClr val="FFFF00"/>
                </a:solidFill>
              </a:rPr>
              <a:t>lichva</a:t>
            </a:r>
            <a:r>
              <a:rPr lang="cs-CZ" sz="2800" dirty="0" smtClean="0">
                <a:solidFill>
                  <a:srgbClr val="FFFF00"/>
                </a:solidFill>
              </a:rPr>
              <a:t> - půjčování peněz na vysoký úrok)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život v </a:t>
            </a:r>
            <a:r>
              <a:rPr lang="cs-CZ" sz="2800" b="1" dirty="0" smtClean="0">
                <a:solidFill>
                  <a:srgbClr val="FFFF00"/>
                </a:solidFill>
              </a:rPr>
              <a:t>ghettu</a:t>
            </a:r>
            <a:r>
              <a:rPr lang="cs-CZ" sz="2800" dirty="0" smtClean="0">
                <a:solidFill>
                  <a:srgbClr val="FFFF00"/>
                </a:solidFill>
              </a:rPr>
              <a:t> (izolovaní od ostatních obyvatel)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 </a:t>
            </a:r>
            <a:r>
              <a:rPr lang="cs-CZ" sz="2800" b="1" dirty="0" smtClean="0">
                <a:solidFill>
                  <a:srgbClr val="FFFF00"/>
                </a:solidFill>
              </a:rPr>
              <a:t>pogromy </a:t>
            </a:r>
            <a:r>
              <a:rPr lang="cs-CZ" sz="2800" dirty="0" smtClean="0">
                <a:solidFill>
                  <a:srgbClr val="FFFF00"/>
                </a:solidFill>
              </a:rPr>
              <a:t>násilné útoky na židovské obyvatelstvo)</a:t>
            </a:r>
          </a:p>
          <a:p>
            <a:pPr>
              <a:buNone/>
            </a:pPr>
            <a:r>
              <a:rPr lang="cs-CZ" sz="1800" dirty="0" smtClean="0">
                <a:hlinkClick r:id="rId2"/>
              </a:rPr>
              <a:t>  </a:t>
            </a:r>
            <a:endParaRPr lang="cs-CZ" sz="1800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1000132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ŽIDÉ</a:t>
            </a:r>
            <a:endParaRPr lang="cs-CZ" b="1" dirty="0">
              <a:solidFill>
                <a:srgbClr val="FFFF00"/>
              </a:solidFill>
            </a:endParaRPr>
          </a:p>
        </p:txBody>
      </p:sp>
      <p:pic>
        <p:nvPicPr>
          <p:cNvPr id="4" name="Picture 2" descr="Soubor:Velislai biblia picta, fol. 121r-2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1628800"/>
            <a:ext cx="5472608" cy="33959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ovéPole 8"/>
          <p:cNvSpPr txBox="1"/>
          <p:nvPr/>
        </p:nvSpPr>
        <p:spPr>
          <a:xfrm>
            <a:off x="714348" y="5857892"/>
            <a:ext cx="47149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hlinkClick r:id="rId2"/>
              </a:rPr>
              <a:t>http://cs.wikipedia.org/wiki/Soubor:Velislai_biblia_picta,_fol._121r-2.jpg</a:t>
            </a:r>
            <a:r>
              <a:rPr lang="cs-CZ" sz="1600" dirty="0" smtClean="0"/>
              <a:t>   29.10.2011</a:t>
            </a:r>
            <a:endParaRPr lang="cs-CZ" sz="16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http://cs.wikipedia.org/wiki/Soubor:Velislai_biblia_picta,_fol._121r-2.jpg</a:t>
            </a:r>
            <a:r>
              <a:rPr lang="cs-CZ" sz="1600" dirty="0" smtClean="0"/>
              <a:t>   29.10.2011</a:t>
            </a:r>
          </a:p>
          <a:p>
            <a:r>
              <a:rPr lang="cs-CZ" sz="1600" dirty="0" smtClean="0">
                <a:hlinkClick r:id="rId3"/>
              </a:rPr>
              <a:t>http://www.encyklopedie.</a:t>
            </a:r>
            <a:r>
              <a:rPr lang="cs-CZ" sz="1600" dirty="0" err="1" smtClean="0">
                <a:hlinkClick r:id="rId3"/>
              </a:rPr>
              <a:t>ckrumlov.cz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docs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cz</a:t>
            </a:r>
            <a:r>
              <a:rPr lang="cs-CZ" sz="1600" dirty="0" smtClean="0">
                <a:hlinkClick r:id="rId3"/>
              </a:rPr>
              <a:t>/region_</a:t>
            </a:r>
            <a:r>
              <a:rPr lang="cs-CZ" sz="1600" dirty="0" err="1" smtClean="0">
                <a:hlinkClick r:id="rId3"/>
              </a:rPr>
              <a:t>histor</a:t>
            </a:r>
            <a:r>
              <a:rPr lang="cs-CZ" sz="1600" dirty="0" smtClean="0">
                <a:hlinkClick r:id="rId3"/>
              </a:rPr>
              <a:t>_cechy.</a:t>
            </a:r>
            <a:r>
              <a:rPr lang="cs-CZ" sz="1600" dirty="0" err="1" smtClean="0">
                <a:hlinkClick r:id="rId3"/>
              </a:rPr>
              <a:t>xml</a:t>
            </a:r>
            <a:r>
              <a:rPr lang="cs-CZ" sz="1600" dirty="0" smtClean="0">
                <a:hlinkClick r:id="rId3"/>
              </a:rPr>
              <a:t> 2.10.2011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http://www.encyklopedie.</a:t>
            </a:r>
            <a:r>
              <a:rPr lang="cs-CZ" sz="1600" dirty="0" err="1" smtClean="0">
                <a:hlinkClick r:id="rId3"/>
              </a:rPr>
              <a:t>ckrumlov.cz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docs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cz</a:t>
            </a:r>
            <a:r>
              <a:rPr lang="cs-CZ" sz="1600" dirty="0" smtClean="0">
                <a:hlinkClick r:id="rId3"/>
              </a:rPr>
              <a:t>/region_</a:t>
            </a:r>
            <a:r>
              <a:rPr lang="cs-CZ" sz="1600" dirty="0" err="1" smtClean="0">
                <a:hlinkClick r:id="rId3"/>
              </a:rPr>
              <a:t>histor</a:t>
            </a:r>
            <a:r>
              <a:rPr lang="cs-CZ" sz="1600" dirty="0" smtClean="0">
                <a:hlinkClick r:id="rId3"/>
              </a:rPr>
              <a:t>_cechy.</a:t>
            </a:r>
            <a:r>
              <a:rPr lang="cs-CZ" sz="1600" dirty="0" err="1" smtClean="0">
                <a:hlinkClick r:id="rId3"/>
              </a:rPr>
              <a:t>xml</a:t>
            </a:r>
            <a:r>
              <a:rPr lang="cs-CZ" sz="1600" dirty="0" smtClean="0">
                <a:hlinkClick r:id="rId3"/>
              </a:rPr>
              <a:t> 2.10.2011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http://www.encyklopedie.</a:t>
            </a:r>
            <a:r>
              <a:rPr lang="cs-CZ" sz="1600" dirty="0" err="1" smtClean="0">
                <a:hlinkClick r:id="rId4"/>
              </a:rPr>
              <a:t>ckrumlov.cz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img.php</a:t>
            </a:r>
            <a:r>
              <a:rPr lang="cs-CZ" sz="1600" dirty="0" smtClean="0">
                <a:hlinkClick r:id="rId4"/>
              </a:rPr>
              <a:t>?</a:t>
            </a:r>
            <a:r>
              <a:rPr lang="cs-CZ" sz="1600" dirty="0" err="1" smtClean="0">
                <a:hlinkClick r:id="rId4"/>
              </a:rPr>
              <a:t>img</a:t>
            </a:r>
            <a:r>
              <a:rPr lang="cs-CZ" sz="1600" dirty="0" smtClean="0">
                <a:hlinkClick r:id="rId4"/>
              </a:rPr>
              <a:t>=1856&amp;LANG=</a:t>
            </a:r>
            <a:r>
              <a:rPr lang="cs-CZ" sz="1600" dirty="0" err="1" smtClean="0">
                <a:hlinkClick r:id="rId4"/>
              </a:rPr>
              <a:t>cz</a:t>
            </a:r>
            <a:r>
              <a:rPr lang="cs-CZ" sz="1600" dirty="0" smtClean="0"/>
              <a:t> 29.10.2011</a:t>
            </a:r>
          </a:p>
          <a:p>
            <a:r>
              <a:rPr lang="cs-CZ" sz="1600" dirty="0" smtClean="0">
                <a:hlinkClick r:id="rId5"/>
              </a:rPr>
              <a:t>http://cs.wikipedia.org/wiki/Soubor:N.S._cechy.JPG</a:t>
            </a:r>
            <a:r>
              <a:rPr lang="cs-CZ" sz="1600" dirty="0" smtClean="0"/>
              <a:t> 12.10.2011</a:t>
            </a:r>
          </a:p>
          <a:p>
            <a:r>
              <a:rPr lang="cs-CZ" sz="1600" dirty="0" smtClean="0">
                <a:hlinkClick r:id="rId6"/>
              </a:rPr>
              <a:t>http://cs.wikipedia.org/wiki/Soubor:Trutnov_CoA_CZ_old.svg</a:t>
            </a:r>
            <a:r>
              <a:rPr lang="cs-CZ" sz="1600" dirty="0" smtClean="0"/>
              <a:t> 2.10.2011</a:t>
            </a:r>
          </a:p>
          <a:p>
            <a:r>
              <a:rPr lang="cs-CZ" sz="1600" dirty="0" smtClean="0">
                <a:hlinkClick r:id="rId7"/>
              </a:rPr>
              <a:t>http://cs.wikipedia.org/wiki/Soubor:P%C3%ADsek_CoA.svgl</a:t>
            </a:r>
            <a:r>
              <a:rPr lang="cs-CZ" sz="1600" dirty="0" smtClean="0"/>
              <a:t> 2.10.2011</a:t>
            </a:r>
          </a:p>
          <a:p>
            <a:r>
              <a:rPr lang="cs-CZ" sz="1600" dirty="0" smtClean="0">
                <a:hlinkClick r:id="rId8"/>
              </a:rPr>
              <a:t>http://cs.wikipedia.org/wiki/Soubor:Hostinn%C3%A9.svg</a:t>
            </a:r>
            <a:r>
              <a:rPr lang="cs-CZ" sz="1600" dirty="0" smtClean="0"/>
              <a:t> 2.10.2011</a:t>
            </a:r>
          </a:p>
          <a:p>
            <a:r>
              <a:rPr lang="cs-CZ" sz="1600" dirty="0" smtClean="0">
                <a:hlinkClick r:id="rId9"/>
              </a:rPr>
              <a:t>http://cs.wikipedia.org/wiki/Soubor:Jicin_CoA_CZ.svg</a:t>
            </a:r>
            <a:r>
              <a:rPr lang="cs-CZ" sz="1600" dirty="0" smtClean="0"/>
              <a:t> 2.10.2011</a:t>
            </a:r>
          </a:p>
          <a:p>
            <a:r>
              <a:rPr lang="cs-CZ" sz="1600" smtClean="0">
                <a:solidFill>
                  <a:schemeClr val="tx1">
                    <a:lumMod val="95000"/>
                  </a:schemeClr>
                </a:solidFill>
                <a:hlinkClick r:id="rId10"/>
              </a:rPr>
              <a:t>http://cs.wikipedia.org/wiki/Soubor:KadanZnak.gif  http://cs.wikipedia.org/wiki/Soubor:J%C3%A1chymov_znak2.png</a:t>
            </a:r>
            <a:r>
              <a:rPr lang="cs-CZ" sz="1600" smtClean="0">
                <a:solidFill>
                  <a:schemeClr val="tx1">
                    <a:lumMod val="95000"/>
                  </a:schemeClr>
                </a:solidFill>
              </a:rPr>
              <a:t>  </a:t>
            </a:r>
            <a:r>
              <a:rPr lang="cs-CZ" sz="1600" smtClean="0">
                <a:solidFill>
                  <a:schemeClr val="tx1">
                    <a:lumMod val="95000"/>
                  </a:schemeClr>
                </a:solidFill>
                <a:hlinkClick r:id="rId11"/>
              </a:rPr>
              <a:t>http://cs.wikipedia.org/wiki/Soubor:Kno_znak.gifhttp://cs.wikipedia.org/wiki/Soubor:Kno_znak.gif</a:t>
            </a:r>
            <a:r>
              <a:rPr lang="cs-CZ" sz="1600" smtClean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cs-CZ" sz="1600" smtClean="0">
                <a:solidFill>
                  <a:schemeClr val="tx1">
                    <a:lumMod val="95000"/>
                  </a:schemeClr>
                </a:solidFill>
                <a:hlinkClick r:id="rId12"/>
              </a:rPr>
              <a:t>http://cs.wikipedia.org/wiki/Soubor:Dknl_znak.jpg</a:t>
            </a:r>
            <a:r>
              <a:rPr lang="cs-CZ" sz="1600" smtClean="0">
                <a:solidFill>
                  <a:schemeClr val="tx1">
                    <a:lumMod val="95000"/>
                  </a:schemeClr>
                </a:solidFill>
              </a:rPr>
              <a:t>  12.9.2011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>
              <a:solidFill>
                <a:srgbClr val="FFFF00"/>
              </a:solidFill>
            </a:endParaRPr>
          </a:p>
          <a:p>
            <a:endParaRPr lang="cs-CZ" sz="1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584"/>
          </a:xfrm>
        </p:spPr>
        <p:txBody>
          <a:bodyPr/>
          <a:lstStyle/>
          <a:p>
            <a:r>
              <a:rPr lang="cs-CZ" dirty="0" smtClean="0"/>
              <a:t>použité prameny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621</TotalTime>
  <Words>304</Words>
  <Application>Microsoft Office PowerPoint</Application>
  <PresentationFormat>Předvádění na obrazovce (4:3)</PresentationFormat>
  <Paragraphs>100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Papír</vt:lpstr>
      <vt:lpstr>Název školy: ZŠ Klášterec nad Ohří, Krátká 676 Autor: Lenka Špillerová Název materiálu: VY_32_INOVACE_-14_ středověké město  Číslo projektu: CZ.1.07/1.4.00/21.1115  </vt:lpstr>
      <vt:lpstr>vznik měst ve středověku</vt:lpstr>
      <vt:lpstr>městská práva</vt:lpstr>
      <vt:lpstr>městský znak</vt:lpstr>
      <vt:lpstr>Snímek 5</vt:lpstr>
      <vt:lpstr>typy měst</vt:lpstr>
      <vt:lpstr>průřez městem</vt:lpstr>
      <vt:lpstr>Cechy – sdružení řemeslníků stejného oboru</vt:lpstr>
      <vt:lpstr>CECHOVNÍ ZNAKY</vt:lpstr>
      <vt:lpstr>Snímek 10</vt:lpstr>
      <vt:lpstr>ŽIDÉ</vt:lpstr>
      <vt:lpstr>použité prameny</vt:lpstr>
    </vt:vector>
  </TitlesOfParts>
  <Company>Klasterec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škola, Klášterec nad Ohří, Krátká 676, okres Chomutov Autor: Lenka Špillerová Název materiálu: VY_32_INOVACE_06_KLÁŠTEREC NAD OHŘÍ_ZÁMEK Číslo projektu: CZ 1.07…………</dc:title>
  <dc:creator>1. ZS</dc:creator>
  <cp:lastModifiedBy>Uživatel</cp:lastModifiedBy>
  <cp:revision>38</cp:revision>
  <dcterms:created xsi:type="dcterms:W3CDTF">2011-10-24T06:38:58Z</dcterms:created>
  <dcterms:modified xsi:type="dcterms:W3CDTF">2012-03-08T13:31:39Z</dcterms:modified>
</cp:coreProperties>
</file>