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58" r:id="rId4"/>
    <p:sldId id="257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60" d="100"/>
          <a:sy n="60" d="100"/>
        </p:scale>
        <p:origin x="-786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5D414-63EF-4704-9D2A-734ABB6A0B3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4E6BD-62EF-4AD5-8088-5D9B90C3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5D414-63EF-4704-9D2A-734ABB6A0B3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4E6BD-62EF-4AD5-8088-5D9B90C3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5D414-63EF-4704-9D2A-734ABB6A0B3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4E6BD-62EF-4AD5-8088-5D9B90C3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5D414-63EF-4704-9D2A-734ABB6A0B3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4E6BD-62EF-4AD5-8088-5D9B90C3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5D414-63EF-4704-9D2A-734ABB6A0B3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4E6BD-62EF-4AD5-8088-5D9B90C3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5D414-63EF-4704-9D2A-734ABB6A0B3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4E6BD-62EF-4AD5-8088-5D9B90C3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5D414-63EF-4704-9D2A-734ABB6A0B3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4E6BD-62EF-4AD5-8088-5D9B90C3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5D414-63EF-4704-9D2A-734ABB6A0B3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4E6BD-62EF-4AD5-8088-5D9B90C3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5D414-63EF-4704-9D2A-734ABB6A0B3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4E6BD-62EF-4AD5-8088-5D9B90C3B0F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5D414-63EF-4704-9D2A-734ABB6A0B3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4E6BD-62EF-4AD5-8088-5D9B90C3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5D414-63EF-4704-9D2A-734ABB6A0B3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4E6BD-62EF-4AD5-8088-5D9B90C3B0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E5D414-63EF-4704-9D2A-734ABB6A0B3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84E6BD-62EF-4AD5-8088-5D9B90C3B0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685800" y="476672"/>
            <a:ext cx="7772400" cy="2232247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Název školy: ZŠ Varnsdorf, Edisonova 2821, okres Děčín, příspěvková organizace</a:t>
            </a:r>
            <a:b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Matematika a její aplikace</a:t>
            </a:r>
            <a:r>
              <a:rPr lang="cs-CZ" sz="220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20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Matematika, Čísla </a:t>
            </a: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 početní </a:t>
            </a:r>
            <a:r>
              <a:rPr lang="cs-CZ" sz="22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operace, Násobilka čísla </a:t>
            </a: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</a:t>
            </a:r>
            <a:b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Mgr. Marika Podroužková</a:t>
            </a:r>
            <a:b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VY_42_INOVACE_02/I.SADA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Podnadpis 2"/>
          <p:cNvSpPr>
            <a:spLocks noGrp="1"/>
          </p:cNvSpPr>
          <p:nvPr>
            <p:ph type="subTitle" idx="1"/>
          </p:nvPr>
        </p:nvSpPr>
        <p:spPr>
          <a:xfrm>
            <a:off x="683568" y="3068960"/>
            <a:ext cx="7776864" cy="1919064"/>
          </a:xfrm>
          <a:solidFill>
            <a:schemeClr val="tx1"/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200" b="1" dirty="0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rPr>
              <a:t>Anotace</a:t>
            </a:r>
            <a:r>
              <a:rPr lang="cs-CZ" sz="2200" dirty="0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rPr>
              <a:t>: Prezentace je určena pro žáky 3</a:t>
            </a: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rPr>
              <a:t>. ročníku</a:t>
            </a:r>
            <a:r>
              <a:rPr lang="cs-CZ" sz="2200" dirty="0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rPr>
              <a:t>, slouží </a:t>
            </a: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rPr>
              <a:t>k výkladu učiva Násobilka čísla 6.</a:t>
            </a:r>
            <a:endParaRPr lang="cs-CZ" sz="2200" dirty="0">
              <a:solidFill>
                <a:schemeClr val="bg1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r>
              <a:rPr lang="cs-CZ" sz="2200" dirty="0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rPr>
              <a:t>Období</a:t>
            </a:r>
            <a:r>
              <a:rPr lang="cs-CZ" sz="2200" dirty="0" smtClean="0">
                <a:solidFill>
                  <a:schemeClr val="bg1"/>
                </a:solidFill>
                <a:latin typeface="Arial" pitchFamily="34" charset="0"/>
                <a:ea typeface="+mj-ea"/>
                <a:cs typeface="Arial" pitchFamily="34" charset="0"/>
              </a:rPr>
              <a:t>: září – prosinec 2011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září 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 prosinec 2011</a:t>
            </a:r>
          </a:p>
          <a:p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září 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 prosinec 2011</a:t>
            </a:r>
          </a:p>
          <a:p>
            <a:pPr algn="l"/>
            <a:endParaRPr lang="cs-CZ" sz="2200" dirty="0">
              <a:solidFill>
                <a:schemeClr val="bg1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5" y="5301208"/>
            <a:ext cx="5762625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502772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3284984"/>
            <a:ext cx="7117180" cy="1470025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Násobilka čísla 6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rgbClr val="002060"/>
                </a:solidFill>
              </a:rPr>
              <a:t>procvičování</a:t>
            </a:r>
            <a:endParaRPr lang="cs-CZ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56604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125113" cy="924475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Jmenuj násobky čísla </a:t>
            </a:r>
            <a:r>
              <a:rPr lang="cs-CZ" b="1" dirty="0" smtClean="0">
                <a:solidFill>
                  <a:srgbClr val="002060"/>
                </a:solidFill>
              </a:rPr>
              <a:t>6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sz="2000" dirty="0" smtClean="0">
                <a:solidFill>
                  <a:srgbClr val="002060"/>
                </a:solidFill>
              </a:rPr>
              <a:t>(Po prvním kliknutí pokračuj.)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340768"/>
            <a:ext cx="7632848" cy="5256584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11200" dirty="0" smtClean="0"/>
              <a:t>6</a:t>
            </a:r>
          </a:p>
          <a:p>
            <a:pPr marL="0" indent="0">
              <a:buNone/>
            </a:pPr>
            <a:r>
              <a:rPr lang="cs-CZ" sz="7000" dirty="0" smtClean="0"/>
              <a:t>     </a:t>
            </a:r>
            <a:r>
              <a:rPr lang="cs-CZ" sz="11200" dirty="0" smtClean="0"/>
              <a:t>12</a:t>
            </a:r>
            <a:endParaRPr lang="cs-CZ" sz="11200" dirty="0"/>
          </a:p>
          <a:p>
            <a:pPr marL="0" indent="0">
              <a:buNone/>
            </a:pPr>
            <a:r>
              <a:rPr lang="cs-CZ" sz="7000" dirty="0" smtClean="0"/>
              <a:t>           </a:t>
            </a:r>
            <a:r>
              <a:rPr lang="cs-CZ" sz="11200" dirty="0" smtClean="0"/>
              <a:t>18</a:t>
            </a:r>
          </a:p>
          <a:p>
            <a:pPr marL="0" indent="0">
              <a:buNone/>
            </a:pPr>
            <a:r>
              <a:rPr lang="cs-CZ" sz="7000" dirty="0" smtClean="0"/>
              <a:t>                 </a:t>
            </a:r>
            <a:r>
              <a:rPr lang="cs-CZ" sz="11200" dirty="0" smtClean="0"/>
              <a:t>24</a:t>
            </a:r>
            <a:r>
              <a:rPr lang="cs-CZ" sz="7000" dirty="0" smtClean="0"/>
              <a:t> </a:t>
            </a:r>
            <a:endParaRPr lang="cs-CZ" sz="7000" dirty="0"/>
          </a:p>
          <a:p>
            <a:pPr marL="0" indent="0">
              <a:buNone/>
            </a:pPr>
            <a:r>
              <a:rPr lang="cs-CZ" sz="7000" dirty="0" smtClean="0"/>
              <a:t>                        </a:t>
            </a:r>
            <a:r>
              <a:rPr lang="cs-CZ" sz="11200" dirty="0" smtClean="0"/>
              <a:t>30</a:t>
            </a:r>
          </a:p>
          <a:p>
            <a:pPr marL="0" indent="0">
              <a:buNone/>
            </a:pPr>
            <a:r>
              <a:rPr lang="cs-CZ" sz="7000" dirty="0" smtClean="0"/>
              <a:t>                              </a:t>
            </a:r>
            <a:r>
              <a:rPr lang="cs-CZ" sz="11200" dirty="0" smtClean="0"/>
              <a:t>36</a:t>
            </a:r>
            <a:endParaRPr lang="cs-CZ" sz="11200" dirty="0"/>
          </a:p>
          <a:p>
            <a:pPr marL="0" indent="0">
              <a:buNone/>
            </a:pPr>
            <a:r>
              <a:rPr lang="cs-CZ" sz="7000" dirty="0" smtClean="0"/>
              <a:t>                                    </a:t>
            </a:r>
            <a:r>
              <a:rPr lang="cs-CZ" sz="11200" dirty="0" smtClean="0"/>
              <a:t>42</a:t>
            </a:r>
          </a:p>
          <a:p>
            <a:pPr marL="0" indent="0">
              <a:buNone/>
            </a:pPr>
            <a:r>
              <a:rPr lang="cs-CZ" sz="7000" dirty="0" smtClean="0"/>
              <a:t>                                           </a:t>
            </a:r>
            <a:r>
              <a:rPr lang="cs-CZ" sz="11200" dirty="0" smtClean="0"/>
              <a:t>48</a:t>
            </a:r>
            <a:endParaRPr lang="cs-CZ" sz="11200" dirty="0"/>
          </a:p>
          <a:p>
            <a:pPr marL="0" indent="0">
              <a:buNone/>
            </a:pPr>
            <a:r>
              <a:rPr lang="cs-CZ" sz="7000" dirty="0" smtClean="0"/>
              <a:t>                                                 </a:t>
            </a:r>
            <a:r>
              <a:rPr lang="cs-CZ" sz="11200" dirty="0" smtClean="0"/>
              <a:t>54</a:t>
            </a:r>
          </a:p>
          <a:p>
            <a:pPr marL="0" indent="0">
              <a:buNone/>
            </a:pPr>
            <a:r>
              <a:rPr lang="cs-CZ" sz="7000" dirty="0" smtClean="0"/>
              <a:t>                                                       </a:t>
            </a:r>
            <a:r>
              <a:rPr lang="cs-CZ" sz="11200" dirty="0" smtClean="0"/>
              <a:t>60</a:t>
            </a:r>
            <a:endParaRPr lang="cs-CZ" sz="112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00862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5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7500"/>
                            </p:stCondLst>
                            <p:childTnLst>
                              <p:par>
                                <p:cTn id="37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8500"/>
                            </p:stCondLst>
                            <p:childTnLst>
                              <p:par>
                                <p:cTn id="41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bldLvl="5" advAuto="50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75724"/>
            <a:ext cx="7522995" cy="924475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Která čísla nejsou násobky čísla 6?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87824" y="2348880"/>
            <a:ext cx="4042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6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3717032"/>
            <a:ext cx="6238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12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88024" y="4260806"/>
            <a:ext cx="6238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18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16216" y="2348880"/>
            <a:ext cx="6238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24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87824" y="4722471"/>
            <a:ext cx="6238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30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43608" y="2060848"/>
            <a:ext cx="6238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36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308304" y="5301208"/>
            <a:ext cx="6238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42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2204864"/>
            <a:ext cx="6238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16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55552" y="5373216"/>
            <a:ext cx="6238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26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3861048"/>
            <a:ext cx="6238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32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68061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42486" y="188640"/>
            <a:ext cx="7125113" cy="924475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Doplň činitele</a:t>
            </a:r>
            <a:b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Klikni na </a:t>
            </a:r>
            <a:r>
              <a:rPr lang="cs-CZ" sz="2000" b="1" smtClean="0">
                <a:solidFill>
                  <a:schemeClr val="accent6">
                    <a:lumMod val="75000"/>
                  </a:schemeClr>
                </a:solidFill>
              </a:rPr>
              <a:t>zelený čtvereček.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5344" y="2619564"/>
            <a:ext cx="380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6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2675340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×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239440" y="2619564"/>
            <a:ext cx="432048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815504" y="2675340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=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19559" y="2619564"/>
            <a:ext cx="575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18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09508" y="2561173"/>
            <a:ext cx="575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60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79285" y="5676736"/>
            <a:ext cx="380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6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27576" y="5732513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×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130273" y="5691496"/>
            <a:ext cx="432048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616429" y="5737663"/>
            <a:ext cx="3086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=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039094" y="5676737"/>
            <a:ext cx="575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54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5344" y="4645398"/>
            <a:ext cx="380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6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55576" y="4701174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×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239440" y="4645398"/>
            <a:ext cx="432048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1815504" y="4701174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=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319559" y="4645398"/>
            <a:ext cx="575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30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051512" y="2570782"/>
            <a:ext cx="432048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4627576" y="2616949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×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131632" y="2561173"/>
            <a:ext cx="380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6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635688" y="2586942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=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049698" y="3675082"/>
            <a:ext cx="380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6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657655" y="3715412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×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5168134" y="3646473"/>
            <a:ext cx="432048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5635688" y="3730859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=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009507" y="3675083"/>
            <a:ext cx="575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42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059965" y="4545327"/>
            <a:ext cx="575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36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3997882" y="4554936"/>
            <a:ext cx="432048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4617836" y="4606202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×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182089" y="4545327"/>
            <a:ext cx="380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6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645029" y="4571096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=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347139" y="3631531"/>
            <a:ext cx="575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24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375344" y="3663588"/>
            <a:ext cx="432048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899570" y="3723864"/>
            <a:ext cx="459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×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1291256" y="3678047"/>
            <a:ext cx="380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6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1827812" y="3693187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=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2361032" y="5661248"/>
            <a:ext cx="575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12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363329" y="5701261"/>
            <a:ext cx="432048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TextovéPole 46"/>
          <p:cNvSpPr txBox="1"/>
          <p:nvPr/>
        </p:nvSpPr>
        <p:spPr>
          <a:xfrm>
            <a:off x="913463" y="5753581"/>
            <a:ext cx="459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×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1305149" y="5707764"/>
            <a:ext cx="380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6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841705" y="5722904"/>
            <a:ext cx="373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=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094091" y="1412776"/>
            <a:ext cx="4042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6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8233570" y="1302006"/>
            <a:ext cx="4042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4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495292" y="1333614"/>
            <a:ext cx="4042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5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5015001" y="1321490"/>
            <a:ext cx="4042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2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6059987" y="1321530"/>
            <a:ext cx="6238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10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7274851" y="1270187"/>
            <a:ext cx="4042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7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2843808" y="1326728"/>
            <a:ext cx="4042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3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1785046" y="1268944"/>
            <a:ext cx="4042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9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48009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9.11404E-7 L 0.16754 -0.1882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368" y="-94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625 4.25399E-6 L -0.17778 0.18875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576" y="94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2.54453E-8 L 0.85278 -0.340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639" y="-170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21 0.0037 L -0.86094 0.3429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795" y="169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05273E-6 L -0.08524 -0.4815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71" y="-240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40426E-6 L 0.0875 0.4805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75" y="240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4.66574E-6 L 0.50746 -0.63728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365" y="-318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34 0.00093 L -0.51146 0.64099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590" y="319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46981E-8 L 0.23021 -0.18112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510" y="-90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7 0.00092 L -0.22795 0.18019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06" y="89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4.50382E-6 L 0.22604 -0.3379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302" y="-169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4.25399E-6 L -0.2283 0.34628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24" y="173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01781E-6 L 0.00782 -0.44946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2" y="-224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04 0.16675 L -0.0092 0.45953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7" y="146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2.80296E-6 L -0.36041 -0.63576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021" y="-317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000"/>
                            </p:stCondLst>
                            <p:childTnLst>
                              <p:par>
                                <p:cTn id="5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3.26549E-6 L 0.36944 0.64848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72" y="324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4" grpId="0" animBg="1"/>
      <p:bldP spid="19" grpId="0" animBg="1"/>
      <p:bldP spid="25" grpId="0" animBg="1"/>
      <p:bldP spid="32" grpId="0" animBg="1"/>
      <p:bldP spid="36" grpId="0" animBg="1"/>
      <p:bldP spid="41" grpId="0" animBg="1"/>
      <p:bldP spid="46" grpId="0" animBg="1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Použité zdroje: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>
                <a:latin typeface="Arial" pitchFamily="34" charset="0"/>
                <a:cs typeface="Arial" pitchFamily="34" charset="0"/>
              </a:rPr>
              <a:t/>
            </a:r>
            <a:br>
              <a:rPr lang="cs-CZ" sz="2200" dirty="0">
                <a:latin typeface="Arial" pitchFamily="34" charset="0"/>
                <a:cs typeface="Arial" pitchFamily="34" charset="0"/>
              </a:rPr>
            </a:br>
            <a:r>
              <a:rPr lang="cs-CZ" sz="2200" smtClean="0">
                <a:latin typeface="Arial" pitchFamily="34" charset="0"/>
                <a:cs typeface="Arial" pitchFamily="34" charset="0"/>
              </a:rPr>
              <a:t>Vlastní zdroje.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5" y="5301208"/>
            <a:ext cx="5762625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09733229"/>
      </p:ext>
    </p:extLst>
  </p:cSld>
  <p:clrMapOvr>
    <a:masterClrMapping/>
  </p:clrMapOvr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134</TotalTime>
  <Words>136</Words>
  <Application>Microsoft Office PowerPoint</Application>
  <PresentationFormat>Předvádění na obrazovce (4:3)</PresentationFormat>
  <Paragraphs>72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Summer</vt:lpstr>
      <vt:lpstr>Snímek 1</vt:lpstr>
      <vt:lpstr>Násobilka čísla 6</vt:lpstr>
      <vt:lpstr>Jmenuj násobky čísla 6. (Po prvním kliknutí pokračuj.)</vt:lpstr>
      <vt:lpstr>Která čísla nejsou násobky čísla 6?</vt:lpstr>
      <vt:lpstr>Doplň činitele Klikni na zelený čtvereček.</vt:lpstr>
      <vt:lpstr>Použité zdroje:  Vlastní zdroje.</vt:lpstr>
    </vt:vector>
  </TitlesOfParts>
  <Company>WebActive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Násobilka čísla 6</dc:title>
  <dc:creator>marika</dc:creator>
  <cp:lastModifiedBy>Rumcajs</cp:lastModifiedBy>
  <cp:revision>20</cp:revision>
  <dcterms:created xsi:type="dcterms:W3CDTF">2011-11-12T21:58:40Z</dcterms:created>
  <dcterms:modified xsi:type="dcterms:W3CDTF">2012-01-04T19:23:19Z</dcterms:modified>
</cp:coreProperties>
</file>