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56F23-922C-4ECC-8D25-02628041C685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8B847-9C0A-44E5-87CB-184C8678D5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A8B847-9C0A-44E5-87CB-184C8678D58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6312E1-695E-4E62-B831-B2CD43A192D5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>
            <a:off x="1714480" y="6473952"/>
            <a:ext cx="6858048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30D5B76-6E24-4070-AA4C-7D675A1E1D6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>
          <a:xfrm>
            <a:off x="285720" y="6492240"/>
            <a:ext cx="8215370" cy="365760"/>
          </a:xfrm>
        </p:spPr>
        <p:txBody>
          <a:bodyPr rtlCol="0"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5346176-0373-428F-9186-A39EC04F920C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009C0-D563-4A01-AC04-6D094D5394A5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1452F-F466-427F-AF38-0CAECB1188A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8AC6920-6FA1-40EF-B73D-2F712093DA2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C889A-9164-454F-B455-80CBE8C66EB4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ECF8671-7A4C-4E35-A9FB-160A1DBC039B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21DCBAB-7A30-429A-A460-3C329C828C02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EA5A1-1223-4E63-B719-8FC0F5DC8EEA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3FE52-BCF9-4784-ABE2-2FF14761F39E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D379F65-45B4-4D47-B204-2DF7E2479B75}" type="datetime1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Dagmar Sacherová.</a:t>
            </a: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DB0A0A3-F91C-4C24-8B80-725F58AC51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dumy.cz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928802"/>
          </a:xfrm>
        </p:spPr>
        <p:txBody>
          <a:bodyPr>
            <a:normAutofit/>
          </a:bodyPr>
          <a:lstStyle/>
          <a:p>
            <a:r>
              <a:rPr lang="cs-CZ" sz="1800" cap="none" dirty="0" smtClean="0">
                <a:solidFill>
                  <a:prstClr val="black"/>
                </a:solidFill>
                <a:latin typeface="Lucida Sans Unicode"/>
              </a:rPr>
              <a:t>Název školy: Svobodná základní škola, o.p.s.</a:t>
            </a:r>
            <a:br>
              <a:rPr lang="cs-CZ" sz="1800" cap="none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sz="1800" cap="none" dirty="0" smtClean="0">
                <a:solidFill>
                  <a:prstClr val="black"/>
                </a:solidFill>
                <a:latin typeface="Lucida Sans Unicode"/>
              </a:rPr>
              <a:t>Autor: Mgr. Dagmar </a:t>
            </a:r>
            <a:r>
              <a:rPr lang="cs-CZ" sz="1800" cap="none" dirty="0" err="1" smtClean="0">
                <a:solidFill>
                  <a:prstClr val="black"/>
                </a:solidFill>
                <a:latin typeface="Lucida Sans Unicode"/>
              </a:rPr>
              <a:t>Sacherová</a:t>
            </a:r>
            <a:r>
              <a:rPr lang="cs-CZ" sz="1800" cap="none" dirty="0" smtClean="0">
                <a:solidFill>
                  <a:prstClr val="black"/>
                </a:solidFill>
                <a:latin typeface="Lucida Sans Unicode"/>
              </a:rPr>
              <a:t/>
            </a:r>
            <a:br>
              <a:rPr lang="cs-CZ" sz="1800" cap="none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sz="1800" cap="none" dirty="0" smtClean="0">
                <a:solidFill>
                  <a:prstClr val="black"/>
                </a:solidFill>
                <a:latin typeface="Lucida Sans Unicode"/>
              </a:rPr>
              <a:t>Název materiálu: VY_32_INOVACE_02_MATEMATIKA_ČTVERCOVÁNÍ</a:t>
            </a:r>
            <a:br>
              <a:rPr lang="cs-CZ" sz="1800" cap="none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sz="1800" cap="none" dirty="0" smtClean="0">
                <a:solidFill>
                  <a:prstClr val="black"/>
                </a:solidFill>
                <a:latin typeface="Lucida Sans Unicode"/>
              </a:rPr>
              <a:t>Název: Čtvercování (obrázky na čtvercové síti)</a:t>
            </a:r>
            <a:br>
              <a:rPr lang="cs-CZ" sz="1800" cap="none" dirty="0" smtClean="0">
                <a:solidFill>
                  <a:prstClr val="black"/>
                </a:solidFill>
                <a:latin typeface="Lucida Sans Unicode"/>
              </a:rPr>
            </a:br>
            <a:r>
              <a:rPr lang="cs-CZ" sz="1800" cap="none" dirty="0" smtClean="0">
                <a:solidFill>
                  <a:prstClr val="black"/>
                </a:solidFill>
                <a:latin typeface="Lucida Sans Unicode"/>
              </a:rPr>
              <a:t>Číslo projektu: CZ.1.07/1.4.00/21.0929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dirty="0" smtClean="0"/>
              <a:t>Autorem materiálu a všech jeho částí, není-li uvedeno jinak, je Mgr. Dagmar </a:t>
            </a:r>
            <a:r>
              <a:rPr lang="cs-CZ" dirty="0" err="1" smtClean="0"/>
              <a:t>Sacherová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86182" y="2000240"/>
            <a:ext cx="47863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latin typeface="Lucida Sans Unicode"/>
              </a:rPr>
              <a:t>Čtvercování</a:t>
            </a:r>
          </a:p>
          <a:p>
            <a:pPr algn="ctr"/>
            <a:r>
              <a:rPr lang="cs-CZ" sz="2000" b="1" dirty="0" smtClean="0">
                <a:latin typeface="Lucida Sans Unicode"/>
              </a:rPr>
              <a:t>obrázky na čtvercové síti</a:t>
            </a:r>
            <a:endParaRPr lang="cs-CZ" sz="2000" dirty="0"/>
          </a:p>
        </p:txBody>
      </p:sp>
      <p:pic>
        <p:nvPicPr>
          <p:cNvPr id="6" name="Picture 2" descr="http://titulka2.rvp.cz/gfx/ikon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143248"/>
            <a:ext cx="6936432" cy="1799139"/>
          </a:xfrm>
          <a:prstGeom prst="rect">
            <a:avLst/>
          </a:prstGeom>
          <a:noFill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57158" y="5286388"/>
            <a:ext cx="5043494" cy="78581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Vytvořeno </a:t>
            </a:r>
            <a:r>
              <a:rPr lang="cs-CZ" noProof="0" dirty="0" smtClean="0">
                <a:latin typeface="Lucida Sans Unicode"/>
              </a:rPr>
              <a:t>2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. </a:t>
            </a:r>
            <a:r>
              <a:rPr lang="cs-CZ" dirty="0" smtClean="0">
                <a:latin typeface="Lucida Sans Unicode"/>
              </a:rPr>
              <a:t>5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.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2012 </a:t>
            </a:r>
          </a:p>
          <a:p>
            <a:pPr marL="0" marR="4572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"/>
              <a:buNone/>
              <a:tabLst/>
              <a:defRPr/>
            </a:pP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</a:rPr>
              <a:t>Dostupné na portálu </a:t>
            </a:r>
            <a:r>
              <a:rPr kumimoji="0" lang="cs-CZ" sz="1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3"/>
              </a:rPr>
              <a:t>http://dumy.</a:t>
            </a:r>
            <a:r>
              <a:rPr kumimoji="0" lang="cs-CZ" sz="1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Lucida Sans Unicode"/>
                <a:ea typeface="+mn-ea"/>
                <a:cs typeface="+mn-cs"/>
                <a:hlinkClick r:id="rId3"/>
              </a:rPr>
              <a:t>cz</a:t>
            </a:r>
            <a:r>
              <a:rPr lang="cs-CZ" dirty="0" smtClean="0">
                <a:latin typeface="Lucida Sans Unicode"/>
                <a:hlinkClick r:id="rId3"/>
              </a:rPr>
              <a:t>/</a:t>
            </a:r>
            <a:r>
              <a:rPr lang="cs-CZ" dirty="0" smtClean="0">
                <a:latin typeface="Lucida Sans Unicode"/>
              </a:rPr>
              <a:t> </a:t>
            </a:r>
            <a:endParaRPr kumimoji="0" lang="cs-CZ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onstantia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Anotace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Materiál určený pro žáky 5. tříd.</a:t>
            </a:r>
          </a:p>
          <a:p>
            <a:r>
              <a:rPr lang="cs-CZ" dirty="0" smtClean="0"/>
              <a:t>Hravou formou si žáci konkretizují </a:t>
            </a:r>
            <a:r>
              <a:rPr lang="cs-CZ" dirty="0" smtClean="0"/>
              <a:t>představu </a:t>
            </a:r>
            <a:r>
              <a:rPr lang="cs-CZ" dirty="0" smtClean="0"/>
              <a:t>plochy a učí se pracovat s jednotkami obsahu. Správnost svých odpovědí si  mohou hned překontrolovat.</a:t>
            </a:r>
          </a:p>
          <a:p>
            <a:r>
              <a:rPr lang="cs-CZ" dirty="0" smtClean="0"/>
              <a:t>Cvičení žáky motivuje k větší aktivitě, spojení obrázků a nákresů s psaným textem vede k lepšímu zapamatování si probírané látky.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čtvercování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 na čtvercové síti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857488" y="1571612"/>
          <a:ext cx="5191142" cy="427674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1922"/>
                <a:gridCol w="471922"/>
                <a:gridCol w="471922"/>
                <a:gridCol w="471922"/>
                <a:gridCol w="471922"/>
                <a:gridCol w="471922"/>
                <a:gridCol w="471922"/>
                <a:gridCol w="471922"/>
                <a:gridCol w="471922"/>
                <a:gridCol w="471922"/>
                <a:gridCol w="471922"/>
              </a:tblGrid>
              <a:tr h="47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6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94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4746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</a:tr>
              <a:tr h="474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42844" y="0"/>
            <a:ext cx="41434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Spočítej, kolik cm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je vybarveno : 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43372" y="428604"/>
            <a:ext cx="215315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3200" dirty="0" smtClean="0"/>
              <a:t> žlutě? </a:t>
            </a:r>
          </a:p>
          <a:p>
            <a:pPr marL="342900" indent="-342900">
              <a:buAutoNum type="alphaLcParenR"/>
            </a:pPr>
            <a:r>
              <a:rPr lang="cs-CZ" sz="3200" dirty="0" smtClean="0"/>
              <a:t> modře? 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6357950" y="642918"/>
            <a:ext cx="285752" cy="28575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357950" y="1071546"/>
            <a:ext cx="285752" cy="28575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28596" y="1285860"/>
            <a:ext cx="1428760" cy="42862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Řešení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15140" y="571480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19 cm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715140" y="1000108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 cm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15" name="Zástupný symbol pro zápatí 1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4282" y="3000372"/>
            <a:ext cx="264320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Urči obsah čtvercové sítě v  cm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: </a:t>
            </a:r>
            <a:endParaRPr lang="cs-CZ" sz="3200" baseline="30000" dirty="0"/>
          </a:p>
        </p:txBody>
      </p:sp>
      <p:sp>
        <p:nvSpPr>
          <p:cNvPr id="17" name="Obdélník 16"/>
          <p:cNvSpPr/>
          <p:nvPr/>
        </p:nvSpPr>
        <p:spPr>
          <a:xfrm>
            <a:off x="357158" y="6000768"/>
            <a:ext cx="1428760" cy="42862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Řešení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8143900" y="5715016"/>
            <a:ext cx="571504" cy="571504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500034" y="1928802"/>
            <a:ext cx="1357322" cy="785794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20" name="Šipka doprava 19">
            <a:hlinkClick r:id="rId3" action="ppaction://hlinksldjump"/>
          </p:cNvPr>
          <p:cNvSpPr/>
          <p:nvPr/>
        </p:nvSpPr>
        <p:spPr>
          <a:xfrm>
            <a:off x="7286644" y="6072206"/>
            <a:ext cx="1357322" cy="785794"/>
          </a:xfrm>
          <a:prstGeom prst="rightArrow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1472" y="5214950"/>
            <a:ext cx="1714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99 cm</a:t>
            </a:r>
            <a:r>
              <a:rPr lang="cs-CZ" sz="3600" b="1" baseline="30000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2</a:t>
            </a:r>
            <a:endParaRPr lang="cs-CZ" sz="3600" b="1" baseline="30000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/>
      <p:bldP spid="13" grpId="0"/>
      <p:bldP spid="16" grpId="0"/>
      <p:bldP spid="17" grpId="0" animBg="1"/>
      <p:bldP spid="18" grpId="0" animBg="1"/>
      <p:bldP spid="20" grpId="0" animBg="1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57167"/>
            <a:ext cx="8229600" cy="2000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	Vezmi si šablonu a pastelky a vymysli spolužákovi podobnou hádanku s jiným obrázkem. </a:t>
            </a:r>
            <a:endParaRPr lang="cs-CZ" sz="4000" dirty="0"/>
          </a:p>
        </p:txBody>
      </p:sp>
      <p:pic>
        <p:nvPicPr>
          <p:cNvPr id="1026" name="Picture 2" descr="F:\Documents and Settings\Jana\Local Settings\Temporary Internet Files\Content.IE5\0JMLOBG5\MC9000129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357430"/>
            <a:ext cx="3749511" cy="3969033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28596" y="2928934"/>
          <a:ext cx="4143408" cy="2926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45284"/>
                <a:gridCol w="345284"/>
                <a:gridCol w="345284"/>
                <a:gridCol w="345284"/>
                <a:gridCol w="345284"/>
                <a:gridCol w="345284"/>
                <a:gridCol w="345284"/>
                <a:gridCol w="345284"/>
                <a:gridCol w="345284"/>
                <a:gridCol w="345284"/>
                <a:gridCol w="345284"/>
                <a:gridCol w="345284"/>
              </a:tblGrid>
              <a:tr h="3568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68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68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68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68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68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68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68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ástupný symbol pro zápatí 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Dagmar Sacherová.</a:t>
            </a:r>
            <a:endParaRPr lang="cs-CZ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</TotalTime>
  <Words>205</Words>
  <Application>Microsoft Office PowerPoint</Application>
  <PresentationFormat>Předvádění na obrazovce (4:3)</PresentationFormat>
  <Paragraphs>27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Svobodná základní škola, o.p.s. Autor: Mgr. Dagmar Sacherová Název materiálu: VY_32_INOVACE_02_MATEMATIKA_ČTVERCOVÁNÍ Název: Čtvercování (obrázky na čtvercové síti) Číslo projektu: CZ.1.07/1.4.00/21.0929</vt:lpstr>
      <vt:lpstr>Anotace</vt:lpstr>
      <vt:lpstr>čtvercování</vt:lpstr>
      <vt:lpstr>Snímek 4</vt:lpstr>
      <vt:lpstr>Snímek 5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Mamut</dc:creator>
  <cp:lastModifiedBy>Jana</cp:lastModifiedBy>
  <cp:revision>14</cp:revision>
  <dcterms:created xsi:type="dcterms:W3CDTF">2012-07-29T14:59:43Z</dcterms:created>
  <dcterms:modified xsi:type="dcterms:W3CDTF">2012-10-07T17:30:55Z</dcterms:modified>
</cp:coreProperties>
</file>