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60" r:id="rId3"/>
    <p:sldId id="256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773028-AAA1-405A-B957-EA6C58610FA1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03C6B8-FC04-4DAF-B833-E90E65EC2E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48C96AD-7AF4-4B72-B7B5-9BDBDDE18CFF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0A534B5-BD9A-43D4-81DA-FA8235401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486D75F-A005-4AFB-B644-BB06543B9571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8258204" cy="300831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534B5-BD9A-43D4-81DA-FA8235401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E0B75C0-E9E6-4FFC-9C94-D0B69457B458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0A534B5-BD9A-43D4-81DA-FA823540170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5CDAD16-6C16-460C-BFCC-986985AD93F6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0A534B5-BD9A-43D4-81DA-FA8235401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4EB116-A14F-4ABA-8C77-BE8BC876016B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0A534B5-BD9A-43D4-81DA-FA8235401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D4ECD-091C-42C5-9DDA-747443D783C7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534B5-BD9A-43D4-81DA-FA8235401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1B52822-869C-4700-A1AE-F0EB3718933F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0A534B5-BD9A-43D4-81DA-FA8235401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FF8C8CCF-CE12-4B1B-BBD6-8252D44643E6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0A534B5-BD9A-43D4-81DA-FA8235401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F6020D5-78E7-4CB2-ACA0-A628B624151D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0A534B5-BD9A-43D4-81DA-FA8235401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00281-162C-41A8-A024-6385E3A69E09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534B5-BD9A-43D4-81DA-FA8235401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C4D91-52D1-43C0-9514-42CA06BB6402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534B5-BD9A-43D4-81DA-FA8235401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DF9C07CF-B648-4C01-ADE2-FAF582E85AB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6900882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0A534B5-BD9A-43D4-81DA-FA8235401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dumy.cz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Autorem materiálu a všech jeho částí, není-li uvedeno jinak, je Mgr. Dagmar </a:t>
            </a:r>
            <a:r>
              <a:rPr lang="cs-CZ" dirty="0" err="1" smtClean="0">
                <a:solidFill>
                  <a:schemeClr val="bg1"/>
                </a:solidFill>
              </a:rPr>
              <a:t>Sacherová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42844" y="274638"/>
            <a:ext cx="8786874" cy="179704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  <a:t>Název školy: Svobodná základní škola, o.p.s.</a:t>
            </a:r>
            <a:b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</a:b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  <a:t>Autor: Mgr. Dagmar </a:t>
            </a:r>
            <a:r>
              <a:rPr kumimoji="0" lang="cs-CZ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  <a:t>Sacherová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  <a:t/>
            </a:r>
            <a:b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</a:b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  <a:t>Název materiálu: VY_32_INOVACE_05_MATEMATIKA_KONSTRUKCE</a:t>
            </a:r>
            <a:r>
              <a:rPr kumimoji="0" lang="cs-CZ" sz="1800" b="0" i="0" u="none" strike="noStrike" kern="1200" cap="none" spc="0" normalizeH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  <a:t> TROJÚHELNÍKU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  <a:t/>
            </a:r>
            <a:b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</a:b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  <a:t>Název: Konstrukce</a:t>
            </a:r>
            <a:r>
              <a:rPr kumimoji="0" lang="cs-CZ" sz="1800" b="0" i="0" u="none" strike="noStrike" kern="1200" cap="none" spc="0" normalizeH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  <a:t> trojúhelníku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  <a:t/>
            </a:r>
            <a:b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</a:b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j-ea"/>
                <a:cs typeface="+mj-cs"/>
              </a:rPr>
              <a:t>Číslo projektu: CZ.1.07/1.4.00/21.0929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entury Schoolbook"/>
              <a:ea typeface="+mj-ea"/>
              <a:cs typeface="+mj-cs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857620" y="5429264"/>
            <a:ext cx="5043494" cy="78581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Vytvořeno </a:t>
            </a:r>
            <a:r>
              <a:rPr lang="cs-CZ" dirty="0" smtClean="0">
                <a:solidFill>
                  <a:sysClr val="windowText" lastClr="000000"/>
                </a:solidFill>
                <a:latin typeface="Lucida Sans Unicode"/>
              </a:rPr>
              <a:t>24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. </a:t>
            </a:r>
            <a:r>
              <a:rPr lang="cs-CZ" dirty="0" err="1" smtClean="0">
                <a:solidFill>
                  <a:sysClr val="windowText" lastClr="000000"/>
                </a:solidFill>
                <a:latin typeface="Lucida Sans Unicode"/>
              </a:rPr>
              <a:t>5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.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2012 </a:t>
            </a:r>
          </a:p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Dostupné na portálu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  <a:hlinkClick r:id="rId2"/>
              </a:rPr>
              <a:t>http://dumy.</a:t>
            </a:r>
            <a:r>
              <a:rPr kumimoji="0" lang="cs-CZ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  <a:hlinkClick r:id="rId2"/>
              </a:rPr>
              <a:t>cz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  <a:hlinkClick r:id="rId2"/>
              </a:rPr>
              <a:t>/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onstantia"/>
              <a:ea typeface="+mn-ea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43306" y="2285992"/>
            <a:ext cx="485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</a:rPr>
              <a:t>Konstrukce trojúhelníku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12" name="Picture 2" descr="http://titulka2.rvp.cz/gfx/ikonky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3286124"/>
            <a:ext cx="6936432" cy="17991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857364"/>
            <a:ext cx="8229600" cy="4572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Materiál určený pro žáky 5. tříd.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Hravou formou si žáci ověřují svou znalost konstrukce trojúhelníku. Správnost svých výsledků si mohou ihned překontrolovat.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Cvičení žáky motivuje k větší aktivitě, spojení nákresů s psaným textem vede k lepšímu porozumění a zapamatování si probírané látky. 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0" y="6286520"/>
            <a:ext cx="6519890" cy="36512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Autorem materiálu a všech jeho částí, není-li uvedeno jinak, je Mgr. Dagmar </a:t>
            </a:r>
            <a:r>
              <a:rPr lang="cs-CZ" dirty="0" err="1" smtClean="0">
                <a:solidFill>
                  <a:schemeClr val="bg1"/>
                </a:solidFill>
              </a:rPr>
              <a:t>Sacherová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67494"/>
            <a:ext cx="8715436" cy="1399032"/>
          </a:xfrm>
        </p:spPr>
        <p:txBody>
          <a:bodyPr>
            <a:normAutofit/>
          </a:bodyPr>
          <a:lstStyle/>
          <a:p>
            <a:pPr marL="0"/>
            <a:r>
              <a:rPr lang="cs-CZ" sz="3600" dirty="0" smtClean="0"/>
              <a:t>Který z těchto trojúhelníku lze sestrojit? </a:t>
            </a:r>
            <a:endParaRPr lang="cs-CZ" sz="36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57158" y="6557169"/>
            <a:ext cx="8258204" cy="300831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428596" y="1857364"/>
            <a:ext cx="1857388" cy="107157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4357686" y="4000504"/>
            <a:ext cx="1857388" cy="1071570"/>
          </a:xfrm>
          <a:prstGeom prst="triangl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1428728" y="4000504"/>
            <a:ext cx="1857388" cy="107157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214678" y="1857364"/>
            <a:ext cx="1857388" cy="107157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215074" y="1857364"/>
            <a:ext cx="1857388" cy="107157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 rot="18574195">
            <a:off x="355786" y="2043717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4 cm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3071354">
            <a:off x="1496068" y="2045252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5</a:t>
            </a:r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cm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57224" y="2928934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9</a:t>
            </a:r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cm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18730123">
            <a:off x="3150632" y="2037857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7</a:t>
            </a:r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cm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2926098">
            <a:off x="4290582" y="2040078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8</a:t>
            </a:r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cm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43306" y="2928934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12 cm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43702" y="2928934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10 cm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18646337">
            <a:off x="6050205" y="2095223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10 cm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2934896">
            <a:off x="7290490" y="2040413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5</a:t>
            </a:r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cm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rot="18582276">
            <a:off x="1186106" y="4254415"/>
            <a:ext cx="10609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20 </a:t>
            </a:r>
            <a:r>
              <a:rPr lang="cs-CZ" sz="2000" dirty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m</a:t>
            </a:r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85918" y="5072074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13 cm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 rot="2840907">
            <a:off x="2403228" y="4187181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10 cm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rot="18756130">
            <a:off x="4357686" y="4143380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5</a:t>
            </a:r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cm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 rot="2954746">
            <a:off x="5310945" y="4221097"/>
            <a:ext cx="1143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70 </a:t>
            </a:r>
            <a:r>
              <a:rPr lang="cs-CZ" sz="2000" dirty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m</a:t>
            </a:r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857752" y="5072074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3</a:t>
            </a:r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cm</a:t>
            </a:r>
            <a:endParaRPr lang="cs-CZ" sz="20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500034" y="1428736"/>
            <a:ext cx="571504" cy="571504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1.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3071802" y="1428736"/>
            <a:ext cx="571504" cy="571504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2</a:t>
            </a:r>
            <a:r>
              <a:rPr lang="cs-CZ" sz="2000" b="1" dirty="0" smtClean="0">
                <a:solidFill>
                  <a:schemeClr val="bg1"/>
                </a:solidFill>
              </a:rPr>
              <a:t>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6000760" y="1428736"/>
            <a:ext cx="571504" cy="571504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3</a:t>
            </a:r>
            <a:r>
              <a:rPr lang="cs-CZ" sz="2000" b="1" dirty="0" smtClean="0">
                <a:solidFill>
                  <a:schemeClr val="bg1"/>
                </a:solidFill>
              </a:rPr>
              <a:t>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1142976" y="3643314"/>
            <a:ext cx="571504" cy="571504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4</a:t>
            </a:r>
            <a:r>
              <a:rPr lang="cs-CZ" sz="2000" b="1" dirty="0" smtClean="0">
                <a:solidFill>
                  <a:schemeClr val="bg1"/>
                </a:solidFill>
              </a:rPr>
              <a:t>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4071934" y="3643314"/>
            <a:ext cx="571504" cy="571504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5</a:t>
            </a:r>
            <a:r>
              <a:rPr lang="cs-CZ" sz="2000" b="1" dirty="0" smtClean="0">
                <a:solidFill>
                  <a:schemeClr val="bg1"/>
                </a:solidFill>
              </a:rPr>
              <a:t>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071538" y="2285992"/>
            <a:ext cx="500066" cy="50006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32" name="Zaoblený obdélník 31"/>
          <p:cNvSpPr/>
          <p:nvPr/>
        </p:nvSpPr>
        <p:spPr>
          <a:xfrm>
            <a:off x="3929058" y="2285992"/>
            <a:ext cx="500066" cy="50006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33" name="Zaoblený obdélník 32"/>
          <p:cNvSpPr/>
          <p:nvPr/>
        </p:nvSpPr>
        <p:spPr>
          <a:xfrm>
            <a:off x="6858016" y="2285992"/>
            <a:ext cx="500066" cy="50006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34" name="Zaoblený obdélník 33"/>
          <p:cNvSpPr/>
          <p:nvPr/>
        </p:nvSpPr>
        <p:spPr>
          <a:xfrm>
            <a:off x="2071670" y="4429132"/>
            <a:ext cx="500066" cy="50006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35" name="Zaoblený obdélník 34"/>
          <p:cNvSpPr/>
          <p:nvPr/>
        </p:nvSpPr>
        <p:spPr>
          <a:xfrm>
            <a:off x="5072066" y="4429132"/>
            <a:ext cx="500066" cy="50006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?</a:t>
            </a:r>
            <a:endParaRPr lang="cs-CZ" sz="2400" b="1" dirty="0"/>
          </a:p>
        </p:txBody>
      </p:sp>
      <p:pic>
        <p:nvPicPr>
          <p:cNvPr id="1026" name="Picture 2" descr="F:\Documents and Settings\Jana\Local Settings\Temporary Internet Files\Content.IE5\AJBU8NS3\MC9004413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2143116"/>
            <a:ext cx="742936" cy="742936"/>
          </a:xfrm>
          <a:prstGeom prst="rect">
            <a:avLst/>
          </a:prstGeom>
          <a:noFill/>
        </p:spPr>
      </p:pic>
      <p:sp>
        <p:nvSpPr>
          <p:cNvPr id="38" name="Násobení 37"/>
          <p:cNvSpPr/>
          <p:nvPr/>
        </p:nvSpPr>
        <p:spPr>
          <a:xfrm>
            <a:off x="928662" y="2143116"/>
            <a:ext cx="785818" cy="714380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9" name="Picture 2" descr="F:\Documents and Settings\Jana\Local Settings\Temporary Internet Files\Content.IE5\AJBU8NS3\MC9004413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2143116"/>
            <a:ext cx="742936" cy="742936"/>
          </a:xfrm>
          <a:prstGeom prst="rect">
            <a:avLst/>
          </a:prstGeom>
          <a:noFill/>
        </p:spPr>
      </p:pic>
      <p:sp>
        <p:nvSpPr>
          <p:cNvPr id="40" name="Násobení 39"/>
          <p:cNvSpPr/>
          <p:nvPr/>
        </p:nvSpPr>
        <p:spPr>
          <a:xfrm>
            <a:off x="1928794" y="4286256"/>
            <a:ext cx="785818" cy="714380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" name="Picture 2" descr="F:\Documents and Settings\Jana\Local Settings\Temporary Internet Files\Content.IE5\AJBU8NS3\MC9004413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4286256"/>
            <a:ext cx="742936" cy="742936"/>
          </a:xfrm>
          <a:prstGeom prst="rect">
            <a:avLst/>
          </a:prstGeom>
          <a:noFill/>
        </p:spPr>
      </p:pic>
      <p:sp>
        <p:nvSpPr>
          <p:cNvPr id="42" name="Šipka doprava 41">
            <a:hlinkClick r:id="rId4" action="ppaction://hlinksldjump"/>
          </p:cNvPr>
          <p:cNvSpPr/>
          <p:nvPr/>
        </p:nvSpPr>
        <p:spPr>
          <a:xfrm>
            <a:off x="7358082" y="5572140"/>
            <a:ext cx="1357322" cy="1071546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Další</a:t>
            </a:r>
            <a:endParaRPr lang="cs-CZ" sz="2800" b="1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3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3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3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500"/>
                            </p:stCondLst>
                            <p:childTnLst>
                              <p:par>
                                <p:cTn id="19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500"/>
                            </p:stCondLst>
                            <p:childTnLst>
                              <p:par>
                                <p:cTn id="20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1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2" fill="hold">
                      <p:stCondLst>
                        <p:cond delay="0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500"/>
                            </p:stCondLst>
                            <p:childTnLst>
                              <p:par>
                                <p:cTn id="218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0" fill="hold">
                            <p:stCondLst>
                              <p:cond delay="500"/>
                            </p:stCondLst>
                            <p:childTnLst>
                              <p:par>
                                <p:cTn id="23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3" fill="hold">
                            <p:stCondLst>
                              <p:cond delay="500"/>
                            </p:stCondLst>
                            <p:childTnLst>
                              <p:par>
                                <p:cTn id="244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8" grpId="0" animBg="1"/>
      <p:bldP spid="4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85728"/>
            <a:ext cx="8229600" cy="271461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Sám si urči délku třetí strany trojúhelníku ABC, tak aby šel sestrojit.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Sestroj svůj </a:t>
            </a:r>
            <a:r>
              <a:rPr lang="cs-CZ" sz="3600" b="1" dirty="0" smtClean="0">
                <a:solidFill>
                  <a:schemeClr val="bg1"/>
                </a:solidFill>
                <a:sym typeface="Symbol"/>
              </a:rPr>
              <a:t> ABC.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3643314"/>
            <a:ext cx="4286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|AB| = 5 cm</a:t>
            </a:r>
          </a:p>
          <a:p>
            <a:r>
              <a:rPr lang="cs-CZ" sz="4000" b="1" dirty="0" smtClean="0">
                <a:solidFill>
                  <a:schemeClr val="bg1"/>
                </a:solidFill>
              </a:rPr>
              <a:t>|BC| = 7 cm</a:t>
            </a:r>
          </a:p>
          <a:p>
            <a:r>
              <a:rPr lang="cs-CZ" sz="4000" b="1" dirty="0" smtClean="0">
                <a:solidFill>
                  <a:schemeClr val="bg1"/>
                </a:solidFill>
              </a:rPr>
              <a:t>|CA| = ?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2">
      <a:dk1>
        <a:sysClr val="windowText" lastClr="000000"/>
      </a:dk1>
      <a:lt1>
        <a:sysClr val="window" lastClr="FFFFFF"/>
      </a:lt1>
      <a:dk2>
        <a:srgbClr val="C6D9F0"/>
      </a:dk2>
      <a:lt2>
        <a:srgbClr val="EEECE1"/>
      </a:lt2>
      <a:accent1>
        <a:srgbClr val="800080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41</TotalTime>
  <Words>250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Talent</vt:lpstr>
      <vt:lpstr>Snímek 1</vt:lpstr>
      <vt:lpstr>Anotace</vt:lpstr>
      <vt:lpstr>Konstrukce trojúhelníku</vt:lpstr>
      <vt:lpstr>Který z těchto trojúhelníku lze sestrojit? </vt:lpstr>
      <vt:lpstr>Snímek 5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Konstrukce trojúhelníku</dc:title>
  <dc:creator>Mamut</dc:creator>
  <cp:lastModifiedBy>Jana</cp:lastModifiedBy>
  <cp:revision>7</cp:revision>
  <dcterms:created xsi:type="dcterms:W3CDTF">2012-09-08T11:28:09Z</dcterms:created>
  <dcterms:modified xsi:type="dcterms:W3CDTF">2012-10-07T17:39:47Z</dcterms:modified>
</cp:coreProperties>
</file>