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7"/>
  </p:notesMasterIdLst>
  <p:sldIdLst>
    <p:sldId id="258" r:id="rId2"/>
    <p:sldId id="259" r:id="rId3"/>
    <p:sldId id="256" r:id="rId4"/>
    <p:sldId id="25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BA9A44-F6C7-4594-8DD3-303B60AA6C74}" type="datetimeFigureOut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E4E72-7575-401B-AE17-00E7A264040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58B676-E175-422F-8BC3-1D225F95EACD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928662" y="6492875"/>
            <a:ext cx="6929486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07E092A-5058-495A-A72A-3115B65529F1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8258204" cy="300831"/>
          </a:xfrm>
        </p:spPr>
        <p:txBody>
          <a:bodyPr/>
          <a:lstStyle>
            <a:lvl1pPr algn="ctr">
              <a:defRPr/>
            </a:lvl1pPr>
          </a:lstStyle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39AD2CA-DA26-4878-9728-2385437F0227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9FF6F2B-5D71-4AE5-A726-D47C6EEC87E2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CFEE409-81EF-421D-ACDB-37341D830847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3B21B-2294-4AB9-8CC5-82202058C0D0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E3CB5DC-C6CD-4530-800B-EDB2C52E8CD5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A7C9983-E13C-460A-94FF-4B3CF971D4E2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B668963-92FF-4296-B524-6B40621CEF23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5D1CC-E298-42CB-9885-96888F4BDE2C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8716C-6F15-4595-B6E8-DF16AA014612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E4C64A4-D7E5-48BC-B83C-A9200A5D97F7}" type="datetime1">
              <a:rPr lang="cs-CZ" smtClean="0"/>
              <a:pPr/>
              <a:t>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Dagmar Sacherová.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FE1DA80-1552-40CD-BFE5-8B1571FA82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928802"/>
          </a:xfrm>
        </p:spPr>
        <p:txBody>
          <a:bodyPr>
            <a:normAutofit/>
          </a:bodyPr>
          <a:lstStyle/>
          <a:p>
            <a: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  <a:t>Název školy: Svobodná základní škola, o.p.s.</a:t>
            </a:r>
            <a:b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</a:br>
            <a: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  <a:t>Autor: Mgr. Dagmar </a:t>
            </a:r>
            <a:r>
              <a:rPr lang="cs-CZ" sz="18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  <a:t>Sacherová</a:t>
            </a:r>
            <a: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  <a:t/>
            </a:r>
            <a:b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</a:br>
            <a: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  <a:t>Název materiálu: VY_32_INOVACE_10_MATEMATIKA_KRYCHLE</a:t>
            </a:r>
            <a:b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</a:br>
            <a: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  <a:t>Název: Krychle</a:t>
            </a:r>
            <a:b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</a:br>
            <a:r>
              <a:rPr lang="cs-CZ" sz="180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Sans Unicode"/>
              </a:rPr>
              <a:t>Číslo projektu: CZ.1.07/1.4.00/21.0929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5357826"/>
            <a:ext cx="4686304" cy="928694"/>
          </a:xfrm>
        </p:spPr>
        <p:txBody>
          <a:bodyPr/>
          <a:lstStyle/>
          <a:p>
            <a:pPr marL="0" marR="45720" lvl="0" indent="0">
              <a:buClr>
                <a:srgbClr val="0BD0D9"/>
              </a:buClr>
              <a:buSzPct val="95000"/>
              <a:buNone/>
              <a:defRPr/>
            </a:pPr>
            <a:r>
              <a:rPr lang="cs-CZ" sz="1800" dirty="0" smtClean="0">
                <a:latin typeface="Lucida Sans Unicode"/>
              </a:rPr>
              <a:t>Vytvořeno </a:t>
            </a:r>
            <a:r>
              <a:rPr lang="cs-CZ" sz="1800" dirty="0" smtClean="0">
                <a:latin typeface="Lucida Sans Unicode"/>
              </a:rPr>
              <a:t>9</a:t>
            </a:r>
            <a:r>
              <a:rPr lang="cs-CZ" sz="1800" dirty="0" smtClean="0">
                <a:latin typeface="Lucida Sans Unicode"/>
              </a:rPr>
              <a:t>. </a:t>
            </a:r>
            <a:r>
              <a:rPr lang="cs-CZ" sz="1800" dirty="0" smtClean="0">
                <a:latin typeface="Lucida Sans Unicode"/>
              </a:rPr>
              <a:t>6</a:t>
            </a:r>
            <a:r>
              <a:rPr lang="cs-CZ" sz="1800" dirty="0" smtClean="0">
                <a:latin typeface="Lucida Sans Unicode"/>
              </a:rPr>
              <a:t>. </a:t>
            </a:r>
            <a:r>
              <a:rPr lang="cs-CZ" sz="1800" dirty="0" smtClean="0">
                <a:latin typeface="Lucida Sans Unicode"/>
              </a:rPr>
              <a:t>2012 </a:t>
            </a:r>
          </a:p>
          <a:p>
            <a:pPr marL="0" marR="45720" lvl="0" indent="0">
              <a:buClr>
                <a:srgbClr val="0BD0D9"/>
              </a:buClr>
              <a:buSzPct val="95000"/>
              <a:buNone/>
              <a:defRPr/>
            </a:pPr>
            <a:r>
              <a:rPr lang="cs-CZ" sz="1800" dirty="0" smtClean="0">
                <a:latin typeface="Lucida Sans Unicode"/>
              </a:rPr>
              <a:t>Dostupné na portálu http://dumy.</a:t>
            </a:r>
            <a:r>
              <a:rPr lang="cs-CZ" sz="1800" dirty="0" err="1" smtClean="0">
                <a:latin typeface="Lucida Sans Unicode"/>
              </a:rPr>
              <a:t>cz</a:t>
            </a:r>
            <a:r>
              <a:rPr lang="cs-CZ" sz="1800" dirty="0" smtClean="0">
                <a:latin typeface="Lucida Sans Unicode"/>
              </a:rPr>
              <a:t>/ </a:t>
            </a:r>
            <a:endParaRPr lang="cs-CZ" sz="1800" dirty="0" smtClean="0">
              <a:latin typeface="Constantia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500694" y="2285992"/>
            <a:ext cx="23515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Lucida Sans Unicode"/>
              </a:rPr>
              <a:t>Krychle</a:t>
            </a:r>
            <a:endParaRPr lang="cs-CZ" sz="2400" b="1" dirty="0" smtClean="0">
              <a:latin typeface="Lucida Sans Unicode"/>
            </a:endParaRPr>
          </a:p>
        </p:txBody>
      </p:sp>
      <p:pic>
        <p:nvPicPr>
          <p:cNvPr id="5" name="Picture 2" descr="http://titulka2.rvp.cz/gfx/ikonk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286124"/>
            <a:ext cx="6936432" cy="1799139"/>
          </a:xfrm>
          <a:prstGeom prst="rect">
            <a:avLst/>
          </a:prstGeom>
          <a:noFill/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pro žáky 5. tříd.</a:t>
            </a:r>
          </a:p>
          <a:p>
            <a:r>
              <a:rPr lang="cs-CZ" dirty="0" smtClean="0"/>
              <a:t>Hravou formou si žáci opakují znalosti o geometrických tělesech, konkrétně krychli. Správnost svých odpovědí si  mohou hned překontrolovat.</a:t>
            </a:r>
          </a:p>
          <a:p>
            <a:r>
              <a:rPr lang="cs-CZ" dirty="0" smtClean="0"/>
              <a:t>Cvičení žáky motivuje k větší aktivitě, spojení obrázků a nákresů s psaným textem vede k lepšímu zapamatování si probírané látky.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29058" y="776288"/>
            <a:ext cx="4674398" cy="1470025"/>
          </a:xfrm>
        </p:spPr>
        <p:txBody>
          <a:bodyPr>
            <a:normAutofit fontScale="90000"/>
          </a:bodyPr>
          <a:lstStyle/>
          <a:p>
            <a:r>
              <a:rPr lang="cs-CZ" sz="8000" dirty="0" smtClean="0"/>
              <a:t>KRYCHLE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500694" y="2786058"/>
            <a:ext cx="3102762" cy="821530"/>
          </a:xfrm>
        </p:spPr>
        <p:txBody>
          <a:bodyPr/>
          <a:lstStyle/>
          <a:p>
            <a:r>
              <a:rPr lang="cs-CZ" dirty="0" smtClean="0"/>
              <a:t>CO O NÍ VÍME</a:t>
            </a:r>
            <a:endParaRPr lang="cs-CZ" dirty="0"/>
          </a:p>
        </p:txBody>
      </p:sp>
      <p:pic>
        <p:nvPicPr>
          <p:cNvPr id="1026" name="Picture 2" descr="F:\Documents and Settings\Jana\Local Settings\Temporary Internet Files\Content.IE5\0JMLOBG5\MC9003117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571744"/>
            <a:ext cx="2967706" cy="3859816"/>
          </a:xfrm>
          <a:prstGeom prst="rect">
            <a:avLst/>
          </a:prstGeom>
          <a:noFill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928662" y="6357958"/>
            <a:ext cx="692948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857364"/>
            <a:ext cx="4572032" cy="6429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Krychle má …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7620" y="2643182"/>
            <a:ext cx="428628" cy="55399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000" dirty="0">
                <a:solidFill>
                  <a:schemeClr val="bg1"/>
                </a:solidFill>
              </a:rPr>
              <a:t>?</a:t>
            </a:r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43042" y="3500438"/>
            <a:ext cx="18573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vrcholů. </a:t>
            </a:r>
            <a:endParaRPr lang="cs-CZ" sz="3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43042" y="2714620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stěn. </a:t>
            </a:r>
            <a:endParaRPr lang="cs-CZ" sz="3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43042" y="4286256"/>
            <a:ext cx="11430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hran. </a:t>
            </a:r>
            <a:endParaRPr lang="cs-CZ" sz="3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57620" y="4286256"/>
            <a:ext cx="428628" cy="55399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000" dirty="0">
                <a:solidFill>
                  <a:schemeClr val="bg1"/>
                </a:solidFill>
              </a:rPr>
              <a:t>?</a:t>
            </a:r>
            <a:r>
              <a:rPr lang="cs-CZ" sz="3000" dirty="0" smtClean="0">
                <a:solidFill>
                  <a:schemeClr val="bg1"/>
                </a:solidFill>
              </a:rPr>
              <a:t> </a:t>
            </a:r>
            <a:endParaRPr lang="cs-CZ" sz="30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57620" y="3429000"/>
            <a:ext cx="428628" cy="55399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000" dirty="0">
                <a:solidFill>
                  <a:schemeClr val="bg1"/>
                </a:solidFill>
              </a:rPr>
              <a:t>?</a:t>
            </a:r>
            <a:r>
              <a:rPr lang="cs-CZ" sz="3000" dirty="0" smtClean="0">
                <a:solidFill>
                  <a:schemeClr val="bg1"/>
                </a:solidFill>
              </a:rPr>
              <a:t> </a:t>
            </a:r>
            <a:endParaRPr lang="cs-CZ" sz="30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214414" y="2500306"/>
            <a:ext cx="4286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6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42976" y="435769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…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142976" y="3571876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…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142976" y="278605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…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214414" y="3286124"/>
            <a:ext cx="4286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928662" y="4071942"/>
            <a:ext cx="857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12</a:t>
            </a:r>
            <a:endParaRPr lang="cs-CZ" sz="4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F:\Documents and Settings\Jana\Local Settings\Temporary Internet Files\Content.IE5\S52Q8KTY\MC90043478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928670"/>
            <a:ext cx="3357586" cy="3357586"/>
          </a:xfrm>
          <a:prstGeom prst="rect">
            <a:avLst/>
          </a:prstGeom>
          <a:noFill/>
        </p:spPr>
      </p:pic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Autorem materiálu a všech jeho částí, není-li uvedeno jinak, je Mgr. Dagmar </a:t>
            </a:r>
            <a:r>
              <a:rPr lang="cs-CZ" dirty="0" err="1" smtClean="0"/>
              <a:t>Sacherová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214290"/>
            <a:ext cx="8929718" cy="78581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Ze které z následujících síti lze sestavit krychli?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Dagmar Sacherová.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429520" y="5929330"/>
            <a:ext cx="1500198" cy="58477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Řešení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714348" y="1357298"/>
          <a:ext cx="2483305" cy="960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661"/>
                <a:gridCol w="496661"/>
                <a:gridCol w="496661"/>
                <a:gridCol w="496661"/>
                <a:gridCol w="496661"/>
              </a:tblGrid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3786182" y="857232"/>
          <a:ext cx="1986644" cy="1440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661"/>
                <a:gridCol w="496661"/>
                <a:gridCol w="496661"/>
                <a:gridCol w="496661"/>
              </a:tblGrid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4572000" y="3643314"/>
          <a:ext cx="993322" cy="1920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661"/>
                <a:gridCol w="496661"/>
              </a:tblGrid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2357422" y="3143248"/>
          <a:ext cx="993322" cy="24010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661"/>
                <a:gridCol w="496661"/>
              </a:tblGrid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6500826" y="857232"/>
          <a:ext cx="1986644" cy="1440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661"/>
                <a:gridCol w="496661"/>
                <a:gridCol w="496661"/>
                <a:gridCol w="496661"/>
              </a:tblGrid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6" name="Tabulka 15"/>
          <p:cNvGraphicFramePr>
            <a:graphicFrameLocks noGrp="1"/>
          </p:cNvGraphicFramePr>
          <p:nvPr/>
        </p:nvGraphicFramePr>
        <p:xfrm>
          <a:off x="6500826" y="3643314"/>
          <a:ext cx="1489983" cy="1920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661"/>
                <a:gridCol w="496661"/>
                <a:gridCol w="496661"/>
              </a:tblGrid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857224" y="2643182"/>
          <a:ext cx="496661" cy="28812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6661"/>
              </a:tblGrid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</a:tr>
              <a:tr h="480215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 descr="F:\Documents and Settings\Jana\Local Settings\Temporary Internet Files\Content.IE5\WHDA2TGV\MC90043253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928802"/>
            <a:ext cx="765128" cy="714380"/>
          </a:xfrm>
          <a:prstGeom prst="rect">
            <a:avLst/>
          </a:prstGeom>
          <a:noFill/>
        </p:spPr>
      </p:pic>
      <p:sp>
        <p:nvSpPr>
          <p:cNvPr id="21" name="Násobení 20"/>
          <p:cNvSpPr/>
          <p:nvPr/>
        </p:nvSpPr>
        <p:spPr>
          <a:xfrm>
            <a:off x="5572132" y="5000636"/>
            <a:ext cx="785818" cy="71438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Násobení 21"/>
          <p:cNvSpPr/>
          <p:nvPr/>
        </p:nvSpPr>
        <p:spPr>
          <a:xfrm>
            <a:off x="2214546" y="1928802"/>
            <a:ext cx="785818" cy="71438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Picture 3" descr="F:\Documents and Settings\Jana\Local Settings\Temporary Internet Files\Content.IE5\WHDA2TGV\MC90043253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928802"/>
            <a:ext cx="765128" cy="714380"/>
          </a:xfrm>
          <a:prstGeom prst="rect">
            <a:avLst/>
          </a:prstGeom>
          <a:noFill/>
        </p:spPr>
      </p:pic>
      <p:pic>
        <p:nvPicPr>
          <p:cNvPr id="24" name="Picture 3" descr="F:\Documents and Settings\Jana\Local Settings\Temporary Internet Files\Content.IE5\WHDA2TGV\MC90043253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2462" y="4929198"/>
            <a:ext cx="765128" cy="714380"/>
          </a:xfrm>
          <a:prstGeom prst="rect">
            <a:avLst/>
          </a:prstGeom>
          <a:noFill/>
        </p:spPr>
      </p:pic>
      <p:sp>
        <p:nvSpPr>
          <p:cNvPr id="25" name="Násobení 24"/>
          <p:cNvSpPr/>
          <p:nvPr/>
        </p:nvSpPr>
        <p:spPr>
          <a:xfrm>
            <a:off x="1285852" y="4929198"/>
            <a:ext cx="785818" cy="71438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Picture 3" descr="F:\Documents and Settings\Jana\Local Settings\Temporary Internet Files\Content.IE5\WHDA2TGV\MC90043253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4929198"/>
            <a:ext cx="765128" cy="71438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252</TotalTime>
  <Words>194</Words>
  <Application>Microsoft Office PowerPoint</Application>
  <PresentationFormat>Předvádění na obrazovce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Talent</vt:lpstr>
      <vt:lpstr>Název školy: Svobodná základní škola, o.p.s. Autor: Mgr. Dagmar Sacherová Název materiálu: VY_32_INOVACE_10_MATEMATIKA_KRYCHLE Název: Krychle Číslo projektu: CZ.1.07/1.4.00/21.0929</vt:lpstr>
      <vt:lpstr>Anotace</vt:lpstr>
      <vt:lpstr>KRYCHLE</vt:lpstr>
      <vt:lpstr>Opakování </vt:lpstr>
      <vt:lpstr>Snímek 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KRYCHLE</dc:title>
  <dc:creator>Mamut</dc:creator>
  <cp:lastModifiedBy>Jana</cp:lastModifiedBy>
  <cp:revision>30</cp:revision>
  <dcterms:created xsi:type="dcterms:W3CDTF">2012-07-29T16:11:08Z</dcterms:created>
  <dcterms:modified xsi:type="dcterms:W3CDTF">2012-10-07T18:00:38Z</dcterms:modified>
</cp:coreProperties>
</file>