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59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939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770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389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09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30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1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282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230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33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587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4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45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296144"/>
          </a:xfrm>
        </p:spPr>
        <p:txBody>
          <a:bodyPr>
            <a:noAutofit/>
          </a:bodyPr>
          <a:lstStyle/>
          <a:p>
            <a:pPr marL="0" indent="0"/>
            <a:r>
              <a:rPr lang="cs-CZ" sz="2400" dirty="0" smtClean="0"/>
              <a:t>ZŠP a ZŠS Uherský Brod</a:t>
            </a:r>
            <a:br>
              <a:rPr lang="cs-CZ" sz="2400" dirty="0" smtClean="0"/>
            </a:br>
            <a:r>
              <a:rPr lang="cs-CZ" sz="2400" dirty="0" smtClean="0"/>
              <a:t> projekt č. CZ.1.07/1.4.00/21.0961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Angličtina pro 2. stupeň</a:t>
            </a:r>
            <a:br>
              <a:rPr lang="cs-CZ" sz="2400" dirty="0" smtClean="0"/>
            </a:br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VY_22_INOVACE_28_Práce s textem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</a:t>
            </a:r>
            <a:r>
              <a:rPr lang="cs-CZ" sz="2400" dirty="0" smtClean="0"/>
              <a:t>Mgr. Renata </a:t>
            </a:r>
            <a:r>
              <a:rPr lang="cs-CZ" sz="2400" dirty="0" err="1" smtClean="0"/>
              <a:t>Václavíčková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383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 Prezentace slouží k procvičení práce s textem.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Je určena žákům 8.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VM byl vytvořen v červnu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57266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b="1" dirty="0" smtClean="0"/>
              <a:t>Čti a překládej.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MY NAME IS SUSAN. I AM FOURTEEN.</a:t>
            </a:r>
          </a:p>
          <a:p>
            <a:pPr marL="0" indent="0">
              <a:buNone/>
            </a:pPr>
            <a:r>
              <a:rPr lang="cs-CZ" dirty="0" smtClean="0"/>
              <a:t>I AM </a:t>
            </a:r>
            <a:r>
              <a:rPr lang="cs-CZ" dirty="0" smtClean="0">
                <a:solidFill>
                  <a:srgbClr val="FF0000"/>
                </a:solidFill>
              </a:rPr>
              <a:t>FROM</a:t>
            </a:r>
            <a:r>
              <a:rPr lang="cs-CZ" dirty="0" smtClean="0"/>
              <a:t> THE CZECH REPUBLIC.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smtClean="0">
                <a:solidFill>
                  <a:srgbClr val="FF0000"/>
                </a:solidFill>
              </a:rPr>
              <a:t>LIVE</a:t>
            </a:r>
            <a:r>
              <a:rPr lang="cs-CZ" dirty="0" smtClean="0"/>
              <a:t> IN UHERSKÝ BROD.</a:t>
            </a:r>
          </a:p>
          <a:p>
            <a:pPr marL="0" indent="0">
              <a:buNone/>
            </a:pPr>
            <a:r>
              <a:rPr lang="cs-CZ" dirty="0" smtClean="0"/>
              <a:t>I HAVE GOT ONE BROTHER. </a:t>
            </a:r>
            <a:r>
              <a:rPr lang="cs-CZ" dirty="0" smtClean="0">
                <a:solidFill>
                  <a:srgbClr val="FF0000"/>
                </a:solidFill>
              </a:rPr>
              <a:t>HIS</a:t>
            </a:r>
            <a:r>
              <a:rPr lang="cs-CZ" dirty="0" smtClean="0"/>
              <a:t> NAME IS JOHN.</a:t>
            </a:r>
          </a:p>
          <a:p>
            <a:pPr marL="0" indent="0">
              <a:buNone/>
            </a:pPr>
            <a:r>
              <a:rPr lang="cs-CZ" dirty="0" smtClean="0"/>
              <a:t>MY MUM IS A TEACHER, MY DAD IS A DOCTOR.</a:t>
            </a:r>
          </a:p>
          <a:p>
            <a:pPr marL="0" indent="0">
              <a:buNone/>
            </a:pPr>
            <a:r>
              <a:rPr lang="cs-CZ" dirty="0" smtClean="0"/>
              <a:t>WE HAVE GOT A SMALL DOG BOBBY.</a:t>
            </a:r>
          </a:p>
          <a:p>
            <a:pPr marL="0" indent="0">
              <a:buNone/>
            </a:pPr>
            <a:r>
              <a:rPr lang="cs-CZ" dirty="0" smtClean="0"/>
              <a:t>WE </a:t>
            </a:r>
            <a:r>
              <a:rPr lang="cs-CZ" dirty="0" smtClean="0">
                <a:solidFill>
                  <a:srgbClr val="FF0000"/>
                </a:solidFill>
              </a:rPr>
              <a:t>LIVE </a:t>
            </a:r>
            <a:r>
              <a:rPr lang="cs-CZ" dirty="0" smtClean="0"/>
              <a:t>IN A BIG </a:t>
            </a:r>
            <a:r>
              <a:rPr lang="cs-CZ" dirty="0" smtClean="0">
                <a:solidFill>
                  <a:srgbClr val="FF0000"/>
                </a:solidFill>
              </a:rPr>
              <a:t>HOUSE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433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 podle textu.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THIS GIRL IS _____________. SHE IS __________________.</a:t>
            </a:r>
          </a:p>
          <a:p>
            <a:pPr marL="0" indent="0">
              <a:buNone/>
            </a:pPr>
            <a:r>
              <a:rPr lang="cs-CZ" dirty="0"/>
              <a:t>SHE IS FROM ___________________________.</a:t>
            </a:r>
          </a:p>
          <a:p>
            <a:pPr marL="0" indent="0">
              <a:buNone/>
            </a:pPr>
            <a:r>
              <a:rPr lang="cs-CZ" dirty="0"/>
              <a:t>SHE </a:t>
            </a:r>
            <a:r>
              <a:rPr lang="cs-CZ" dirty="0">
                <a:solidFill>
                  <a:srgbClr val="FF0000"/>
                </a:solidFill>
              </a:rPr>
              <a:t>LIVES</a:t>
            </a:r>
            <a:r>
              <a:rPr lang="cs-CZ" dirty="0"/>
              <a:t> IN ________________________.</a:t>
            </a:r>
          </a:p>
          <a:p>
            <a:pPr marL="0" indent="0">
              <a:buNone/>
            </a:pPr>
            <a:r>
              <a:rPr lang="cs-CZ" dirty="0"/>
              <a:t>SHE HAS GOT ONE </a:t>
            </a:r>
            <a:r>
              <a:rPr lang="cs-CZ" dirty="0" smtClean="0"/>
              <a:t>___________. </a:t>
            </a:r>
            <a:r>
              <a:rPr lang="cs-CZ" dirty="0">
                <a:solidFill>
                  <a:srgbClr val="FF0000"/>
                </a:solidFill>
              </a:rPr>
              <a:t>HIS</a:t>
            </a:r>
            <a:r>
              <a:rPr lang="cs-CZ" dirty="0"/>
              <a:t> NAME IS </a:t>
            </a:r>
            <a:r>
              <a:rPr lang="cs-CZ" dirty="0" smtClean="0"/>
              <a:t>__________.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HER MUM IS </a:t>
            </a:r>
            <a:r>
              <a:rPr lang="cs-CZ" dirty="0" smtClean="0"/>
              <a:t>_____________, </a:t>
            </a:r>
            <a:r>
              <a:rPr lang="cs-CZ" dirty="0">
                <a:solidFill>
                  <a:srgbClr val="FF0000"/>
                </a:solidFill>
              </a:rPr>
              <a:t>HER</a:t>
            </a:r>
            <a:r>
              <a:rPr lang="cs-CZ" dirty="0"/>
              <a:t> DAD IS </a:t>
            </a:r>
            <a:r>
              <a:rPr lang="cs-CZ" dirty="0" smtClean="0"/>
              <a:t>_____________.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THEY HAVE GOT A SMALL </a:t>
            </a:r>
            <a:r>
              <a:rPr lang="cs-CZ" dirty="0" smtClean="0"/>
              <a:t>_______________________.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THEY </a:t>
            </a:r>
            <a:r>
              <a:rPr lang="cs-CZ" dirty="0">
                <a:solidFill>
                  <a:srgbClr val="FF0000"/>
                </a:solidFill>
              </a:rPr>
              <a:t>LIVE </a:t>
            </a:r>
            <a:r>
              <a:rPr lang="cs-CZ" dirty="0"/>
              <a:t>IN  A _______________________.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50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Skupiny slov.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THREE   ORANGE  BUTTER   PEPPER   ONE   COW   PLUM   DOG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TOMATO   HORSE   FIVE   LEMON   PEAR   TIGER   BEANS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EIGHT   ELEPHANT   APPLE   BREAD   SEVEN   BANANA   MILK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CHEESE   POTATO   PIG   NINE   WATER   CARROT    FOUR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smtClean="0"/>
              <a:t>MONKEY   TEN   CUCUMBER   EGG   LENTILS   ROLL  TWO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80358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Jmenuji se Zuzana.  Je mi čtrnáct (let).</a:t>
            </a:r>
          </a:p>
          <a:p>
            <a:r>
              <a:rPr lang="cs-CZ" sz="2400" dirty="0" smtClean="0"/>
              <a:t>Jsem z České republiky.</a:t>
            </a:r>
          </a:p>
          <a:p>
            <a:r>
              <a:rPr lang="cs-CZ" sz="2400" dirty="0" smtClean="0"/>
              <a:t>Žiju v Uherském Brodě.</a:t>
            </a:r>
          </a:p>
          <a:p>
            <a:r>
              <a:rPr lang="cs-CZ" sz="2400" dirty="0" smtClean="0"/>
              <a:t>Mám jednoho bratra.  Jmenuje se Jan.</a:t>
            </a:r>
          </a:p>
          <a:p>
            <a:r>
              <a:rPr lang="cs-CZ" sz="2400" dirty="0" smtClean="0"/>
              <a:t>Moje matka je učitelka, můj otec je lékař.</a:t>
            </a:r>
          </a:p>
          <a:p>
            <a:r>
              <a:rPr lang="cs-CZ" sz="2400" dirty="0" smtClean="0"/>
              <a:t>Máme malého psa </a:t>
            </a:r>
            <a:r>
              <a:rPr lang="cs-CZ" sz="2400" dirty="0" err="1" smtClean="0"/>
              <a:t>Bobbyho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Bydlíme ve velkém domě.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5610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THIS GIRL IS </a:t>
            </a:r>
            <a:r>
              <a:rPr lang="cs-CZ" sz="2400" dirty="0" smtClean="0">
                <a:solidFill>
                  <a:srgbClr val="00B050"/>
                </a:solidFill>
              </a:rPr>
              <a:t>SUSAN</a:t>
            </a:r>
            <a:r>
              <a:rPr lang="cs-CZ" sz="2400" dirty="0" smtClean="0"/>
              <a:t>. SHE IS </a:t>
            </a:r>
            <a:r>
              <a:rPr lang="cs-CZ" sz="2400" dirty="0" smtClean="0">
                <a:solidFill>
                  <a:srgbClr val="00B050"/>
                </a:solidFill>
              </a:rPr>
              <a:t>FOURTEEN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SHE IS FROM </a:t>
            </a:r>
            <a:r>
              <a:rPr lang="cs-CZ" sz="2400" dirty="0" smtClean="0">
                <a:solidFill>
                  <a:srgbClr val="00B050"/>
                </a:solidFill>
              </a:rPr>
              <a:t>THE CZECH REPUBLIC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SHE </a:t>
            </a:r>
            <a:r>
              <a:rPr lang="cs-CZ" sz="2400" dirty="0" smtClean="0">
                <a:solidFill>
                  <a:srgbClr val="FF0000"/>
                </a:solidFill>
              </a:rPr>
              <a:t>LIVES</a:t>
            </a:r>
            <a:r>
              <a:rPr lang="cs-CZ" sz="2400" dirty="0" smtClean="0"/>
              <a:t> IN </a:t>
            </a:r>
            <a:r>
              <a:rPr lang="cs-CZ" sz="2400" dirty="0" smtClean="0">
                <a:solidFill>
                  <a:srgbClr val="00B050"/>
                </a:solidFill>
              </a:rPr>
              <a:t>UHERSKÝ BROD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SHE HAS GOT ONE </a:t>
            </a:r>
            <a:r>
              <a:rPr lang="cs-CZ" sz="2400" dirty="0" smtClean="0">
                <a:solidFill>
                  <a:srgbClr val="00B050"/>
                </a:solidFill>
              </a:rPr>
              <a:t>BROTHER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HIS</a:t>
            </a:r>
            <a:r>
              <a:rPr lang="cs-CZ" sz="2400" dirty="0" smtClean="0"/>
              <a:t> NAME IS </a:t>
            </a:r>
            <a:r>
              <a:rPr lang="cs-CZ" sz="2400" dirty="0" smtClean="0">
                <a:solidFill>
                  <a:srgbClr val="00B050"/>
                </a:solidFill>
              </a:rPr>
              <a:t>JOHN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HER MUM IS </a:t>
            </a:r>
            <a:r>
              <a:rPr lang="cs-CZ" sz="2400" dirty="0"/>
              <a:t> </a:t>
            </a:r>
            <a:r>
              <a:rPr lang="cs-CZ" sz="2400" dirty="0" smtClean="0">
                <a:solidFill>
                  <a:srgbClr val="00B050"/>
                </a:solidFill>
              </a:rPr>
              <a:t>A TEACHER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FF0000"/>
                </a:solidFill>
              </a:rPr>
              <a:t>HER</a:t>
            </a:r>
            <a:r>
              <a:rPr lang="cs-CZ" sz="2400" dirty="0" smtClean="0"/>
              <a:t> DAD IS</a:t>
            </a:r>
            <a:r>
              <a:rPr lang="cs-CZ" sz="2400" dirty="0" smtClean="0">
                <a:solidFill>
                  <a:srgbClr val="00B050"/>
                </a:solidFill>
              </a:rPr>
              <a:t> A DOCTOR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THEY HAVE GOT A SMALL </a:t>
            </a:r>
            <a:r>
              <a:rPr lang="cs-CZ" sz="2400" dirty="0" smtClean="0">
                <a:solidFill>
                  <a:srgbClr val="00B050"/>
                </a:solidFill>
              </a:rPr>
              <a:t>DOG BOBBY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THEY </a:t>
            </a:r>
            <a:r>
              <a:rPr lang="cs-CZ" sz="2400" dirty="0" smtClean="0">
                <a:solidFill>
                  <a:srgbClr val="FF0000"/>
                </a:solidFill>
              </a:rPr>
              <a:t>LIVE </a:t>
            </a:r>
            <a:r>
              <a:rPr lang="cs-CZ" sz="2400" dirty="0" smtClean="0"/>
              <a:t>IN  A </a:t>
            </a:r>
            <a:r>
              <a:rPr lang="cs-CZ" sz="2400" dirty="0" smtClean="0">
                <a:solidFill>
                  <a:srgbClr val="00B050"/>
                </a:solidFill>
              </a:rPr>
              <a:t>BIG HOUSE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5959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SKUPINY SLOV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ČÍSLA: THREE, ONE, FIVE, EIGHT, SEVEN, NINE, FOUR, TEN, TWO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OVOCE: ORANGE, PLUM, LEMON, PEAR, APPLE, BANANA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„JÍDLO“: BUTTER, BREAD, MILK, CHEESE, WATER, EGG, ROLL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ZELENINA: PEPPER, TOMATO, BEANS, POTATO, CARROT, CUCUMBER, LENTILS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ZVÍŘATA: COW, DOG, HORSE, TIGER, ELEPHANT, PIG, MONKEY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671130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356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ZŠP a ZŠS Uherský Brod  projekt č. CZ.1.07/1.4.00/21.0961  Angličtina pro 2. stupeň Č. DUMu:  VY_22_INOVACE_28_Práce s textem   Autor: Mgr. Renata Václavíčková </vt:lpstr>
      <vt:lpstr>Anotace: Prezentace slouží k procvičení práce s textem.                  Je určena žákům 8. ročníku.                  VM byl vytvořen v červnu 2012.</vt:lpstr>
      <vt:lpstr>Čti a překládej.</vt:lpstr>
      <vt:lpstr>Doplň podle textu.</vt:lpstr>
      <vt:lpstr>Skupiny slov.</vt:lpstr>
      <vt:lpstr>ŘEŠENÍ</vt:lpstr>
      <vt:lpstr>Prezentace aplikace PowerPoint</vt:lpstr>
      <vt:lpstr>SKUPINY SLOV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Angličtina pro 2. stupeň Č. DUMu:  VY_22_INOVACE_00_Práce s textem      Autor: Renata Václavíčková</dc:title>
  <dc:creator>PC-1SLG</dc:creator>
  <cp:lastModifiedBy>PC-1SLG</cp:lastModifiedBy>
  <cp:revision>9</cp:revision>
  <dcterms:created xsi:type="dcterms:W3CDTF">2012-06-05T05:06:08Z</dcterms:created>
  <dcterms:modified xsi:type="dcterms:W3CDTF">2012-06-22T02:42:20Z</dcterms:modified>
</cp:coreProperties>
</file>