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438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412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25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684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617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6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500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02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409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390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037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69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522711"/>
          </a:xfrm>
        </p:spPr>
        <p:txBody>
          <a:bodyPr>
            <a:normAutofit/>
          </a:bodyPr>
          <a:lstStyle/>
          <a:p>
            <a:pPr marL="0" indent="0"/>
            <a:r>
              <a:rPr lang="cs-CZ" sz="2400" dirty="0" smtClean="0"/>
              <a:t>ZŠP a ZŠS Uherský Brod</a:t>
            </a:r>
            <a:br>
              <a:rPr lang="cs-CZ" sz="2400" dirty="0" smtClean="0"/>
            </a:br>
            <a:r>
              <a:rPr lang="cs-CZ" sz="2400" dirty="0" smtClean="0"/>
              <a:t> projekt č. CZ.1.07/1.4.00/21.0961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Angličtina pro 2. stupeň</a:t>
            </a:r>
            <a:br>
              <a:rPr lang="cs-CZ" sz="2400" dirty="0" smtClean="0"/>
            </a:b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VY_22_INOVACE_31_Reading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697632"/>
          </a:xfrm>
        </p:spPr>
        <p:txBody>
          <a:bodyPr/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Mgr. Renata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Václavíčková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38027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5915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78621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 Prezentace je určena k procvičení čtení a slovní zásoby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„přídavná jména“.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Je určena žákům 7.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červnu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2582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 Text </a:t>
            </a:r>
            <a:r>
              <a:rPr lang="cs-CZ" sz="2400" dirty="0" smtClean="0"/>
              <a:t>přečti a přelož. Doplň tabulku.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0734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THIS IS PAUL.  PAUL IS A BOY.  </a:t>
            </a:r>
          </a:p>
          <a:p>
            <a:pPr marL="0" indent="0">
              <a:buNone/>
            </a:pPr>
            <a:r>
              <a:rPr lang="cs-CZ" dirty="0" smtClean="0"/>
              <a:t>HE IS TEN. HE IS CZECH.</a:t>
            </a:r>
          </a:p>
          <a:p>
            <a:pPr marL="0" indent="0">
              <a:buNone/>
            </a:pPr>
            <a:r>
              <a:rPr lang="cs-CZ" dirty="0" smtClean="0"/>
              <a:t>PAUL HAS GOT A SMALL SISTER LUCY.  SHE IS TWO.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910715"/>
              </p:ext>
            </p:extLst>
          </p:nvPr>
        </p:nvGraphicFramePr>
        <p:xfrm>
          <a:off x="1907704" y="3284984"/>
          <a:ext cx="5184576" cy="30963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3849"/>
                <a:gridCol w="3210727"/>
              </a:tblGrid>
              <a:tr h="516057">
                <a:tc>
                  <a:txBody>
                    <a:bodyPr/>
                    <a:lstStyle/>
                    <a:p>
                      <a:r>
                        <a:rPr lang="cs-CZ" dirty="0" smtClean="0"/>
                        <a:t>NAME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or</a:t>
                      </a:r>
                      <a:r>
                        <a:rPr lang="cs-CZ" dirty="0" smtClean="0"/>
                        <a:t> SHE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dirty="0" smtClean="0"/>
                        <a:t>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dirty="0" smtClean="0"/>
                        <a:t>NATIONALITY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dirty="0" smtClean="0"/>
                        <a:t>BROTHER /SISTER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6057">
                <a:tc>
                  <a:txBody>
                    <a:bodyPr/>
                    <a:lstStyle/>
                    <a:p>
                      <a:r>
                        <a:rPr lang="cs-CZ" dirty="0" smtClean="0"/>
                        <a:t>NAME + </a:t>
                      </a:r>
                      <a:r>
                        <a:rPr lang="cs-CZ" baseline="0" dirty="0" smtClean="0"/>
                        <a:t> 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8242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Vylušti tajenku.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KRÁTKÝ</a:t>
            </a:r>
          </a:p>
          <a:p>
            <a:r>
              <a:rPr lang="cs-CZ" sz="3200" dirty="0" smtClean="0"/>
              <a:t>SLADKÁ</a:t>
            </a:r>
          </a:p>
          <a:p>
            <a:r>
              <a:rPr lang="cs-CZ" sz="3200" dirty="0" smtClean="0"/>
              <a:t>MALÝ</a:t>
            </a:r>
          </a:p>
          <a:p>
            <a:r>
              <a:rPr lang="cs-CZ" sz="3200" dirty="0" smtClean="0"/>
              <a:t>DOBRÁ</a:t>
            </a:r>
          </a:p>
          <a:p>
            <a:r>
              <a:rPr lang="cs-CZ" sz="3200" dirty="0" smtClean="0"/>
              <a:t>HEZKÉ</a:t>
            </a:r>
          </a:p>
          <a:p>
            <a:r>
              <a:rPr lang="cs-CZ" sz="3200" dirty="0" smtClean="0"/>
              <a:t>DLOUHÉ</a:t>
            </a:r>
          </a:p>
          <a:p>
            <a:r>
              <a:rPr lang="cs-CZ" sz="3200" dirty="0" smtClean="0"/>
              <a:t>VELKÁ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563888" y="1484784"/>
            <a:ext cx="5122912" cy="464137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__  __  __  </a:t>
            </a:r>
            <a:r>
              <a:rPr lang="cs-CZ" sz="3200" dirty="0" smtClean="0">
                <a:solidFill>
                  <a:srgbClr val="FF0000"/>
                </a:solidFill>
              </a:rPr>
              <a:t>__  </a:t>
            </a:r>
            <a:r>
              <a:rPr lang="cs-CZ" sz="3200" dirty="0" smtClean="0"/>
              <a:t>__</a:t>
            </a:r>
          </a:p>
          <a:p>
            <a:r>
              <a:rPr lang="cs-CZ" sz="3200" dirty="0" smtClean="0"/>
              <a:t>__  __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>  __  __</a:t>
            </a:r>
          </a:p>
          <a:p>
            <a:r>
              <a:rPr lang="cs-CZ" sz="3200" dirty="0" smtClean="0"/>
              <a:t>__  __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>  __  __</a:t>
            </a:r>
          </a:p>
          <a:p>
            <a:r>
              <a:rPr lang="cs-CZ" sz="3200" dirty="0" smtClean="0"/>
              <a:t>__  __  __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</a:p>
          <a:p>
            <a:r>
              <a:rPr lang="cs-CZ" sz="3200" dirty="0" smtClean="0"/>
              <a:t>__  </a:t>
            </a:r>
            <a:r>
              <a:rPr lang="cs-CZ" sz="3200" dirty="0" smtClean="0">
                <a:solidFill>
                  <a:srgbClr val="FF0000"/>
                </a:solidFill>
              </a:rPr>
              <a:t>__ </a:t>
            </a:r>
            <a:r>
              <a:rPr lang="cs-CZ" sz="3200" dirty="0" smtClean="0"/>
              <a:t> __  __</a:t>
            </a:r>
          </a:p>
          <a:p>
            <a:r>
              <a:rPr lang="cs-CZ" sz="3200" dirty="0" smtClean="0"/>
              <a:t>__  __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>  __</a:t>
            </a:r>
          </a:p>
          <a:p>
            <a:r>
              <a:rPr lang="cs-CZ" sz="3200" dirty="0" smtClean="0"/>
              <a:t>__  __  </a:t>
            </a:r>
            <a:r>
              <a:rPr lang="cs-CZ" sz="3200" dirty="0" smtClean="0">
                <a:solidFill>
                  <a:srgbClr val="FF0000"/>
                </a:solidFill>
              </a:rPr>
              <a:t>__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12287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Nadepiš slovo, které Ti vyšlo v tajence. </a:t>
            </a:r>
            <a:br>
              <a:rPr lang="cs-CZ" sz="2400" dirty="0" smtClean="0"/>
            </a:br>
            <a:r>
              <a:rPr lang="cs-CZ" sz="2400" dirty="0" smtClean="0"/>
              <a:t>Z písmen tohoto slova vytvářej a piš slova, která znáš.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565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„PŘEKLAD“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Toto je Pavel. Pavel je chlapec. Má deset (let). Je Čech.</a:t>
            </a:r>
          </a:p>
          <a:p>
            <a:pPr marL="0" indent="0">
              <a:buNone/>
            </a:pPr>
            <a:r>
              <a:rPr lang="cs-CZ" sz="2400" dirty="0" smtClean="0"/>
              <a:t>Pavel má malou sestru Lucku. Má dva roky.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TABULKA: Paul, he, ten, Czech, </a:t>
            </a:r>
            <a:r>
              <a:rPr lang="cs-CZ" sz="2400" dirty="0" err="1" smtClean="0"/>
              <a:t>sister</a:t>
            </a:r>
            <a:r>
              <a:rPr lang="cs-CZ" sz="2400" dirty="0" smtClean="0"/>
              <a:t>, Lucy - </a:t>
            </a:r>
            <a:r>
              <a:rPr lang="cs-CZ" sz="2400" dirty="0" err="1" smtClean="0"/>
              <a:t>two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328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4038600" cy="564949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„TAJENKA“ …    </a:t>
            </a:r>
            <a:r>
              <a:rPr lang="cs-CZ" sz="2400" dirty="0" smtClean="0">
                <a:solidFill>
                  <a:srgbClr val="FF0000"/>
                </a:solidFill>
              </a:rPr>
              <a:t>READING </a:t>
            </a:r>
            <a:r>
              <a:rPr lang="cs-CZ" sz="2400" dirty="0" smtClean="0"/>
              <a:t>(čtení)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KRÁTKÝ - SHO</a:t>
            </a:r>
            <a:r>
              <a:rPr lang="cs-CZ" sz="24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T</a:t>
            </a:r>
            <a:endParaRPr lang="cs-CZ" sz="2400" dirty="0"/>
          </a:p>
          <a:p>
            <a:r>
              <a:rPr lang="cs-CZ" sz="2400" dirty="0" smtClean="0"/>
              <a:t>SLADKÁ - SW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ET</a:t>
            </a:r>
            <a:endParaRPr lang="cs-CZ" sz="2400" dirty="0"/>
          </a:p>
          <a:p>
            <a:r>
              <a:rPr lang="cs-CZ" sz="2400" dirty="0" smtClean="0"/>
              <a:t>MALÝ - SM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LL</a:t>
            </a:r>
            <a:endParaRPr lang="cs-CZ" sz="2400" dirty="0"/>
          </a:p>
          <a:p>
            <a:r>
              <a:rPr lang="cs-CZ" sz="2400" dirty="0" smtClean="0"/>
              <a:t>DOBRÁ - GOO</a:t>
            </a:r>
            <a:r>
              <a:rPr lang="cs-CZ" sz="2400" dirty="0" smtClean="0">
                <a:solidFill>
                  <a:srgbClr val="FF0000"/>
                </a:solidFill>
              </a:rPr>
              <a:t>D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HEZKÉ - N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CE</a:t>
            </a:r>
            <a:endParaRPr lang="cs-CZ" sz="2400" dirty="0"/>
          </a:p>
          <a:p>
            <a:r>
              <a:rPr lang="cs-CZ" sz="2400" dirty="0" smtClean="0"/>
              <a:t>DLOUHÉ - LO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G</a:t>
            </a:r>
            <a:endParaRPr lang="cs-CZ" sz="2400" dirty="0"/>
          </a:p>
          <a:p>
            <a:r>
              <a:rPr lang="cs-CZ" sz="2400" dirty="0" smtClean="0"/>
              <a:t>VELKÁ - BI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8024" y="2420888"/>
            <a:ext cx="3898776" cy="3705275"/>
          </a:xfrm>
        </p:spPr>
        <p:txBody>
          <a:bodyPr/>
          <a:lstStyle/>
          <a:p>
            <a:r>
              <a:rPr lang="cs-CZ" dirty="0" smtClean="0"/>
              <a:t>R E A D I N G</a:t>
            </a:r>
          </a:p>
          <a:p>
            <a:pPr marL="0" indent="0">
              <a:buNone/>
            </a:pPr>
            <a:r>
              <a:rPr lang="cs-CZ" sz="1800" dirty="0" smtClean="0"/>
              <a:t>- END, AND, IN, READ,  RED, DEAR,…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839832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216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ZŠP a ZŠS Uherský Brod  projekt č. CZ.1.07/1.4.00/21.0961  Angličtina pro 2. stupeň Č. DUMu:  VY_22_INOVACE_31_Reading </vt:lpstr>
      <vt:lpstr>Anotace: Prezentace je určena k procvičení čtení a slovní zásoby                   „přídavná jména“.                  Je určena žákům 7. ročníku.                  VM byl vytvořen v červnu 2012.</vt:lpstr>
      <vt:lpstr> Text přečti a přelož. Doplň tabulku.</vt:lpstr>
      <vt:lpstr>Vylušti tajenku.</vt:lpstr>
      <vt:lpstr>Nadepiš slovo, které Ti vyšlo v tajence.  Z písmen tohoto slova vytvářej a piš slova, která znáš.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VY_22_INOVACE_31_Reading</dc:title>
  <dc:creator>PC-1SLG</dc:creator>
  <cp:lastModifiedBy>PC-1SLG</cp:lastModifiedBy>
  <cp:revision>8</cp:revision>
  <dcterms:created xsi:type="dcterms:W3CDTF">2012-06-11T19:23:17Z</dcterms:created>
  <dcterms:modified xsi:type="dcterms:W3CDTF">2012-06-22T02:50:23Z</dcterms:modified>
</cp:coreProperties>
</file>