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9" r:id="rId3"/>
    <p:sldId id="257" r:id="rId4"/>
    <p:sldId id="260" r:id="rId5"/>
    <p:sldId id="262" r:id="rId6"/>
    <p:sldId id="258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861047"/>
            <a:ext cx="8280920" cy="2520281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700" dirty="0"/>
              <a:t>ZŠP a ZŠS Uherský Brod</a:t>
            </a:r>
            <a:br>
              <a:rPr lang="cs-CZ" sz="2700" dirty="0"/>
            </a:br>
            <a:r>
              <a:rPr lang="cs-CZ" sz="2700" dirty="0"/>
              <a:t> projekt č. CZ.1.07/1.4.00/21.0961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sz="2700" dirty="0"/>
              <a:t>Angličtina pro 2. stupeň</a:t>
            </a:r>
            <a:br>
              <a:rPr lang="cs-CZ" sz="2700" dirty="0"/>
            </a:br>
            <a:r>
              <a:rPr lang="cs-CZ" sz="2700" dirty="0"/>
              <a:t>Č. </a:t>
            </a:r>
            <a:r>
              <a:rPr lang="cs-CZ" sz="2700" dirty="0" err="1"/>
              <a:t>DUMu</a:t>
            </a:r>
            <a:r>
              <a:rPr lang="cs-CZ" sz="2700" dirty="0"/>
              <a:t>:  </a:t>
            </a:r>
            <a:r>
              <a:rPr lang="cs-CZ" sz="2700" dirty="0" smtClean="0"/>
              <a:t>VY_22_INOVACE_34_Přítomný prostý - cvičení</a:t>
            </a: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/>
              <a:t>Autor: </a:t>
            </a:r>
            <a:r>
              <a:rPr lang="cs-CZ" dirty="0" smtClean="0"/>
              <a:t>Mgr. Renata </a:t>
            </a:r>
            <a:r>
              <a:rPr lang="cs-CZ" dirty="0" err="1"/>
              <a:t>Václavíčková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554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512" y="476673"/>
            <a:ext cx="8640960" cy="129614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Anotace: Prezentace slouží k procvičení dané gramatiky.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Je určena žákům 9. ročníku.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VM byl vytvořen v červnu 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22173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5"/>
            <a:ext cx="7834064" cy="5760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Vytvoř odpověď na otázku. Ústně přelož.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4968593"/>
          </a:xfrm>
        </p:spPr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?  YES, _______________.</a:t>
            </a:r>
          </a:p>
          <a:p>
            <a:endParaRPr lang="cs-CZ" dirty="0"/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r>
              <a:rPr lang="cs-CZ" dirty="0" smtClean="0"/>
              <a:t>?  YES, ________________.</a:t>
            </a:r>
          </a:p>
          <a:p>
            <a:endParaRPr lang="cs-CZ" dirty="0"/>
          </a:p>
          <a:p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go to </a:t>
            </a:r>
            <a:r>
              <a:rPr lang="cs-CZ" dirty="0" err="1" smtClean="0"/>
              <a:t>school</a:t>
            </a:r>
            <a:r>
              <a:rPr lang="cs-CZ" dirty="0" smtClean="0"/>
              <a:t>?  NO, _________________.</a:t>
            </a:r>
          </a:p>
          <a:p>
            <a:endParaRPr lang="cs-CZ" dirty="0"/>
          </a:p>
          <a:p>
            <a:r>
              <a:rPr lang="cs-CZ" dirty="0" err="1" smtClean="0"/>
              <a:t>Does</a:t>
            </a:r>
            <a:r>
              <a:rPr lang="cs-CZ" dirty="0" smtClean="0"/>
              <a:t> he run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?  NO, _________________.</a:t>
            </a:r>
          </a:p>
          <a:p>
            <a:endParaRPr lang="cs-CZ" dirty="0"/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? YES, _______________.</a:t>
            </a:r>
          </a:p>
          <a:p>
            <a:endParaRPr lang="cs-CZ" dirty="0"/>
          </a:p>
          <a:p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open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?  NO, ________________.</a:t>
            </a:r>
          </a:p>
          <a:p>
            <a:endParaRPr lang="cs-CZ" dirty="0"/>
          </a:p>
          <a:p>
            <a:r>
              <a:rPr lang="cs-CZ" dirty="0" smtClean="0"/>
              <a:t>Do I </a:t>
            </a:r>
            <a:r>
              <a:rPr lang="cs-CZ" dirty="0" err="1" smtClean="0"/>
              <a:t>try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YES, _______________.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8729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9"/>
            <a:ext cx="8208912" cy="50405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Ze zadaných slov vytvoř otázku. Přelož.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08912" cy="532863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SHE / EVERY DAY / DOES / WATCH TV ?</a:t>
            </a:r>
          </a:p>
          <a:p>
            <a:pPr marL="45720" indent="0">
              <a:buNone/>
            </a:pPr>
            <a:r>
              <a:rPr lang="cs-CZ" dirty="0" smtClean="0"/>
              <a:t>_____________________________________________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 smtClean="0"/>
              <a:t>GO / DO / BY BUS / YOU ?</a:t>
            </a:r>
          </a:p>
          <a:p>
            <a:pPr marL="45720" indent="0">
              <a:buNone/>
            </a:pPr>
            <a:r>
              <a:rPr lang="cs-CZ" dirty="0" smtClean="0"/>
              <a:t>______________________________________________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 smtClean="0"/>
              <a:t>HE / AT THE BUS STOP /  STAND / DOES ?</a:t>
            </a:r>
          </a:p>
          <a:p>
            <a:pPr marL="45720" indent="0">
              <a:buNone/>
            </a:pPr>
            <a:r>
              <a:rPr lang="cs-CZ" dirty="0" smtClean="0"/>
              <a:t>______________________________________________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 smtClean="0"/>
              <a:t>DO / IN AMERICA / THEY / LIVE  ?</a:t>
            </a:r>
          </a:p>
          <a:p>
            <a:pPr marL="45720" indent="0">
              <a:buNone/>
            </a:pPr>
            <a:r>
              <a:rPr lang="cs-CZ" dirty="0" smtClean="0"/>
              <a:t>______________________________________________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 smtClean="0"/>
              <a:t>WE / SKI / DO / IN WINTER?</a:t>
            </a:r>
          </a:p>
          <a:p>
            <a:pPr marL="45720" indent="0">
              <a:buNone/>
            </a:pPr>
            <a:r>
              <a:rPr lang="cs-CZ" dirty="0" smtClean="0"/>
              <a:t>______________________________________________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52622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9"/>
            <a:ext cx="8208912" cy="432047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Vytvoř otázku. (DO / DOES)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08912" cy="5184617"/>
          </a:xfrm>
        </p:spPr>
        <p:txBody>
          <a:bodyPr>
            <a:normAutofit fontScale="70000" lnSpcReduction="20000"/>
          </a:bodyPr>
          <a:lstStyle/>
          <a:p>
            <a:r>
              <a:rPr lang="cs-CZ" sz="2400" dirty="0" smtClean="0"/>
              <a:t>HE PLAYS TABLE TENNIS.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__________________________________________________________</a:t>
            </a:r>
          </a:p>
          <a:p>
            <a:pPr marL="45720" indent="0">
              <a:buNone/>
            </a:pPr>
            <a:endParaRPr lang="cs-CZ" sz="2400" dirty="0" smtClean="0"/>
          </a:p>
          <a:p>
            <a:r>
              <a:rPr lang="cs-CZ" sz="2400" dirty="0" smtClean="0"/>
              <a:t>I READ MAGAZINES.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__________________________________________________________</a:t>
            </a:r>
          </a:p>
          <a:p>
            <a:pPr marL="45720" indent="0">
              <a:buNone/>
            </a:pPr>
            <a:endParaRPr lang="cs-CZ" sz="2400" dirty="0" smtClean="0"/>
          </a:p>
          <a:p>
            <a:r>
              <a:rPr lang="cs-CZ" sz="2400" dirty="0" smtClean="0"/>
              <a:t>SHE WORKS IN LONDON.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__________________________________________________________</a:t>
            </a:r>
          </a:p>
          <a:p>
            <a:pPr marL="45720" indent="0">
              <a:buNone/>
            </a:pPr>
            <a:endParaRPr lang="cs-CZ" sz="2400" dirty="0" smtClean="0"/>
          </a:p>
          <a:p>
            <a:r>
              <a:rPr lang="cs-CZ" sz="2400" dirty="0" smtClean="0"/>
              <a:t>WE SLEEP IN THE BEDROOM.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__________________________________________________________</a:t>
            </a:r>
          </a:p>
          <a:p>
            <a:pPr marL="45720" indent="0">
              <a:buNone/>
            </a:pPr>
            <a:endParaRPr lang="cs-CZ" sz="2400" dirty="0" smtClean="0"/>
          </a:p>
          <a:p>
            <a:r>
              <a:rPr lang="cs-CZ" sz="2400" dirty="0" smtClean="0"/>
              <a:t>THEY LOVE MUSIC.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__________________________________________________________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99692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3"/>
            <a:ext cx="8352928" cy="43204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7834064" cy="511260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YES, YOU DO. / YES, I DO. / YES, WE DO.</a:t>
            </a:r>
          </a:p>
          <a:p>
            <a:r>
              <a:rPr lang="cs-CZ" dirty="0" smtClean="0"/>
              <a:t>YES, SHE DOES.</a:t>
            </a:r>
          </a:p>
          <a:p>
            <a:r>
              <a:rPr lang="cs-CZ" dirty="0" smtClean="0"/>
              <a:t>NO, WE DON‘T. / NO, YOU DON‘T.</a:t>
            </a:r>
          </a:p>
          <a:p>
            <a:r>
              <a:rPr lang="cs-CZ" dirty="0" smtClean="0"/>
              <a:t>NO, HE DOESN‘T.</a:t>
            </a:r>
          </a:p>
          <a:p>
            <a:r>
              <a:rPr lang="cs-CZ" dirty="0" smtClean="0"/>
              <a:t>YES, IT DOES.</a:t>
            </a:r>
          </a:p>
          <a:p>
            <a:r>
              <a:rPr lang="cs-CZ" dirty="0" smtClean="0"/>
              <a:t>NO, THEY DON‘T.</a:t>
            </a:r>
          </a:p>
          <a:p>
            <a:r>
              <a:rPr lang="cs-CZ" dirty="0" smtClean="0"/>
              <a:t>YES, I DO. / YES, YOU DO.</a:t>
            </a:r>
          </a:p>
          <a:p>
            <a:pPr marL="45720" indent="0">
              <a:buNone/>
            </a:pPr>
            <a:r>
              <a:rPr lang="cs-CZ" dirty="0" smtClean="0"/>
              <a:t>-----------------------------------------------------------------------------------------</a:t>
            </a:r>
          </a:p>
          <a:p>
            <a:pPr marL="45720" indent="0">
              <a:buNone/>
            </a:pPr>
            <a:r>
              <a:rPr lang="cs-CZ" dirty="0" smtClean="0"/>
              <a:t>Chodíš (chodíte) do kina?</a:t>
            </a:r>
          </a:p>
          <a:p>
            <a:pPr marL="45720" indent="0">
              <a:buNone/>
            </a:pPr>
            <a:r>
              <a:rPr lang="cs-CZ" dirty="0" smtClean="0"/>
              <a:t>Má ráda zvířata?</a:t>
            </a:r>
          </a:p>
          <a:p>
            <a:pPr marL="45720" indent="0">
              <a:buNone/>
            </a:pPr>
            <a:r>
              <a:rPr lang="cs-CZ" dirty="0" smtClean="0"/>
              <a:t>Chodíme do školy?</a:t>
            </a:r>
          </a:p>
          <a:p>
            <a:pPr marL="45720" indent="0">
              <a:buNone/>
            </a:pPr>
            <a:r>
              <a:rPr lang="cs-CZ" smtClean="0"/>
              <a:t>Běhá každý den?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Funguje to?</a:t>
            </a:r>
          </a:p>
          <a:p>
            <a:pPr marL="45720" indent="0">
              <a:buNone/>
            </a:pPr>
            <a:r>
              <a:rPr lang="cs-CZ" dirty="0" smtClean="0"/>
              <a:t>Otevírají každý den?</a:t>
            </a:r>
          </a:p>
          <a:p>
            <a:pPr marL="45720" indent="0">
              <a:buNone/>
            </a:pPr>
            <a:r>
              <a:rPr lang="cs-CZ" dirty="0" smtClean="0"/>
              <a:t>Zkouším to?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4319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04665"/>
            <a:ext cx="7690048" cy="5904696"/>
          </a:xfrm>
        </p:spPr>
        <p:txBody>
          <a:bodyPr/>
          <a:lstStyle/>
          <a:p>
            <a:pPr marL="45720" indent="0">
              <a:buNone/>
            </a:pPr>
            <a:r>
              <a:rPr lang="cs-CZ" dirty="0"/>
              <a:t>SHE / EVERY DAY / DOES / WATCH TV ?</a:t>
            </a:r>
          </a:p>
          <a:p>
            <a:pPr marL="4572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DOES SHE WATCH TV EVERY DAY?</a:t>
            </a:r>
            <a:endParaRPr lang="cs-CZ" i="1" dirty="0">
              <a:solidFill>
                <a:srgbClr val="FF0000"/>
              </a:solidFill>
            </a:endParaRPr>
          </a:p>
          <a:p>
            <a:pPr marL="45720" indent="0">
              <a:buNone/>
            </a:pPr>
            <a:endParaRPr lang="cs-CZ" i="1" dirty="0"/>
          </a:p>
          <a:p>
            <a:pPr marL="45720" indent="0">
              <a:buNone/>
            </a:pPr>
            <a:r>
              <a:rPr lang="cs-CZ" dirty="0"/>
              <a:t>GO / DO / BY BUS / YOU ?</a:t>
            </a:r>
          </a:p>
          <a:p>
            <a:pPr marL="4572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DO YOU GO BY BUS?</a:t>
            </a:r>
            <a:endParaRPr lang="cs-CZ" i="1" dirty="0">
              <a:solidFill>
                <a:srgbClr val="FF0000"/>
              </a:solidFill>
            </a:endParaRP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/>
              <a:t>HE / AT THE BUS STOP /  STAND / DOES ?</a:t>
            </a:r>
          </a:p>
          <a:p>
            <a:pPr marL="4572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DOES HE STAND AT THE BUS STOP?</a:t>
            </a:r>
            <a:endParaRPr lang="cs-CZ" i="1" dirty="0">
              <a:solidFill>
                <a:srgbClr val="FF0000"/>
              </a:solidFill>
            </a:endParaRP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/>
              <a:t>DO / IN AMERICA  / THEY / LIVE  ?</a:t>
            </a:r>
          </a:p>
          <a:p>
            <a:pPr marL="4572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DO THEY LIVE IN AMERICA?</a:t>
            </a:r>
            <a:endParaRPr lang="cs-CZ" i="1" dirty="0">
              <a:solidFill>
                <a:srgbClr val="FF0000"/>
              </a:solidFill>
            </a:endParaRP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/>
              <a:t>WE / SKI / DO / IN WINTER?</a:t>
            </a:r>
          </a:p>
          <a:p>
            <a:pPr marL="45720" indent="0">
              <a:buNone/>
            </a:pPr>
            <a:r>
              <a:rPr lang="cs-CZ" i="1" dirty="0" smtClean="0">
                <a:solidFill>
                  <a:srgbClr val="FF0000"/>
                </a:solidFill>
              </a:rPr>
              <a:t>DO WE SKI IN WINTER?</a:t>
            </a:r>
            <a:endParaRPr lang="cs-CZ" i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0687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7"/>
            <a:ext cx="8424936" cy="5616664"/>
          </a:xfrm>
        </p:spPr>
        <p:txBody>
          <a:bodyPr/>
          <a:lstStyle/>
          <a:p>
            <a:r>
              <a:rPr lang="cs-CZ" dirty="0"/>
              <a:t>HE PLAYS TABLE TENNIS</a:t>
            </a:r>
            <a:r>
              <a:rPr lang="cs-CZ" dirty="0" smtClean="0"/>
              <a:t>. </a:t>
            </a:r>
            <a:r>
              <a:rPr lang="cs-CZ" i="1" dirty="0">
                <a:solidFill>
                  <a:srgbClr val="FF0000"/>
                </a:solidFill>
              </a:rPr>
              <a:t>DOES HE PLAY </a:t>
            </a:r>
            <a:r>
              <a:rPr lang="cs-CZ" i="1" dirty="0" smtClean="0">
                <a:solidFill>
                  <a:srgbClr val="FF0000"/>
                </a:solidFill>
              </a:rPr>
              <a:t>TABLE TENNIS?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dirty="0"/>
              <a:t>I READ MAGAZINES</a:t>
            </a:r>
            <a:r>
              <a:rPr lang="cs-CZ" dirty="0" smtClean="0"/>
              <a:t>.  </a:t>
            </a:r>
            <a:r>
              <a:rPr lang="cs-CZ" i="1" dirty="0" smtClean="0">
                <a:solidFill>
                  <a:srgbClr val="FF0000"/>
                </a:solidFill>
              </a:rPr>
              <a:t>DO I / YOU  READ  MAGAZINES?</a:t>
            </a:r>
          </a:p>
          <a:p>
            <a:pPr marL="45720" indent="0">
              <a:buNone/>
            </a:pPr>
            <a:endParaRPr lang="cs-CZ" i="1" dirty="0">
              <a:solidFill>
                <a:srgbClr val="FF0000"/>
              </a:solidFill>
            </a:endParaRPr>
          </a:p>
          <a:p>
            <a:r>
              <a:rPr lang="cs-CZ" dirty="0"/>
              <a:t>SHE WORKS IN LONDON</a:t>
            </a:r>
            <a:r>
              <a:rPr lang="cs-CZ" dirty="0" smtClean="0"/>
              <a:t>.  </a:t>
            </a:r>
            <a:r>
              <a:rPr lang="cs-CZ" i="1" dirty="0" smtClean="0">
                <a:solidFill>
                  <a:srgbClr val="FF0000"/>
                </a:solidFill>
              </a:rPr>
              <a:t>DOES SHE WORK IN LONDON?</a:t>
            </a:r>
          </a:p>
          <a:p>
            <a:pPr marL="45720" indent="0">
              <a:buNone/>
            </a:pPr>
            <a:endParaRPr lang="cs-CZ" i="1" dirty="0">
              <a:solidFill>
                <a:srgbClr val="FF0000"/>
              </a:solidFill>
            </a:endParaRPr>
          </a:p>
          <a:p>
            <a:r>
              <a:rPr lang="cs-CZ" dirty="0"/>
              <a:t>WE SLEEP IN THE </a:t>
            </a:r>
            <a:r>
              <a:rPr lang="cs-CZ" dirty="0" smtClean="0"/>
              <a:t>BEDROOM. </a:t>
            </a:r>
            <a:r>
              <a:rPr lang="cs-CZ" i="1" dirty="0" smtClean="0">
                <a:solidFill>
                  <a:srgbClr val="FF0000"/>
                </a:solidFill>
              </a:rPr>
              <a:t>DO WE SLEEP IN THE BEDROOM?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dirty="0"/>
              <a:t>THEY LOVE </a:t>
            </a:r>
            <a:r>
              <a:rPr lang="cs-CZ" dirty="0" smtClean="0"/>
              <a:t>MUSIC. </a:t>
            </a:r>
            <a:r>
              <a:rPr lang="cs-CZ" i="1" dirty="0" smtClean="0">
                <a:solidFill>
                  <a:srgbClr val="FF0000"/>
                </a:solidFill>
              </a:rPr>
              <a:t>DO THEY LOVE MUSIC?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5491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140</TotalTime>
  <Words>412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Prostor</vt:lpstr>
      <vt:lpstr>ZŠP a ZŠS Uherský Brod  projekt č. CZ.1.07/1.4.00/21.0961  Angličtina pro 2. stupeň Č. DUMu:  VY_22_INOVACE_34_Přítomný prostý - cvičení   </vt:lpstr>
      <vt:lpstr>Anotace: Prezentace slouží k procvičení dané gramatiky.                Je určena žákům 9. ročníku.                VM byl vytvořen v červnu 2012.</vt:lpstr>
      <vt:lpstr>Vytvoř odpověď na otázku. Ústně přelož.</vt:lpstr>
      <vt:lpstr>Ze zadaných slov vytvoř otázku. Přelož.</vt:lpstr>
      <vt:lpstr>Vytvoř otázku. (DO / DOES)</vt:lpstr>
      <vt:lpstr>ŘEŠENÍ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Angličtina pro 2. stupeň Č. DUMu:  VY_22_INOVACE_34_Přítomný prostý - cvičení</dc:title>
  <dc:creator>PC-1SLG</dc:creator>
  <cp:lastModifiedBy>PC-1SLG</cp:lastModifiedBy>
  <cp:revision>9</cp:revision>
  <dcterms:created xsi:type="dcterms:W3CDTF">2012-06-17T15:14:36Z</dcterms:created>
  <dcterms:modified xsi:type="dcterms:W3CDTF">2012-06-22T03:05:36Z</dcterms:modified>
</cp:coreProperties>
</file>