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56" r:id="rId4"/>
    <p:sldId id="260" r:id="rId5"/>
    <p:sldId id="263" r:id="rId6"/>
    <p:sldId id="262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50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406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049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397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105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590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65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84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2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548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573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695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780928"/>
            <a:ext cx="7772400" cy="1944216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ZŠP a ZŠS Uherský Brod</a:t>
            </a:r>
            <a:br>
              <a:rPr lang="cs-CZ" sz="2400" b="1" dirty="0" smtClean="0"/>
            </a:br>
            <a:r>
              <a:rPr lang="cs-CZ" sz="2400" b="1" dirty="0" smtClean="0"/>
              <a:t> projekt č. CZ.1.07/1.4.00/21.0961</a:t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Angličtina pro 2. stupeň</a:t>
            </a:r>
            <a:br>
              <a:rPr lang="cs-CZ" sz="2400" b="1" dirty="0" smtClean="0"/>
            </a:br>
            <a:r>
              <a:rPr lang="cs-CZ" sz="2000" b="1" dirty="0" smtClean="0"/>
              <a:t>Č. </a:t>
            </a:r>
            <a:r>
              <a:rPr lang="cs-CZ" sz="2000" b="1" dirty="0" err="1" smtClean="0"/>
              <a:t>DUMu</a:t>
            </a:r>
            <a:r>
              <a:rPr lang="cs-CZ" sz="2000" b="1" dirty="0" smtClean="0"/>
              <a:t>:  VY_22_INOVACE_35_Procvičování slovní zásoby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69763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Autor: </a:t>
            </a:r>
            <a:r>
              <a:rPr lang="cs-CZ" sz="2400" dirty="0" smtClean="0">
                <a:solidFill>
                  <a:schemeClr val="tx1"/>
                </a:solidFill>
              </a:rPr>
              <a:t>Mgr. Renata </a:t>
            </a:r>
            <a:r>
              <a:rPr lang="cs-CZ" sz="2400" dirty="0" err="1" smtClean="0">
                <a:solidFill>
                  <a:schemeClr val="tx1"/>
                </a:solidFill>
              </a:rPr>
              <a:t>Václavíčková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179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Anotace: Prezentace slouží k procvičení slovní </a:t>
            </a:r>
            <a:r>
              <a:rPr lang="cs-CZ" sz="2400" dirty="0" smtClean="0"/>
              <a:t>zásoby.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Je určena žákům 8.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byl vytvořen v červnu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1124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i="1" dirty="0" smtClean="0"/>
              <a:t>Pracuj podle následujících pokynů.</a:t>
            </a:r>
            <a:br>
              <a:rPr lang="cs-CZ" sz="2000" i="1" dirty="0" smtClean="0"/>
            </a:br>
            <a:r>
              <a:rPr lang="cs-CZ" sz="2000" i="1" dirty="0" smtClean="0"/>
              <a:t/>
            </a:r>
            <a:br>
              <a:rPr lang="cs-CZ" sz="2000" i="1" dirty="0" smtClean="0"/>
            </a:br>
            <a:r>
              <a:rPr lang="cs-CZ" sz="2000" dirty="0" smtClean="0"/>
              <a:t>1. Ve 3. řádku vyškrtej všechna slova, která obsahují „N“.</a:t>
            </a:r>
            <a:br>
              <a:rPr lang="cs-CZ" sz="2000" dirty="0" smtClean="0"/>
            </a:br>
            <a:r>
              <a:rPr lang="cs-CZ" sz="2000" dirty="0" smtClean="0"/>
              <a:t>2. Ve sloupcích C a F vyškrtej „barvy“.</a:t>
            </a:r>
            <a:br>
              <a:rPr lang="cs-CZ" sz="2000" dirty="0" smtClean="0"/>
            </a:br>
            <a:r>
              <a:rPr lang="cs-CZ" sz="2000" dirty="0" smtClean="0"/>
              <a:t>3. Vyškrtej názvy ročních období.</a:t>
            </a:r>
            <a:br>
              <a:rPr lang="cs-CZ" sz="2000" dirty="0" smtClean="0"/>
            </a:br>
            <a:r>
              <a:rPr lang="cs-CZ" sz="2000" dirty="0" smtClean="0"/>
              <a:t>4. V 1. a 5. řádku vyškrtej „měsíce“.</a:t>
            </a:r>
            <a:br>
              <a:rPr lang="cs-CZ" sz="2000" dirty="0" smtClean="0"/>
            </a:br>
            <a:r>
              <a:rPr lang="cs-CZ" sz="2000" dirty="0" smtClean="0"/>
              <a:t>5. Vyškrtej „jídlo“.</a:t>
            </a:r>
            <a:br>
              <a:rPr lang="cs-CZ" sz="2000" dirty="0" smtClean="0"/>
            </a:br>
            <a:r>
              <a:rPr lang="cs-CZ" sz="2000" dirty="0" smtClean="0"/>
              <a:t>6. Vyškrtej „členy rodiny“.</a:t>
            </a:r>
            <a:br>
              <a:rPr lang="cs-CZ" sz="2000" dirty="0" smtClean="0"/>
            </a:br>
            <a:r>
              <a:rPr lang="cs-CZ" sz="2000" dirty="0" smtClean="0"/>
              <a:t>7. Ve sloupci  B škrtni slovo, které obsahuje 3 stejné samohlásky.</a:t>
            </a:r>
            <a:br>
              <a:rPr lang="cs-CZ" sz="2000" dirty="0" smtClean="0"/>
            </a:br>
            <a:r>
              <a:rPr lang="cs-CZ" sz="2000" dirty="0" smtClean="0"/>
              <a:t>8. Ve sloupci D škrtni slovo, které obsahuje zdvojenou souhlásku.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395536" y="2852936"/>
            <a:ext cx="8229600" cy="373387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4513401"/>
              </p:ext>
            </p:extLst>
          </p:nvPr>
        </p:nvGraphicFramePr>
        <p:xfrm>
          <a:off x="251520" y="3284984"/>
          <a:ext cx="8424936" cy="2888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8930"/>
                <a:gridCol w="1265286"/>
                <a:gridCol w="1296144"/>
                <a:gridCol w="1296144"/>
                <a:gridCol w="1296144"/>
                <a:gridCol w="1296144"/>
                <a:gridCol w="1296144"/>
              </a:tblGrid>
              <a:tr h="3600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</a:tr>
              <a:tr h="50449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BUTTER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BOYS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NOVEMBER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SPRING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MARCH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AND</a:t>
                      </a:r>
                      <a:endParaRPr lang="cs-CZ" dirty="0"/>
                    </a:p>
                  </a:txBody>
                  <a:tcPr/>
                </a:tc>
              </a:tr>
              <a:tr h="50449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SUMMER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DECEMBER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BLUE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GIRLS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EGG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BLACK</a:t>
                      </a:r>
                      <a:endParaRPr lang="cs-CZ" dirty="0"/>
                    </a:p>
                  </a:txBody>
                  <a:tcPr/>
                </a:tc>
              </a:tr>
              <a:tr h="50449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HAVE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NIGHT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NOT</a:t>
                      </a:r>
                      <a:endParaRPr lang="cs-CZ" dirty="0"/>
                    </a:p>
                  </a:txBody>
                  <a:tcPr/>
                </a:tc>
              </a:tr>
              <a:tr h="50449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BREAD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YELLOW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WINTER</a:t>
                      </a:r>
                      <a:endParaRPr lang="cs-CZ" dirty="0"/>
                    </a:p>
                  </a:txBody>
                  <a:tcPr/>
                </a:tc>
              </a:tr>
              <a:tr h="50449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OCTOBER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HOLIDAY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WHITE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AUTUMN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FEBRUARY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PURPLE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8802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/>
              <a:t>S</a:t>
            </a:r>
            <a:r>
              <a:rPr lang="cs-CZ" sz="2400" dirty="0" smtClean="0"/>
              <a:t>lova opačného významu. Co k sobě patří?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SHORT</a:t>
            </a:r>
          </a:p>
          <a:p>
            <a:r>
              <a:rPr lang="cs-CZ" sz="4000" dirty="0" smtClean="0"/>
              <a:t>OLD</a:t>
            </a:r>
          </a:p>
          <a:p>
            <a:r>
              <a:rPr lang="cs-CZ" sz="4000" dirty="0" smtClean="0"/>
              <a:t>BIG</a:t>
            </a:r>
          </a:p>
          <a:p>
            <a:r>
              <a:rPr lang="cs-CZ" sz="4000" dirty="0" smtClean="0"/>
              <a:t>YOUNG</a:t>
            </a:r>
          </a:p>
          <a:p>
            <a:r>
              <a:rPr lang="cs-CZ" sz="4000" dirty="0" smtClean="0"/>
              <a:t>WHITE</a:t>
            </a:r>
          </a:p>
          <a:p>
            <a:r>
              <a:rPr lang="cs-CZ" sz="4000" dirty="0" smtClean="0"/>
              <a:t>HOT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BLACK</a:t>
            </a:r>
          </a:p>
          <a:p>
            <a:r>
              <a:rPr lang="cs-CZ" sz="4000" dirty="0" smtClean="0"/>
              <a:t>COLD</a:t>
            </a:r>
          </a:p>
          <a:p>
            <a:r>
              <a:rPr lang="cs-CZ" sz="4000" dirty="0" smtClean="0"/>
              <a:t>NEW</a:t>
            </a:r>
          </a:p>
          <a:p>
            <a:r>
              <a:rPr lang="cs-CZ" sz="4000" dirty="0" smtClean="0"/>
              <a:t>LONG</a:t>
            </a:r>
          </a:p>
          <a:p>
            <a:r>
              <a:rPr lang="cs-CZ" sz="4000" dirty="0" smtClean="0"/>
              <a:t>SMALL</a:t>
            </a:r>
          </a:p>
          <a:p>
            <a:r>
              <a:rPr lang="cs-CZ" sz="4000" dirty="0" smtClean="0"/>
              <a:t>OLD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37884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Doplň podle smyslu.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purple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pink.</a:t>
            </a:r>
          </a:p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green.</a:t>
            </a:r>
          </a:p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blue.</a:t>
            </a:r>
          </a:p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______________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2905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 tabulky vyluštíme: </a:t>
            </a:r>
            <a:r>
              <a:rPr lang="cs-CZ" sz="2400" i="1" dirty="0" smtClean="0">
                <a:solidFill>
                  <a:srgbClr val="FF0000"/>
                </a:solidFill>
              </a:rPr>
              <a:t>BOYS AND GIRLS, HAVE A NICE HOLIDAY!</a:t>
            </a:r>
          </a:p>
          <a:p>
            <a:endParaRPr lang="cs-CZ" sz="2400" dirty="0"/>
          </a:p>
          <a:p>
            <a:r>
              <a:rPr lang="cs-CZ" sz="2400" dirty="0" smtClean="0"/>
              <a:t>SHORT – LONG (krátký – dlouhý)</a:t>
            </a:r>
          </a:p>
          <a:p>
            <a:r>
              <a:rPr lang="cs-CZ" sz="2400" dirty="0" smtClean="0"/>
              <a:t>OLD – NEW (starý – nový)</a:t>
            </a:r>
          </a:p>
          <a:p>
            <a:r>
              <a:rPr lang="cs-CZ" sz="2400" dirty="0" smtClean="0"/>
              <a:t>BIG – SMALL (velký – malý)</a:t>
            </a:r>
          </a:p>
          <a:p>
            <a:r>
              <a:rPr lang="cs-CZ" sz="2400" dirty="0" smtClean="0"/>
              <a:t>YOUNG – OLD (mladý – starý)</a:t>
            </a:r>
          </a:p>
          <a:p>
            <a:r>
              <a:rPr lang="cs-CZ" sz="2400" dirty="0" smtClean="0"/>
              <a:t>WHITE – BLACK (bílý – černý)</a:t>
            </a:r>
          </a:p>
          <a:p>
            <a:r>
              <a:rPr lang="cs-CZ" sz="2400" dirty="0" smtClean="0"/>
              <a:t>HOT – COLD (horký – studený)</a:t>
            </a:r>
          </a:p>
          <a:p>
            <a:pPr marL="0" indent="0">
              <a:buNone/>
            </a:pPr>
            <a:r>
              <a:rPr lang="cs-CZ" sz="2400" dirty="0" smtClean="0"/>
              <a:t> (…hot x </a:t>
            </a:r>
            <a:r>
              <a:rPr lang="cs-CZ" sz="2400" dirty="0" err="1" smtClean="0"/>
              <a:t>cold</a:t>
            </a:r>
            <a:r>
              <a:rPr lang="cs-CZ" sz="2400" dirty="0" smtClean="0"/>
              <a:t> </a:t>
            </a:r>
            <a:r>
              <a:rPr lang="cs-CZ" sz="2400" dirty="0" err="1" smtClean="0"/>
              <a:t>water</a:t>
            </a:r>
            <a:r>
              <a:rPr lang="cs-CZ" sz="2400" dirty="0" smtClean="0"/>
              <a:t>…)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2774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i="1" dirty="0" smtClean="0"/>
              <a:t>Možná řešení…</a:t>
            </a:r>
            <a:endParaRPr lang="cs-CZ" sz="2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A LEMON 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TOMATO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PLUM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purple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PIG </a:t>
            </a:r>
            <a:r>
              <a:rPr lang="cs-CZ" dirty="0" err="1" smtClean="0"/>
              <a:t>is</a:t>
            </a:r>
            <a:r>
              <a:rPr lang="cs-CZ" dirty="0" smtClean="0"/>
              <a:t> pink.</a:t>
            </a:r>
          </a:p>
          <a:p>
            <a:r>
              <a:rPr lang="cs-CZ" dirty="0" smtClean="0"/>
              <a:t>A FROG </a:t>
            </a:r>
            <a:r>
              <a:rPr lang="cs-CZ" dirty="0" err="1" smtClean="0"/>
              <a:t>is</a:t>
            </a:r>
            <a:r>
              <a:rPr lang="cs-CZ" dirty="0" smtClean="0"/>
              <a:t> green.</a:t>
            </a:r>
          </a:p>
          <a:p>
            <a:r>
              <a:rPr lang="cs-CZ" dirty="0" smtClean="0"/>
              <a:t>AN ELEPHANT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 smtClean="0"/>
              <a:t>.</a:t>
            </a:r>
          </a:p>
          <a:p>
            <a:r>
              <a:rPr lang="cs-CZ" dirty="0" smtClean="0"/>
              <a:t>WATER </a:t>
            </a:r>
            <a:r>
              <a:rPr lang="cs-CZ" dirty="0" err="1" smtClean="0"/>
              <a:t>is</a:t>
            </a:r>
            <a:r>
              <a:rPr lang="cs-CZ" dirty="0" smtClean="0"/>
              <a:t> blue.</a:t>
            </a:r>
          </a:p>
          <a:p>
            <a:r>
              <a:rPr lang="cs-CZ" dirty="0" smtClean="0"/>
              <a:t>MILK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BEAR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 ORANGE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74801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</TotalTime>
  <Words>251</Words>
  <Application>Microsoft Office PowerPoint</Application>
  <PresentationFormat>Předvádění na obrazovce (4:3)</PresentationFormat>
  <Paragraphs>93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ZŠP a ZŠS Uherský Brod  projekt č. CZ.1.07/1.4.00/21.0961  Angličtina pro 2. stupeň Č. DUMu:  VY_22_INOVACE_35_Procvičování slovní zásoby   </vt:lpstr>
      <vt:lpstr>Anotace: Prezentace slouží k procvičení slovní zásoby.                  Je určena žákům 8. ročníku.                  VM byl vytvořen v červnu 2012.</vt:lpstr>
      <vt:lpstr>Pracuj podle následujících pokynů.  1. Ve 3. řádku vyškrtej všechna slova, která obsahují „N“. 2. Ve sloupcích C a F vyškrtej „barvy“. 3. Vyškrtej názvy ročních období. 4. V 1. a 5. řádku vyškrtej „měsíce“. 5. Vyškrtej „jídlo“. 6. Vyškrtej „členy rodiny“. 7. Ve sloupci  B škrtni slovo, které obsahuje 3 stejné samohlásky. 8. Ve sloupci D škrtni slovo, které obsahuje zdvojenou souhlásku. </vt:lpstr>
      <vt:lpstr>Slova opačného významu. Co k sobě patří?</vt:lpstr>
      <vt:lpstr>Doplň podle smyslu.</vt:lpstr>
      <vt:lpstr>ŘEŠENÍ</vt:lpstr>
      <vt:lpstr>Možná řešení…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9</cp:revision>
  <dcterms:created xsi:type="dcterms:W3CDTF">2012-06-18T20:13:23Z</dcterms:created>
  <dcterms:modified xsi:type="dcterms:W3CDTF">2012-06-22T03:01:48Z</dcterms:modified>
</cp:coreProperties>
</file>