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73" r:id="rId2"/>
    <p:sldMasterId id="2147483685" r:id="rId3"/>
  </p:sldMasterIdLst>
  <p:notesMasterIdLst>
    <p:notesMasterId r:id="rId23"/>
  </p:notesMasterIdLst>
  <p:sldIdLst>
    <p:sldId id="273" r:id="rId4"/>
    <p:sldId id="256" r:id="rId5"/>
    <p:sldId id="265" r:id="rId6"/>
    <p:sldId id="257" r:id="rId7"/>
    <p:sldId id="258" r:id="rId8"/>
    <p:sldId id="267" r:id="rId9"/>
    <p:sldId id="259" r:id="rId10"/>
    <p:sldId id="268" r:id="rId11"/>
    <p:sldId id="260" r:id="rId12"/>
    <p:sldId id="269" r:id="rId13"/>
    <p:sldId id="261" r:id="rId14"/>
    <p:sldId id="262" r:id="rId15"/>
    <p:sldId id="270" r:id="rId16"/>
    <p:sldId id="263" r:id="rId17"/>
    <p:sldId id="272" r:id="rId18"/>
    <p:sldId id="264" r:id="rId19"/>
    <p:sldId id="271" r:id="rId20"/>
    <p:sldId id="266" r:id="rId21"/>
    <p:sldId id="274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9F560-78FF-4670-8EE0-5A8609728E7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D2685-E566-4C43-92D6-2A57400EB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384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>
                <a:gd name="T0" fmla="*/ 717 w 717"/>
                <a:gd name="T1" fmla="*/ 72 h 1690"/>
                <a:gd name="T2" fmla="*/ 717 w 717"/>
                <a:gd name="T3" fmla="*/ 0 h 1690"/>
                <a:gd name="T4" fmla="*/ 699 w 717"/>
                <a:gd name="T5" fmla="*/ 101 h 1690"/>
                <a:gd name="T6" fmla="*/ 675 w 717"/>
                <a:gd name="T7" fmla="*/ 209 h 1690"/>
                <a:gd name="T8" fmla="*/ 627 w 717"/>
                <a:gd name="T9" fmla="*/ 389 h 1690"/>
                <a:gd name="T10" fmla="*/ 574 w 717"/>
                <a:gd name="T11" fmla="*/ 569 h 1690"/>
                <a:gd name="T12" fmla="*/ 502 w 717"/>
                <a:gd name="T13" fmla="*/ 749 h 1690"/>
                <a:gd name="T14" fmla="*/ 424 w 717"/>
                <a:gd name="T15" fmla="*/ 935 h 1690"/>
                <a:gd name="T16" fmla="*/ 334 w 717"/>
                <a:gd name="T17" fmla="*/ 1121 h 1690"/>
                <a:gd name="T18" fmla="*/ 233 w 717"/>
                <a:gd name="T19" fmla="*/ 1312 h 1690"/>
                <a:gd name="T20" fmla="*/ 125 w 717"/>
                <a:gd name="T21" fmla="*/ 1498 h 1690"/>
                <a:gd name="T22" fmla="*/ 0 w 717"/>
                <a:gd name="T23" fmla="*/ 1690 h 1690"/>
                <a:gd name="T24" fmla="*/ 11 w 717"/>
                <a:gd name="T25" fmla="*/ 1690 h 1690"/>
                <a:gd name="T26" fmla="*/ 137 w 717"/>
                <a:gd name="T27" fmla="*/ 1498 h 1690"/>
                <a:gd name="T28" fmla="*/ 245 w 717"/>
                <a:gd name="T29" fmla="*/ 1312 h 1690"/>
                <a:gd name="T30" fmla="*/ 346 w 717"/>
                <a:gd name="T31" fmla="*/ 1121 h 1690"/>
                <a:gd name="T32" fmla="*/ 436 w 717"/>
                <a:gd name="T33" fmla="*/ 935 h 1690"/>
                <a:gd name="T34" fmla="*/ 514 w 717"/>
                <a:gd name="T35" fmla="*/ 749 h 1690"/>
                <a:gd name="T36" fmla="*/ 585 w 717"/>
                <a:gd name="T37" fmla="*/ 569 h 1690"/>
                <a:gd name="T38" fmla="*/ 639 w 717"/>
                <a:gd name="T39" fmla="*/ 389 h 1690"/>
                <a:gd name="T40" fmla="*/ 687 w 717"/>
                <a:gd name="T41" fmla="*/ 209 h 1690"/>
                <a:gd name="T42" fmla="*/ 705 w 717"/>
                <a:gd name="T43" fmla="*/ 143 h 1690"/>
                <a:gd name="T44" fmla="*/ 717 w 717"/>
                <a:gd name="T45" fmla="*/ 72 h 1690"/>
                <a:gd name="T46" fmla="*/ 717 w 717"/>
                <a:gd name="T47" fmla="*/ 72 h 16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>
                <a:gd name="T0" fmla="*/ 377 w 377"/>
                <a:gd name="T1" fmla="*/ 0 h 522"/>
                <a:gd name="T2" fmla="*/ 293 w 377"/>
                <a:gd name="T3" fmla="*/ 132 h 522"/>
                <a:gd name="T4" fmla="*/ 204 w 377"/>
                <a:gd name="T5" fmla="*/ 264 h 522"/>
                <a:gd name="T6" fmla="*/ 102 w 377"/>
                <a:gd name="T7" fmla="*/ 396 h 522"/>
                <a:gd name="T8" fmla="*/ 0 w 377"/>
                <a:gd name="T9" fmla="*/ 522 h 522"/>
                <a:gd name="T10" fmla="*/ 12 w 377"/>
                <a:gd name="T11" fmla="*/ 522 h 522"/>
                <a:gd name="T12" fmla="*/ 114 w 377"/>
                <a:gd name="T13" fmla="*/ 402 h 522"/>
                <a:gd name="T14" fmla="*/ 204 w 377"/>
                <a:gd name="T15" fmla="*/ 282 h 522"/>
                <a:gd name="T16" fmla="*/ 377 w 377"/>
                <a:gd name="T17" fmla="*/ 24 h 522"/>
                <a:gd name="T18" fmla="*/ 377 w 377"/>
                <a:gd name="T19" fmla="*/ 0 h 522"/>
                <a:gd name="T20" fmla="*/ 377 w 377"/>
                <a:gd name="T21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>
                <a:gd name="T0" fmla="*/ 0 w 84"/>
                <a:gd name="T1" fmla="*/ 102 h 102"/>
                <a:gd name="T2" fmla="*/ 18 w 84"/>
                <a:gd name="T3" fmla="*/ 102 h 102"/>
                <a:gd name="T4" fmla="*/ 48 w 84"/>
                <a:gd name="T5" fmla="*/ 60 h 102"/>
                <a:gd name="T6" fmla="*/ 84 w 84"/>
                <a:gd name="T7" fmla="*/ 24 h 102"/>
                <a:gd name="T8" fmla="*/ 84 w 84"/>
                <a:gd name="T9" fmla="*/ 0 h 102"/>
                <a:gd name="T10" fmla="*/ 42 w 84"/>
                <a:gd name="T11" fmla="*/ 54 h 102"/>
                <a:gd name="T12" fmla="*/ 0 w 84"/>
                <a:gd name="T13" fmla="*/ 102 h 102"/>
                <a:gd name="T14" fmla="*/ 0 w 84"/>
                <a:gd name="T15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>
                  <a:gd name="T0" fmla="*/ 0 w 72"/>
                  <a:gd name="T1" fmla="*/ 0 h 4316"/>
                  <a:gd name="T2" fmla="*/ 60 w 72"/>
                  <a:gd name="T3" fmla="*/ 4316 h 4316"/>
                  <a:gd name="T4" fmla="*/ 72 w 72"/>
                  <a:gd name="T5" fmla="*/ 4316 h 4316"/>
                  <a:gd name="T6" fmla="*/ 12 w 72"/>
                  <a:gd name="T7" fmla="*/ 0 h 4316"/>
                  <a:gd name="T8" fmla="*/ 0 w 72"/>
                  <a:gd name="T9" fmla="*/ 0 h 4316"/>
                  <a:gd name="T10" fmla="*/ 0 w 72"/>
                  <a:gd name="T1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>
                  <a:gd name="T0" fmla="*/ 24 w 174"/>
                  <a:gd name="T1" fmla="*/ 0 h 4316"/>
                  <a:gd name="T2" fmla="*/ 12 w 174"/>
                  <a:gd name="T3" fmla="*/ 0 h 4316"/>
                  <a:gd name="T4" fmla="*/ 42 w 174"/>
                  <a:gd name="T5" fmla="*/ 216 h 4316"/>
                  <a:gd name="T6" fmla="*/ 72 w 174"/>
                  <a:gd name="T7" fmla="*/ 444 h 4316"/>
                  <a:gd name="T8" fmla="*/ 96 w 174"/>
                  <a:gd name="T9" fmla="*/ 689 h 4316"/>
                  <a:gd name="T10" fmla="*/ 120 w 174"/>
                  <a:gd name="T11" fmla="*/ 947 h 4316"/>
                  <a:gd name="T12" fmla="*/ 132 w 174"/>
                  <a:gd name="T13" fmla="*/ 1211 h 4316"/>
                  <a:gd name="T14" fmla="*/ 150 w 174"/>
                  <a:gd name="T15" fmla="*/ 1487 h 4316"/>
                  <a:gd name="T16" fmla="*/ 156 w 174"/>
                  <a:gd name="T17" fmla="*/ 1768 h 4316"/>
                  <a:gd name="T18" fmla="*/ 162 w 174"/>
                  <a:gd name="T19" fmla="*/ 2062 h 4316"/>
                  <a:gd name="T20" fmla="*/ 156 w 174"/>
                  <a:gd name="T21" fmla="*/ 2644 h 4316"/>
                  <a:gd name="T22" fmla="*/ 126 w 174"/>
                  <a:gd name="T23" fmla="*/ 3225 h 4316"/>
                  <a:gd name="T24" fmla="*/ 108 w 174"/>
                  <a:gd name="T25" fmla="*/ 3507 h 4316"/>
                  <a:gd name="T26" fmla="*/ 78 w 174"/>
                  <a:gd name="T27" fmla="*/ 3788 h 4316"/>
                  <a:gd name="T28" fmla="*/ 42 w 174"/>
                  <a:gd name="T29" fmla="*/ 4058 h 4316"/>
                  <a:gd name="T30" fmla="*/ 0 w 174"/>
                  <a:gd name="T31" fmla="*/ 4316 h 4316"/>
                  <a:gd name="T32" fmla="*/ 12 w 174"/>
                  <a:gd name="T33" fmla="*/ 4316 h 4316"/>
                  <a:gd name="T34" fmla="*/ 54 w 174"/>
                  <a:gd name="T35" fmla="*/ 4058 h 4316"/>
                  <a:gd name="T36" fmla="*/ 90 w 174"/>
                  <a:gd name="T37" fmla="*/ 3782 h 4316"/>
                  <a:gd name="T38" fmla="*/ 120 w 174"/>
                  <a:gd name="T39" fmla="*/ 3507 h 4316"/>
                  <a:gd name="T40" fmla="*/ 138 w 174"/>
                  <a:gd name="T41" fmla="*/ 3219 h 4316"/>
                  <a:gd name="T42" fmla="*/ 168 w 174"/>
                  <a:gd name="T43" fmla="*/ 2638 h 4316"/>
                  <a:gd name="T44" fmla="*/ 174 w 174"/>
                  <a:gd name="T45" fmla="*/ 2056 h 4316"/>
                  <a:gd name="T46" fmla="*/ 168 w 174"/>
                  <a:gd name="T47" fmla="*/ 1768 h 4316"/>
                  <a:gd name="T48" fmla="*/ 162 w 174"/>
                  <a:gd name="T49" fmla="*/ 1487 h 4316"/>
                  <a:gd name="T50" fmla="*/ 144 w 174"/>
                  <a:gd name="T51" fmla="*/ 1211 h 4316"/>
                  <a:gd name="T52" fmla="*/ 132 w 174"/>
                  <a:gd name="T53" fmla="*/ 941 h 4316"/>
                  <a:gd name="T54" fmla="*/ 108 w 174"/>
                  <a:gd name="T55" fmla="*/ 689 h 4316"/>
                  <a:gd name="T56" fmla="*/ 84 w 174"/>
                  <a:gd name="T57" fmla="*/ 444 h 4316"/>
                  <a:gd name="T58" fmla="*/ 54 w 174"/>
                  <a:gd name="T59" fmla="*/ 216 h 4316"/>
                  <a:gd name="T60" fmla="*/ 24 w 174"/>
                  <a:gd name="T61" fmla="*/ 0 h 4316"/>
                  <a:gd name="T62" fmla="*/ 24 w 174"/>
                  <a:gd name="T63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>
                  <a:gd name="T0" fmla="*/ 329 w 335"/>
                  <a:gd name="T1" fmla="*/ 2014 h 4316"/>
                  <a:gd name="T2" fmla="*/ 317 w 335"/>
                  <a:gd name="T3" fmla="*/ 1726 h 4316"/>
                  <a:gd name="T4" fmla="*/ 293 w 335"/>
                  <a:gd name="T5" fmla="*/ 1445 h 4316"/>
                  <a:gd name="T6" fmla="*/ 263 w 335"/>
                  <a:gd name="T7" fmla="*/ 1175 h 4316"/>
                  <a:gd name="T8" fmla="*/ 228 w 335"/>
                  <a:gd name="T9" fmla="*/ 917 h 4316"/>
                  <a:gd name="T10" fmla="*/ 186 w 335"/>
                  <a:gd name="T11" fmla="*/ 665 h 4316"/>
                  <a:gd name="T12" fmla="*/ 132 w 335"/>
                  <a:gd name="T13" fmla="*/ 432 h 4316"/>
                  <a:gd name="T14" fmla="*/ 78 w 335"/>
                  <a:gd name="T15" fmla="*/ 204 h 4316"/>
                  <a:gd name="T16" fmla="*/ 12 w 335"/>
                  <a:gd name="T17" fmla="*/ 0 h 4316"/>
                  <a:gd name="T18" fmla="*/ 0 w 335"/>
                  <a:gd name="T19" fmla="*/ 0 h 4316"/>
                  <a:gd name="T20" fmla="*/ 66 w 335"/>
                  <a:gd name="T21" fmla="*/ 204 h 4316"/>
                  <a:gd name="T22" fmla="*/ 120 w 335"/>
                  <a:gd name="T23" fmla="*/ 432 h 4316"/>
                  <a:gd name="T24" fmla="*/ 174 w 335"/>
                  <a:gd name="T25" fmla="*/ 665 h 4316"/>
                  <a:gd name="T26" fmla="*/ 216 w 335"/>
                  <a:gd name="T27" fmla="*/ 917 h 4316"/>
                  <a:gd name="T28" fmla="*/ 251 w 335"/>
                  <a:gd name="T29" fmla="*/ 1175 h 4316"/>
                  <a:gd name="T30" fmla="*/ 281 w 335"/>
                  <a:gd name="T31" fmla="*/ 1445 h 4316"/>
                  <a:gd name="T32" fmla="*/ 305 w 335"/>
                  <a:gd name="T33" fmla="*/ 1726 h 4316"/>
                  <a:gd name="T34" fmla="*/ 317 w 335"/>
                  <a:gd name="T35" fmla="*/ 2014 h 4316"/>
                  <a:gd name="T36" fmla="*/ 323 w 335"/>
                  <a:gd name="T37" fmla="*/ 2314 h 4316"/>
                  <a:gd name="T38" fmla="*/ 317 w 335"/>
                  <a:gd name="T39" fmla="*/ 2608 h 4316"/>
                  <a:gd name="T40" fmla="*/ 305 w 335"/>
                  <a:gd name="T41" fmla="*/ 2907 h 4316"/>
                  <a:gd name="T42" fmla="*/ 281 w 335"/>
                  <a:gd name="T43" fmla="*/ 3201 h 4316"/>
                  <a:gd name="T44" fmla="*/ 257 w 335"/>
                  <a:gd name="T45" fmla="*/ 3489 h 4316"/>
                  <a:gd name="T46" fmla="*/ 216 w 335"/>
                  <a:gd name="T47" fmla="*/ 3777 h 4316"/>
                  <a:gd name="T48" fmla="*/ 174 w 335"/>
                  <a:gd name="T49" fmla="*/ 4052 h 4316"/>
                  <a:gd name="T50" fmla="*/ 120 w 335"/>
                  <a:gd name="T51" fmla="*/ 4316 h 4316"/>
                  <a:gd name="T52" fmla="*/ 132 w 335"/>
                  <a:gd name="T53" fmla="*/ 4316 h 4316"/>
                  <a:gd name="T54" fmla="*/ 186 w 335"/>
                  <a:gd name="T55" fmla="*/ 4052 h 4316"/>
                  <a:gd name="T56" fmla="*/ 228 w 335"/>
                  <a:gd name="T57" fmla="*/ 3777 h 4316"/>
                  <a:gd name="T58" fmla="*/ 269 w 335"/>
                  <a:gd name="T59" fmla="*/ 3489 h 4316"/>
                  <a:gd name="T60" fmla="*/ 293 w 335"/>
                  <a:gd name="T61" fmla="*/ 3201 h 4316"/>
                  <a:gd name="T62" fmla="*/ 317 w 335"/>
                  <a:gd name="T63" fmla="*/ 2907 h 4316"/>
                  <a:gd name="T64" fmla="*/ 329 w 335"/>
                  <a:gd name="T65" fmla="*/ 2608 h 4316"/>
                  <a:gd name="T66" fmla="*/ 335 w 335"/>
                  <a:gd name="T67" fmla="*/ 2314 h 4316"/>
                  <a:gd name="T68" fmla="*/ 329 w 335"/>
                  <a:gd name="T69" fmla="*/ 2014 h 4316"/>
                  <a:gd name="T70" fmla="*/ 329 w 335"/>
                  <a:gd name="T71" fmla="*/ 201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>
                  <a:gd name="T0" fmla="*/ 413 w 425"/>
                  <a:gd name="T1" fmla="*/ 1924 h 4316"/>
                  <a:gd name="T2" fmla="*/ 395 w 425"/>
                  <a:gd name="T3" fmla="*/ 1690 h 4316"/>
                  <a:gd name="T4" fmla="*/ 365 w 425"/>
                  <a:gd name="T5" fmla="*/ 1457 h 4316"/>
                  <a:gd name="T6" fmla="*/ 329 w 425"/>
                  <a:gd name="T7" fmla="*/ 1229 h 4316"/>
                  <a:gd name="T8" fmla="*/ 281 w 425"/>
                  <a:gd name="T9" fmla="*/ 1001 h 4316"/>
                  <a:gd name="T10" fmla="*/ 227 w 425"/>
                  <a:gd name="T11" fmla="*/ 761 h 4316"/>
                  <a:gd name="T12" fmla="*/ 162 w 425"/>
                  <a:gd name="T13" fmla="*/ 522 h 4316"/>
                  <a:gd name="T14" fmla="*/ 90 w 425"/>
                  <a:gd name="T15" fmla="*/ 270 h 4316"/>
                  <a:gd name="T16" fmla="*/ 12 w 425"/>
                  <a:gd name="T17" fmla="*/ 0 h 4316"/>
                  <a:gd name="T18" fmla="*/ 0 w 425"/>
                  <a:gd name="T19" fmla="*/ 0 h 4316"/>
                  <a:gd name="T20" fmla="*/ 84 w 425"/>
                  <a:gd name="T21" fmla="*/ 270 h 4316"/>
                  <a:gd name="T22" fmla="*/ 156 w 425"/>
                  <a:gd name="T23" fmla="*/ 522 h 4316"/>
                  <a:gd name="T24" fmla="*/ 216 w 425"/>
                  <a:gd name="T25" fmla="*/ 767 h 4316"/>
                  <a:gd name="T26" fmla="*/ 275 w 425"/>
                  <a:gd name="T27" fmla="*/ 1001 h 4316"/>
                  <a:gd name="T28" fmla="*/ 317 w 425"/>
                  <a:gd name="T29" fmla="*/ 1235 h 4316"/>
                  <a:gd name="T30" fmla="*/ 353 w 425"/>
                  <a:gd name="T31" fmla="*/ 1463 h 4316"/>
                  <a:gd name="T32" fmla="*/ 383 w 425"/>
                  <a:gd name="T33" fmla="*/ 1690 h 4316"/>
                  <a:gd name="T34" fmla="*/ 401 w 425"/>
                  <a:gd name="T35" fmla="*/ 1924 h 4316"/>
                  <a:gd name="T36" fmla="*/ 413 w 425"/>
                  <a:gd name="T37" fmla="*/ 2188 h 4316"/>
                  <a:gd name="T38" fmla="*/ 407 w 425"/>
                  <a:gd name="T39" fmla="*/ 2458 h 4316"/>
                  <a:gd name="T40" fmla="*/ 395 w 425"/>
                  <a:gd name="T41" fmla="*/ 2733 h 4316"/>
                  <a:gd name="T42" fmla="*/ 365 w 425"/>
                  <a:gd name="T43" fmla="*/ 3021 h 4316"/>
                  <a:gd name="T44" fmla="*/ 329 w 425"/>
                  <a:gd name="T45" fmla="*/ 3321 h 4316"/>
                  <a:gd name="T46" fmla="*/ 275 w 425"/>
                  <a:gd name="T47" fmla="*/ 3639 h 4316"/>
                  <a:gd name="T48" fmla="*/ 204 w 425"/>
                  <a:gd name="T49" fmla="*/ 3968 h 4316"/>
                  <a:gd name="T50" fmla="*/ 126 w 425"/>
                  <a:gd name="T51" fmla="*/ 4316 h 4316"/>
                  <a:gd name="T52" fmla="*/ 138 w 425"/>
                  <a:gd name="T53" fmla="*/ 4316 h 4316"/>
                  <a:gd name="T54" fmla="*/ 216 w 425"/>
                  <a:gd name="T55" fmla="*/ 3968 h 4316"/>
                  <a:gd name="T56" fmla="*/ 287 w 425"/>
                  <a:gd name="T57" fmla="*/ 3639 h 4316"/>
                  <a:gd name="T58" fmla="*/ 341 w 425"/>
                  <a:gd name="T59" fmla="*/ 3321 h 4316"/>
                  <a:gd name="T60" fmla="*/ 377 w 425"/>
                  <a:gd name="T61" fmla="*/ 3021 h 4316"/>
                  <a:gd name="T62" fmla="*/ 407 w 425"/>
                  <a:gd name="T63" fmla="*/ 2733 h 4316"/>
                  <a:gd name="T64" fmla="*/ 419 w 425"/>
                  <a:gd name="T65" fmla="*/ 2458 h 4316"/>
                  <a:gd name="T66" fmla="*/ 425 w 425"/>
                  <a:gd name="T67" fmla="*/ 2188 h 4316"/>
                  <a:gd name="T68" fmla="*/ 413 w 425"/>
                  <a:gd name="T69" fmla="*/ 1924 h 4316"/>
                  <a:gd name="T70" fmla="*/ 413 w 425"/>
                  <a:gd name="T71" fmla="*/ 192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>
                  <a:gd name="T0" fmla="*/ 556 w 556"/>
                  <a:gd name="T1" fmla="*/ 2020 h 4316"/>
                  <a:gd name="T2" fmla="*/ 538 w 556"/>
                  <a:gd name="T3" fmla="*/ 1732 h 4316"/>
                  <a:gd name="T4" fmla="*/ 503 w 556"/>
                  <a:gd name="T5" fmla="*/ 1445 h 4316"/>
                  <a:gd name="T6" fmla="*/ 455 w 556"/>
                  <a:gd name="T7" fmla="*/ 1175 h 4316"/>
                  <a:gd name="T8" fmla="*/ 395 w 556"/>
                  <a:gd name="T9" fmla="*/ 911 h 4316"/>
                  <a:gd name="T10" fmla="*/ 317 w 556"/>
                  <a:gd name="T11" fmla="*/ 659 h 4316"/>
                  <a:gd name="T12" fmla="*/ 228 w 556"/>
                  <a:gd name="T13" fmla="*/ 426 h 4316"/>
                  <a:gd name="T14" fmla="*/ 126 w 556"/>
                  <a:gd name="T15" fmla="*/ 204 h 4316"/>
                  <a:gd name="T16" fmla="*/ 12 w 556"/>
                  <a:gd name="T17" fmla="*/ 0 h 4316"/>
                  <a:gd name="T18" fmla="*/ 0 w 556"/>
                  <a:gd name="T19" fmla="*/ 0 h 4316"/>
                  <a:gd name="T20" fmla="*/ 114 w 556"/>
                  <a:gd name="T21" fmla="*/ 204 h 4316"/>
                  <a:gd name="T22" fmla="*/ 216 w 556"/>
                  <a:gd name="T23" fmla="*/ 426 h 4316"/>
                  <a:gd name="T24" fmla="*/ 305 w 556"/>
                  <a:gd name="T25" fmla="*/ 659 h 4316"/>
                  <a:gd name="T26" fmla="*/ 383 w 556"/>
                  <a:gd name="T27" fmla="*/ 911 h 4316"/>
                  <a:gd name="T28" fmla="*/ 443 w 556"/>
                  <a:gd name="T29" fmla="*/ 1175 h 4316"/>
                  <a:gd name="T30" fmla="*/ 491 w 556"/>
                  <a:gd name="T31" fmla="*/ 1445 h 4316"/>
                  <a:gd name="T32" fmla="*/ 526 w 556"/>
                  <a:gd name="T33" fmla="*/ 1732 h 4316"/>
                  <a:gd name="T34" fmla="*/ 544 w 556"/>
                  <a:gd name="T35" fmla="*/ 2020 h 4316"/>
                  <a:gd name="T36" fmla="*/ 544 w 556"/>
                  <a:gd name="T37" fmla="*/ 2326 h 4316"/>
                  <a:gd name="T38" fmla="*/ 532 w 556"/>
                  <a:gd name="T39" fmla="*/ 2632 h 4316"/>
                  <a:gd name="T40" fmla="*/ 503 w 556"/>
                  <a:gd name="T41" fmla="*/ 2931 h 4316"/>
                  <a:gd name="T42" fmla="*/ 455 w 556"/>
                  <a:gd name="T43" fmla="*/ 3225 h 4316"/>
                  <a:gd name="T44" fmla="*/ 389 w 556"/>
                  <a:gd name="T45" fmla="*/ 3513 h 4316"/>
                  <a:gd name="T46" fmla="*/ 311 w 556"/>
                  <a:gd name="T47" fmla="*/ 3788 h 4316"/>
                  <a:gd name="T48" fmla="*/ 216 w 556"/>
                  <a:gd name="T49" fmla="*/ 4058 h 4316"/>
                  <a:gd name="T50" fmla="*/ 102 w 556"/>
                  <a:gd name="T51" fmla="*/ 4316 h 4316"/>
                  <a:gd name="T52" fmla="*/ 114 w 556"/>
                  <a:gd name="T53" fmla="*/ 4316 h 4316"/>
                  <a:gd name="T54" fmla="*/ 228 w 556"/>
                  <a:gd name="T55" fmla="*/ 4058 h 4316"/>
                  <a:gd name="T56" fmla="*/ 323 w 556"/>
                  <a:gd name="T57" fmla="*/ 3788 h 4316"/>
                  <a:gd name="T58" fmla="*/ 401 w 556"/>
                  <a:gd name="T59" fmla="*/ 3513 h 4316"/>
                  <a:gd name="T60" fmla="*/ 467 w 556"/>
                  <a:gd name="T61" fmla="*/ 3225 h 4316"/>
                  <a:gd name="T62" fmla="*/ 515 w 556"/>
                  <a:gd name="T63" fmla="*/ 2931 h 4316"/>
                  <a:gd name="T64" fmla="*/ 544 w 556"/>
                  <a:gd name="T65" fmla="*/ 2632 h 4316"/>
                  <a:gd name="T66" fmla="*/ 556 w 556"/>
                  <a:gd name="T67" fmla="*/ 2326 h 4316"/>
                  <a:gd name="T68" fmla="*/ 556 w 556"/>
                  <a:gd name="T69" fmla="*/ 2020 h 4316"/>
                  <a:gd name="T70" fmla="*/ 556 w 556"/>
                  <a:gd name="T71" fmla="*/ 202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>
                  <a:gd name="T0" fmla="*/ 688 w 688"/>
                  <a:gd name="T1" fmla="*/ 2086 h 4316"/>
                  <a:gd name="T2" fmla="*/ 670 w 688"/>
                  <a:gd name="T3" fmla="*/ 1810 h 4316"/>
                  <a:gd name="T4" fmla="*/ 634 w 688"/>
                  <a:gd name="T5" fmla="*/ 1541 h 4316"/>
                  <a:gd name="T6" fmla="*/ 574 w 688"/>
                  <a:gd name="T7" fmla="*/ 1271 h 4316"/>
                  <a:gd name="T8" fmla="*/ 497 w 688"/>
                  <a:gd name="T9" fmla="*/ 1007 h 4316"/>
                  <a:gd name="T10" fmla="*/ 401 w 688"/>
                  <a:gd name="T11" fmla="*/ 749 h 4316"/>
                  <a:gd name="T12" fmla="*/ 293 w 688"/>
                  <a:gd name="T13" fmla="*/ 492 h 4316"/>
                  <a:gd name="T14" fmla="*/ 162 w 688"/>
                  <a:gd name="T15" fmla="*/ 240 h 4316"/>
                  <a:gd name="T16" fmla="*/ 12 w 688"/>
                  <a:gd name="T17" fmla="*/ 0 h 4316"/>
                  <a:gd name="T18" fmla="*/ 0 w 688"/>
                  <a:gd name="T19" fmla="*/ 0 h 4316"/>
                  <a:gd name="T20" fmla="*/ 150 w 688"/>
                  <a:gd name="T21" fmla="*/ 240 h 4316"/>
                  <a:gd name="T22" fmla="*/ 281 w 688"/>
                  <a:gd name="T23" fmla="*/ 492 h 4316"/>
                  <a:gd name="T24" fmla="*/ 389 w 688"/>
                  <a:gd name="T25" fmla="*/ 749 h 4316"/>
                  <a:gd name="T26" fmla="*/ 485 w 688"/>
                  <a:gd name="T27" fmla="*/ 1007 h 4316"/>
                  <a:gd name="T28" fmla="*/ 562 w 688"/>
                  <a:gd name="T29" fmla="*/ 1271 h 4316"/>
                  <a:gd name="T30" fmla="*/ 622 w 688"/>
                  <a:gd name="T31" fmla="*/ 1541 h 4316"/>
                  <a:gd name="T32" fmla="*/ 658 w 688"/>
                  <a:gd name="T33" fmla="*/ 1810 h 4316"/>
                  <a:gd name="T34" fmla="*/ 676 w 688"/>
                  <a:gd name="T35" fmla="*/ 2086 h 4316"/>
                  <a:gd name="T36" fmla="*/ 676 w 688"/>
                  <a:gd name="T37" fmla="*/ 2368 h 4316"/>
                  <a:gd name="T38" fmla="*/ 658 w 688"/>
                  <a:gd name="T39" fmla="*/ 2650 h 4316"/>
                  <a:gd name="T40" fmla="*/ 616 w 688"/>
                  <a:gd name="T41" fmla="*/ 2931 h 4316"/>
                  <a:gd name="T42" fmla="*/ 556 w 688"/>
                  <a:gd name="T43" fmla="*/ 3213 h 4316"/>
                  <a:gd name="T44" fmla="*/ 473 w 688"/>
                  <a:gd name="T45" fmla="*/ 3495 h 4316"/>
                  <a:gd name="T46" fmla="*/ 371 w 688"/>
                  <a:gd name="T47" fmla="*/ 3777 h 4316"/>
                  <a:gd name="T48" fmla="*/ 251 w 688"/>
                  <a:gd name="T49" fmla="*/ 4046 h 4316"/>
                  <a:gd name="T50" fmla="*/ 114 w 688"/>
                  <a:gd name="T51" fmla="*/ 4316 h 4316"/>
                  <a:gd name="T52" fmla="*/ 126 w 688"/>
                  <a:gd name="T53" fmla="*/ 4316 h 4316"/>
                  <a:gd name="T54" fmla="*/ 263 w 688"/>
                  <a:gd name="T55" fmla="*/ 4046 h 4316"/>
                  <a:gd name="T56" fmla="*/ 383 w 688"/>
                  <a:gd name="T57" fmla="*/ 3777 h 4316"/>
                  <a:gd name="T58" fmla="*/ 485 w 688"/>
                  <a:gd name="T59" fmla="*/ 3495 h 4316"/>
                  <a:gd name="T60" fmla="*/ 568 w 688"/>
                  <a:gd name="T61" fmla="*/ 3219 h 4316"/>
                  <a:gd name="T62" fmla="*/ 628 w 688"/>
                  <a:gd name="T63" fmla="*/ 2937 h 4316"/>
                  <a:gd name="T64" fmla="*/ 670 w 688"/>
                  <a:gd name="T65" fmla="*/ 2656 h 4316"/>
                  <a:gd name="T66" fmla="*/ 688 w 688"/>
                  <a:gd name="T67" fmla="*/ 2368 h 4316"/>
                  <a:gd name="T68" fmla="*/ 688 w 688"/>
                  <a:gd name="T69" fmla="*/ 2086 h 4316"/>
                  <a:gd name="T70" fmla="*/ 688 w 688"/>
                  <a:gd name="T71" fmla="*/ 208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>
                  <a:gd name="T0" fmla="*/ 855 w 861"/>
                  <a:gd name="T1" fmla="*/ 2128 h 4316"/>
                  <a:gd name="T2" fmla="*/ 831 w 861"/>
                  <a:gd name="T3" fmla="*/ 1834 h 4316"/>
                  <a:gd name="T4" fmla="*/ 808 w 861"/>
                  <a:gd name="T5" fmla="*/ 1684 h 4316"/>
                  <a:gd name="T6" fmla="*/ 784 w 861"/>
                  <a:gd name="T7" fmla="*/ 1541 h 4316"/>
                  <a:gd name="T8" fmla="*/ 748 w 861"/>
                  <a:gd name="T9" fmla="*/ 1397 h 4316"/>
                  <a:gd name="T10" fmla="*/ 712 w 861"/>
                  <a:gd name="T11" fmla="*/ 1253 h 4316"/>
                  <a:gd name="T12" fmla="*/ 664 w 861"/>
                  <a:gd name="T13" fmla="*/ 1115 h 4316"/>
                  <a:gd name="T14" fmla="*/ 610 w 861"/>
                  <a:gd name="T15" fmla="*/ 977 h 4316"/>
                  <a:gd name="T16" fmla="*/ 491 w 861"/>
                  <a:gd name="T17" fmla="*/ 719 h 4316"/>
                  <a:gd name="T18" fmla="*/ 353 w 861"/>
                  <a:gd name="T19" fmla="*/ 468 h 4316"/>
                  <a:gd name="T20" fmla="*/ 192 w 861"/>
                  <a:gd name="T21" fmla="*/ 228 h 4316"/>
                  <a:gd name="T22" fmla="*/ 12 w 861"/>
                  <a:gd name="T23" fmla="*/ 0 h 4316"/>
                  <a:gd name="T24" fmla="*/ 0 w 861"/>
                  <a:gd name="T25" fmla="*/ 0 h 4316"/>
                  <a:gd name="T26" fmla="*/ 180 w 861"/>
                  <a:gd name="T27" fmla="*/ 228 h 4316"/>
                  <a:gd name="T28" fmla="*/ 341 w 861"/>
                  <a:gd name="T29" fmla="*/ 468 h 4316"/>
                  <a:gd name="T30" fmla="*/ 479 w 861"/>
                  <a:gd name="T31" fmla="*/ 719 h 4316"/>
                  <a:gd name="T32" fmla="*/ 598 w 861"/>
                  <a:gd name="T33" fmla="*/ 983 h 4316"/>
                  <a:gd name="T34" fmla="*/ 652 w 861"/>
                  <a:gd name="T35" fmla="*/ 1121 h 4316"/>
                  <a:gd name="T36" fmla="*/ 700 w 861"/>
                  <a:gd name="T37" fmla="*/ 1259 h 4316"/>
                  <a:gd name="T38" fmla="*/ 736 w 861"/>
                  <a:gd name="T39" fmla="*/ 1403 h 4316"/>
                  <a:gd name="T40" fmla="*/ 772 w 861"/>
                  <a:gd name="T41" fmla="*/ 1547 h 4316"/>
                  <a:gd name="T42" fmla="*/ 802 w 861"/>
                  <a:gd name="T43" fmla="*/ 1690 h 4316"/>
                  <a:gd name="T44" fmla="*/ 819 w 861"/>
                  <a:gd name="T45" fmla="*/ 1834 h 4316"/>
                  <a:gd name="T46" fmla="*/ 837 w 861"/>
                  <a:gd name="T47" fmla="*/ 1984 h 4316"/>
                  <a:gd name="T48" fmla="*/ 843 w 861"/>
                  <a:gd name="T49" fmla="*/ 2128 h 4316"/>
                  <a:gd name="T50" fmla="*/ 849 w 861"/>
                  <a:gd name="T51" fmla="*/ 2278 h 4316"/>
                  <a:gd name="T52" fmla="*/ 843 w 861"/>
                  <a:gd name="T53" fmla="*/ 2428 h 4316"/>
                  <a:gd name="T54" fmla="*/ 831 w 861"/>
                  <a:gd name="T55" fmla="*/ 2572 h 4316"/>
                  <a:gd name="T56" fmla="*/ 819 w 861"/>
                  <a:gd name="T57" fmla="*/ 2721 h 4316"/>
                  <a:gd name="T58" fmla="*/ 796 w 861"/>
                  <a:gd name="T59" fmla="*/ 2865 h 4316"/>
                  <a:gd name="T60" fmla="*/ 766 w 861"/>
                  <a:gd name="T61" fmla="*/ 3015 h 4316"/>
                  <a:gd name="T62" fmla="*/ 724 w 861"/>
                  <a:gd name="T63" fmla="*/ 3159 h 4316"/>
                  <a:gd name="T64" fmla="*/ 682 w 861"/>
                  <a:gd name="T65" fmla="*/ 3303 h 4316"/>
                  <a:gd name="T66" fmla="*/ 586 w 861"/>
                  <a:gd name="T67" fmla="*/ 3567 h 4316"/>
                  <a:gd name="T68" fmla="*/ 473 w 861"/>
                  <a:gd name="T69" fmla="*/ 3824 h 4316"/>
                  <a:gd name="T70" fmla="*/ 335 w 861"/>
                  <a:gd name="T71" fmla="*/ 4076 h 4316"/>
                  <a:gd name="T72" fmla="*/ 180 w 861"/>
                  <a:gd name="T73" fmla="*/ 4316 h 4316"/>
                  <a:gd name="T74" fmla="*/ 192 w 861"/>
                  <a:gd name="T75" fmla="*/ 4316 h 4316"/>
                  <a:gd name="T76" fmla="*/ 347 w 861"/>
                  <a:gd name="T77" fmla="*/ 4076 h 4316"/>
                  <a:gd name="T78" fmla="*/ 485 w 861"/>
                  <a:gd name="T79" fmla="*/ 3824 h 4316"/>
                  <a:gd name="T80" fmla="*/ 598 w 861"/>
                  <a:gd name="T81" fmla="*/ 3573 h 4316"/>
                  <a:gd name="T82" fmla="*/ 694 w 861"/>
                  <a:gd name="T83" fmla="*/ 3309 h 4316"/>
                  <a:gd name="T84" fmla="*/ 736 w 861"/>
                  <a:gd name="T85" fmla="*/ 3165 h 4316"/>
                  <a:gd name="T86" fmla="*/ 778 w 861"/>
                  <a:gd name="T87" fmla="*/ 3021 h 4316"/>
                  <a:gd name="T88" fmla="*/ 808 w 861"/>
                  <a:gd name="T89" fmla="*/ 2871 h 4316"/>
                  <a:gd name="T90" fmla="*/ 831 w 861"/>
                  <a:gd name="T91" fmla="*/ 2727 h 4316"/>
                  <a:gd name="T92" fmla="*/ 843 w 861"/>
                  <a:gd name="T93" fmla="*/ 2578 h 4316"/>
                  <a:gd name="T94" fmla="*/ 855 w 861"/>
                  <a:gd name="T95" fmla="*/ 2428 h 4316"/>
                  <a:gd name="T96" fmla="*/ 861 w 861"/>
                  <a:gd name="T97" fmla="*/ 2278 h 4316"/>
                  <a:gd name="T98" fmla="*/ 855 w 861"/>
                  <a:gd name="T99" fmla="*/ 2128 h 4316"/>
                  <a:gd name="T100" fmla="*/ 855 w 861"/>
                  <a:gd name="T101" fmla="*/ 212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>
                  <a:gd name="T0" fmla="*/ 18 w 149"/>
                  <a:gd name="T1" fmla="*/ 1942 h 4316"/>
                  <a:gd name="T2" fmla="*/ 30 w 149"/>
                  <a:gd name="T3" fmla="*/ 1630 h 4316"/>
                  <a:gd name="T4" fmla="*/ 42 w 149"/>
                  <a:gd name="T5" fmla="*/ 1331 h 4316"/>
                  <a:gd name="T6" fmla="*/ 59 w 149"/>
                  <a:gd name="T7" fmla="*/ 1055 h 4316"/>
                  <a:gd name="T8" fmla="*/ 77 w 149"/>
                  <a:gd name="T9" fmla="*/ 791 h 4316"/>
                  <a:gd name="T10" fmla="*/ 83 w 149"/>
                  <a:gd name="T11" fmla="*/ 671 h 4316"/>
                  <a:gd name="T12" fmla="*/ 95 w 149"/>
                  <a:gd name="T13" fmla="*/ 557 h 4316"/>
                  <a:gd name="T14" fmla="*/ 107 w 149"/>
                  <a:gd name="T15" fmla="*/ 444 h 4316"/>
                  <a:gd name="T16" fmla="*/ 113 w 149"/>
                  <a:gd name="T17" fmla="*/ 342 h 4316"/>
                  <a:gd name="T18" fmla="*/ 125 w 149"/>
                  <a:gd name="T19" fmla="*/ 246 h 4316"/>
                  <a:gd name="T20" fmla="*/ 131 w 149"/>
                  <a:gd name="T21" fmla="*/ 156 h 4316"/>
                  <a:gd name="T22" fmla="*/ 143 w 149"/>
                  <a:gd name="T23" fmla="*/ 72 h 4316"/>
                  <a:gd name="T24" fmla="*/ 149 w 149"/>
                  <a:gd name="T25" fmla="*/ 0 h 4316"/>
                  <a:gd name="T26" fmla="*/ 137 w 149"/>
                  <a:gd name="T27" fmla="*/ 0 h 4316"/>
                  <a:gd name="T28" fmla="*/ 131 w 149"/>
                  <a:gd name="T29" fmla="*/ 72 h 4316"/>
                  <a:gd name="T30" fmla="*/ 119 w 149"/>
                  <a:gd name="T31" fmla="*/ 156 h 4316"/>
                  <a:gd name="T32" fmla="*/ 113 w 149"/>
                  <a:gd name="T33" fmla="*/ 246 h 4316"/>
                  <a:gd name="T34" fmla="*/ 101 w 149"/>
                  <a:gd name="T35" fmla="*/ 342 h 4316"/>
                  <a:gd name="T36" fmla="*/ 95 w 149"/>
                  <a:gd name="T37" fmla="*/ 444 h 4316"/>
                  <a:gd name="T38" fmla="*/ 83 w 149"/>
                  <a:gd name="T39" fmla="*/ 557 h 4316"/>
                  <a:gd name="T40" fmla="*/ 71 w 149"/>
                  <a:gd name="T41" fmla="*/ 671 h 4316"/>
                  <a:gd name="T42" fmla="*/ 65 w 149"/>
                  <a:gd name="T43" fmla="*/ 791 h 4316"/>
                  <a:gd name="T44" fmla="*/ 48 w 149"/>
                  <a:gd name="T45" fmla="*/ 1055 h 4316"/>
                  <a:gd name="T46" fmla="*/ 30 w 149"/>
                  <a:gd name="T47" fmla="*/ 1331 h 4316"/>
                  <a:gd name="T48" fmla="*/ 18 w 149"/>
                  <a:gd name="T49" fmla="*/ 1630 h 4316"/>
                  <a:gd name="T50" fmla="*/ 6 w 149"/>
                  <a:gd name="T51" fmla="*/ 1942 h 4316"/>
                  <a:gd name="T52" fmla="*/ 0 w 149"/>
                  <a:gd name="T53" fmla="*/ 2278 h 4316"/>
                  <a:gd name="T54" fmla="*/ 6 w 149"/>
                  <a:gd name="T55" fmla="*/ 2602 h 4316"/>
                  <a:gd name="T56" fmla="*/ 12 w 149"/>
                  <a:gd name="T57" fmla="*/ 2919 h 4316"/>
                  <a:gd name="T58" fmla="*/ 24 w 149"/>
                  <a:gd name="T59" fmla="*/ 3219 h 4316"/>
                  <a:gd name="T60" fmla="*/ 36 w 149"/>
                  <a:gd name="T61" fmla="*/ 3513 h 4316"/>
                  <a:gd name="T62" fmla="*/ 59 w 149"/>
                  <a:gd name="T63" fmla="*/ 3794 h 4316"/>
                  <a:gd name="T64" fmla="*/ 89 w 149"/>
                  <a:gd name="T65" fmla="*/ 4058 h 4316"/>
                  <a:gd name="T66" fmla="*/ 125 w 149"/>
                  <a:gd name="T67" fmla="*/ 4316 h 4316"/>
                  <a:gd name="T68" fmla="*/ 137 w 149"/>
                  <a:gd name="T69" fmla="*/ 4316 h 4316"/>
                  <a:gd name="T70" fmla="*/ 101 w 149"/>
                  <a:gd name="T71" fmla="*/ 4058 h 4316"/>
                  <a:gd name="T72" fmla="*/ 71 w 149"/>
                  <a:gd name="T73" fmla="*/ 3794 h 4316"/>
                  <a:gd name="T74" fmla="*/ 48 w 149"/>
                  <a:gd name="T75" fmla="*/ 3513 h 4316"/>
                  <a:gd name="T76" fmla="*/ 36 w 149"/>
                  <a:gd name="T77" fmla="*/ 3225 h 4316"/>
                  <a:gd name="T78" fmla="*/ 24 w 149"/>
                  <a:gd name="T79" fmla="*/ 2919 h 4316"/>
                  <a:gd name="T80" fmla="*/ 18 w 149"/>
                  <a:gd name="T81" fmla="*/ 2608 h 4316"/>
                  <a:gd name="T82" fmla="*/ 12 w 149"/>
                  <a:gd name="T83" fmla="*/ 2278 h 4316"/>
                  <a:gd name="T84" fmla="*/ 18 w 149"/>
                  <a:gd name="T85" fmla="*/ 1942 h 4316"/>
                  <a:gd name="T86" fmla="*/ 18 w 149"/>
                  <a:gd name="T87" fmla="*/ 194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>
                  <a:gd name="T0" fmla="*/ 18 w 299"/>
                  <a:gd name="T1" fmla="*/ 2062 h 4316"/>
                  <a:gd name="T2" fmla="*/ 30 w 299"/>
                  <a:gd name="T3" fmla="*/ 1750 h 4316"/>
                  <a:gd name="T4" fmla="*/ 54 w 299"/>
                  <a:gd name="T5" fmla="*/ 1451 h 4316"/>
                  <a:gd name="T6" fmla="*/ 84 w 299"/>
                  <a:gd name="T7" fmla="*/ 1169 h 4316"/>
                  <a:gd name="T8" fmla="*/ 126 w 299"/>
                  <a:gd name="T9" fmla="*/ 899 h 4316"/>
                  <a:gd name="T10" fmla="*/ 162 w 299"/>
                  <a:gd name="T11" fmla="*/ 641 h 4316"/>
                  <a:gd name="T12" fmla="*/ 209 w 299"/>
                  <a:gd name="T13" fmla="*/ 408 h 4316"/>
                  <a:gd name="T14" fmla="*/ 251 w 299"/>
                  <a:gd name="T15" fmla="*/ 192 h 4316"/>
                  <a:gd name="T16" fmla="*/ 299 w 299"/>
                  <a:gd name="T17" fmla="*/ 0 h 4316"/>
                  <a:gd name="T18" fmla="*/ 287 w 299"/>
                  <a:gd name="T19" fmla="*/ 0 h 4316"/>
                  <a:gd name="T20" fmla="*/ 239 w 299"/>
                  <a:gd name="T21" fmla="*/ 192 h 4316"/>
                  <a:gd name="T22" fmla="*/ 198 w 299"/>
                  <a:gd name="T23" fmla="*/ 408 h 4316"/>
                  <a:gd name="T24" fmla="*/ 156 w 299"/>
                  <a:gd name="T25" fmla="*/ 641 h 4316"/>
                  <a:gd name="T26" fmla="*/ 114 w 299"/>
                  <a:gd name="T27" fmla="*/ 899 h 4316"/>
                  <a:gd name="T28" fmla="*/ 78 w 299"/>
                  <a:gd name="T29" fmla="*/ 1169 h 4316"/>
                  <a:gd name="T30" fmla="*/ 48 w 299"/>
                  <a:gd name="T31" fmla="*/ 1451 h 4316"/>
                  <a:gd name="T32" fmla="*/ 24 w 299"/>
                  <a:gd name="T33" fmla="*/ 1750 h 4316"/>
                  <a:gd name="T34" fmla="*/ 6 w 299"/>
                  <a:gd name="T35" fmla="*/ 2062 h 4316"/>
                  <a:gd name="T36" fmla="*/ 0 w 299"/>
                  <a:gd name="T37" fmla="*/ 2374 h 4316"/>
                  <a:gd name="T38" fmla="*/ 12 w 299"/>
                  <a:gd name="T39" fmla="*/ 2674 h 4316"/>
                  <a:gd name="T40" fmla="*/ 30 w 299"/>
                  <a:gd name="T41" fmla="*/ 2973 h 4316"/>
                  <a:gd name="T42" fmla="*/ 54 w 299"/>
                  <a:gd name="T43" fmla="*/ 3255 h 4316"/>
                  <a:gd name="T44" fmla="*/ 96 w 299"/>
                  <a:gd name="T45" fmla="*/ 3537 h 4316"/>
                  <a:gd name="T46" fmla="*/ 144 w 299"/>
                  <a:gd name="T47" fmla="*/ 3806 h 4316"/>
                  <a:gd name="T48" fmla="*/ 203 w 299"/>
                  <a:gd name="T49" fmla="*/ 4064 h 4316"/>
                  <a:gd name="T50" fmla="*/ 275 w 299"/>
                  <a:gd name="T51" fmla="*/ 4316 h 4316"/>
                  <a:gd name="T52" fmla="*/ 287 w 299"/>
                  <a:gd name="T53" fmla="*/ 4316 h 4316"/>
                  <a:gd name="T54" fmla="*/ 215 w 299"/>
                  <a:gd name="T55" fmla="*/ 4064 h 4316"/>
                  <a:gd name="T56" fmla="*/ 156 w 299"/>
                  <a:gd name="T57" fmla="*/ 3806 h 4316"/>
                  <a:gd name="T58" fmla="*/ 108 w 299"/>
                  <a:gd name="T59" fmla="*/ 3537 h 4316"/>
                  <a:gd name="T60" fmla="*/ 66 w 299"/>
                  <a:gd name="T61" fmla="*/ 3261 h 4316"/>
                  <a:gd name="T62" fmla="*/ 42 w 299"/>
                  <a:gd name="T63" fmla="*/ 2973 h 4316"/>
                  <a:gd name="T64" fmla="*/ 24 w 299"/>
                  <a:gd name="T65" fmla="*/ 2680 h 4316"/>
                  <a:gd name="T66" fmla="*/ 12 w 299"/>
                  <a:gd name="T67" fmla="*/ 2374 h 4316"/>
                  <a:gd name="T68" fmla="*/ 18 w 299"/>
                  <a:gd name="T69" fmla="*/ 2062 h 4316"/>
                  <a:gd name="T70" fmla="*/ 18 w 299"/>
                  <a:gd name="T71" fmla="*/ 206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>
                  <a:gd name="T0" fmla="*/ 424 w 424"/>
                  <a:gd name="T1" fmla="*/ 0 h 4316"/>
                  <a:gd name="T2" fmla="*/ 412 w 424"/>
                  <a:gd name="T3" fmla="*/ 0 h 4316"/>
                  <a:gd name="T4" fmla="*/ 316 w 424"/>
                  <a:gd name="T5" fmla="*/ 222 h 4316"/>
                  <a:gd name="T6" fmla="*/ 239 w 424"/>
                  <a:gd name="T7" fmla="*/ 462 h 4316"/>
                  <a:gd name="T8" fmla="*/ 167 w 424"/>
                  <a:gd name="T9" fmla="*/ 707 h 4316"/>
                  <a:gd name="T10" fmla="*/ 107 w 424"/>
                  <a:gd name="T11" fmla="*/ 971 h 4316"/>
                  <a:gd name="T12" fmla="*/ 65 w 424"/>
                  <a:gd name="T13" fmla="*/ 1247 h 4316"/>
                  <a:gd name="T14" fmla="*/ 29 w 424"/>
                  <a:gd name="T15" fmla="*/ 1529 h 4316"/>
                  <a:gd name="T16" fmla="*/ 6 w 424"/>
                  <a:gd name="T17" fmla="*/ 1822 h 4316"/>
                  <a:gd name="T18" fmla="*/ 0 w 424"/>
                  <a:gd name="T19" fmla="*/ 2122 h 4316"/>
                  <a:gd name="T20" fmla="*/ 6 w 424"/>
                  <a:gd name="T21" fmla="*/ 2404 h 4316"/>
                  <a:gd name="T22" fmla="*/ 24 w 424"/>
                  <a:gd name="T23" fmla="*/ 2686 h 4316"/>
                  <a:gd name="T24" fmla="*/ 47 w 424"/>
                  <a:gd name="T25" fmla="*/ 2961 h 4316"/>
                  <a:gd name="T26" fmla="*/ 89 w 424"/>
                  <a:gd name="T27" fmla="*/ 3243 h 4316"/>
                  <a:gd name="T28" fmla="*/ 137 w 424"/>
                  <a:gd name="T29" fmla="*/ 3519 h 4316"/>
                  <a:gd name="T30" fmla="*/ 197 w 424"/>
                  <a:gd name="T31" fmla="*/ 3788 h 4316"/>
                  <a:gd name="T32" fmla="*/ 269 w 424"/>
                  <a:gd name="T33" fmla="*/ 4058 h 4316"/>
                  <a:gd name="T34" fmla="*/ 346 w 424"/>
                  <a:gd name="T35" fmla="*/ 4316 h 4316"/>
                  <a:gd name="T36" fmla="*/ 358 w 424"/>
                  <a:gd name="T37" fmla="*/ 4316 h 4316"/>
                  <a:gd name="T38" fmla="*/ 281 w 424"/>
                  <a:gd name="T39" fmla="*/ 4058 h 4316"/>
                  <a:gd name="T40" fmla="*/ 209 w 424"/>
                  <a:gd name="T41" fmla="*/ 3788 h 4316"/>
                  <a:gd name="T42" fmla="*/ 149 w 424"/>
                  <a:gd name="T43" fmla="*/ 3519 h 4316"/>
                  <a:gd name="T44" fmla="*/ 101 w 424"/>
                  <a:gd name="T45" fmla="*/ 3243 h 4316"/>
                  <a:gd name="T46" fmla="*/ 59 w 424"/>
                  <a:gd name="T47" fmla="*/ 2961 h 4316"/>
                  <a:gd name="T48" fmla="*/ 35 w 424"/>
                  <a:gd name="T49" fmla="*/ 2686 h 4316"/>
                  <a:gd name="T50" fmla="*/ 18 w 424"/>
                  <a:gd name="T51" fmla="*/ 2404 h 4316"/>
                  <a:gd name="T52" fmla="*/ 12 w 424"/>
                  <a:gd name="T53" fmla="*/ 2122 h 4316"/>
                  <a:gd name="T54" fmla="*/ 18 w 424"/>
                  <a:gd name="T55" fmla="*/ 1822 h 4316"/>
                  <a:gd name="T56" fmla="*/ 41 w 424"/>
                  <a:gd name="T57" fmla="*/ 1529 h 4316"/>
                  <a:gd name="T58" fmla="*/ 71 w 424"/>
                  <a:gd name="T59" fmla="*/ 1247 h 4316"/>
                  <a:gd name="T60" fmla="*/ 119 w 424"/>
                  <a:gd name="T61" fmla="*/ 971 h 4316"/>
                  <a:gd name="T62" fmla="*/ 179 w 424"/>
                  <a:gd name="T63" fmla="*/ 707 h 4316"/>
                  <a:gd name="T64" fmla="*/ 245 w 424"/>
                  <a:gd name="T65" fmla="*/ 462 h 4316"/>
                  <a:gd name="T66" fmla="*/ 328 w 424"/>
                  <a:gd name="T67" fmla="*/ 222 h 4316"/>
                  <a:gd name="T68" fmla="*/ 424 w 424"/>
                  <a:gd name="T69" fmla="*/ 0 h 4316"/>
                  <a:gd name="T70" fmla="*/ 424 w 424"/>
                  <a:gd name="T7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>
                  <a:gd name="T0" fmla="*/ 12 w 574"/>
                  <a:gd name="T1" fmla="*/ 2146 h 4316"/>
                  <a:gd name="T2" fmla="*/ 24 w 574"/>
                  <a:gd name="T3" fmla="*/ 1846 h 4316"/>
                  <a:gd name="T4" fmla="*/ 54 w 574"/>
                  <a:gd name="T5" fmla="*/ 1559 h 4316"/>
                  <a:gd name="T6" fmla="*/ 96 w 574"/>
                  <a:gd name="T7" fmla="*/ 1277 h 4316"/>
                  <a:gd name="T8" fmla="*/ 162 w 574"/>
                  <a:gd name="T9" fmla="*/ 1001 h 4316"/>
                  <a:gd name="T10" fmla="*/ 239 w 574"/>
                  <a:gd name="T11" fmla="*/ 731 h 4316"/>
                  <a:gd name="T12" fmla="*/ 335 w 574"/>
                  <a:gd name="T13" fmla="*/ 480 h 4316"/>
                  <a:gd name="T14" fmla="*/ 449 w 574"/>
                  <a:gd name="T15" fmla="*/ 234 h 4316"/>
                  <a:gd name="T16" fmla="*/ 574 w 574"/>
                  <a:gd name="T17" fmla="*/ 0 h 4316"/>
                  <a:gd name="T18" fmla="*/ 562 w 574"/>
                  <a:gd name="T19" fmla="*/ 0 h 4316"/>
                  <a:gd name="T20" fmla="*/ 437 w 574"/>
                  <a:gd name="T21" fmla="*/ 234 h 4316"/>
                  <a:gd name="T22" fmla="*/ 323 w 574"/>
                  <a:gd name="T23" fmla="*/ 480 h 4316"/>
                  <a:gd name="T24" fmla="*/ 227 w 574"/>
                  <a:gd name="T25" fmla="*/ 737 h 4316"/>
                  <a:gd name="T26" fmla="*/ 150 w 574"/>
                  <a:gd name="T27" fmla="*/ 1001 h 4316"/>
                  <a:gd name="T28" fmla="*/ 84 w 574"/>
                  <a:gd name="T29" fmla="*/ 1277 h 4316"/>
                  <a:gd name="T30" fmla="*/ 42 w 574"/>
                  <a:gd name="T31" fmla="*/ 1559 h 4316"/>
                  <a:gd name="T32" fmla="*/ 12 w 574"/>
                  <a:gd name="T33" fmla="*/ 1852 h 4316"/>
                  <a:gd name="T34" fmla="*/ 0 w 574"/>
                  <a:gd name="T35" fmla="*/ 2146 h 4316"/>
                  <a:gd name="T36" fmla="*/ 6 w 574"/>
                  <a:gd name="T37" fmla="*/ 2434 h 4316"/>
                  <a:gd name="T38" fmla="*/ 30 w 574"/>
                  <a:gd name="T39" fmla="*/ 2715 h 4316"/>
                  <a:gd name="T40" fmla="*/ 66 w 574"/>
                  <a:gd name="T41" fmla="*/ 2997 h 4316"/>
                  <a:gd name="T42" fmla="*/ 120 w 574"/>
                  <a:gd name="T43" fmla="*/ 3273 h 4316"/>
                  <a:gd name="T44" fmla="*/ 191 w 574"/>
                  <a:gd name="T45" fmla="*/ 3549 h 4316"/>
                  <a:gd name="T46" fmla="*/ 275 w 574"/>
                  <a:gd name="T47" fmla="*/ 3812 h 4316"/>
                  <a:gd name="T48" fmla="*/ 371 w 574"/>
                  <a:gd name="T49" fmla="*/ 4070 h 4316"/>
                  <a:gd name="T50" fmla="*/ 484 w 574"/>
                  <a:gd name="T51" fmla="*/ 4316 h 4316"/>
                  <a:gd name="T52" fmla="*/ 496 w 574"/>
                  <a:gd name="T53" fmla="*/ 4316 h 4316"/>
                  <a:gd name="T54" fmla="*/ 383 w 574"/>
                  <a:gd name="T55" fmla="*/ 4070 h 4316"/>
                  <a:gd name="T56" fmla="*/ 287 w 574"/>
                  <a:gd name="T57" fmla="*/ 3812 h 4316"/>
                  <a:gd name="T58" fmla="*/ 203 w 574"/>
                  <a:gd name="T59" fmla="*/ 3549 h 4316"/>
                  <a:gd name="T60" fmla="*/ 132 w 574"/>
                  <a:gd name="T61" fmla="*/ 3273 h 4316"/>
                  <a:gd name="T62" fmla="*/ 78 w 574"/>
                  <a:gd name="T63" fmla="*/ 2997 h 4316"/>
                  <a:gd name="T64" fmla="*/ 42 w 574"/>
                  <a:gd name="T65" fmla="*/ 2715 h 4316"/>
                  <a:gd name="T66" fmla="*/ 18 w 574"/>
                  <a:gd name="T67" fmla="*/ 2434 h 4316"/>
                  <a:gd name="T68" fmla="*/ 12 w 574"/>
                  <a:gd name="T69" fmla="*/ 2146 h 4316"/>
                  <a:gd name="T70" fmla="*/ 12 w 574"/>
                  <a:gd name="T71" fmla="*/ 214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>
                  <a:gd name="T0" fmla="*/ 12 w 735"/>
                  <a:gd name="T1" fmla="*/ 2098 h 4316"/>
                  <a:gd name="T2" fmla="*/ 29 w 735"/>
                  <a:gd name="T3" fmla="*/ 1798 h 4316"/>
                  <a:gd name="T4" fmla="*/ 71 w 735"/>
                  <a:gd name="T5" fmla="*/ 1505 h 4316"/>
                  <a:gd name="T6" fmla="*/ 131 w 735"/>
                  <a:gd name="T7" fmla="*/ 1223 h 4316"/>
                  <a:gd name="T8" fmla="*/ 215 w 735"/>
                  <a:gd name="T9" fmla="*/ 941 h 4316"/>
                  <a:gd name="T10" fmla="*/ 316 w 735"/>
                  <a:gd name="T11" fmla="*/ 689 h 4316"/>
                  <a:gd name="T12" fmla="*/ 442 w 735"/>
                  <a:gd name="T13" fmla="*/ 444 h 4316"/>
                  <a:gd name="T14" fmla="*/ 580 w 735"/>
                  <a:gd name="T15" fmla="*/ 216 h 4316"/>
                  <a:gd name="T16" fmla="*/ 735 w 735"/>
                  <a:gd name="T17" fmla="*/ 0 h 4316"/>
                  <a:gd name="T18" fmla="*/ 723 w 735"/>
                  <a:gd name="T19" fmla="*/ 0 h 4316"/>
                  <a:gd name="T20" fmla="*/ 568 w 735"/>
                  <a:gd name="T21" fmla="*/ 210 h 4316"/>
                  <a:gd name="T22" fmla="*/ 430 w 735"/>
                  <a:gd name="T23" fmla="*/ 438 h 4316"/>
                  <a:gd name="T24" fmla="*/ 311 w 735"/>
                  <a:gd name="T25" fmla="*/ 683 h 4316"/>
                  <a:gd name="T26" fmla="*/ 209 w 735"/>
                  <a:gd name="T27" fmla="*/ 941 h 4316"/>
                  <a:gd name="T28" fmla="*/ 125 w 735"/>
                  <a:gd name="T29" fmla="*/ 1217 h 4316"/>
                  <a:gd name="T30" fmla="*/ 59 w 735"/>
                  <a:gd name="T31" fmla="*/ 1505 h 4316"/>
                  <a:gd name="T32" fmla="*/ 18 w 735"/>
                  <a:gd name="T33" fmla="*/ 1798 h 4316"/>
                  <a:gd name="T34" fmla="*/ 0 w 735"/>
                  <a:gd name="T35" fmla="*/ 2098 h 4316"/>
                  <a:gd name="T36" fmla="*/ 6 w 735"/>
                  <a:gd name="T37" fmla="*/ 2404 h 4316"/>
                  <a:gd name="T38" fmla="*/ 29 w 735"/>
                  <a:gd name="T39" fmla="*/ 2709 h 4316"/>
                  <a:gd name="T40" fmla="*/ 77 w 735"/>
                  <a:gd name="T41" fmla="*/ 3015 h 4316"/>
                  <a:gd name="T42" fmla="*/ 149 w 735"/>
                  <a:gd name="T43" fmla="*/ 3315 h 4316"/>
                  <a:gd name="T44" fmla="*/ 227 w 735"/>
                  <a:gd name="T45" fmla="*/ 3573 h 4316"/>
                  <a:gd name="T46" fmla="*/ 316 w 735"/>
                  <a:gd name="T47" fmla="*/ 3824 h 4316"/>
                  <a:gd name="T48" fmla="*/ 424 w 735"/>
                  <a:gd name="T49" fmla="*/ 4076 h 4316"/>
                  <a:gd name="T50" fmla="*/ 544 w 735"/>
                  <a:gd name="T51" fmla="*/ 4316 h 4316"/>
                  <a:gd name="T52" fmla="*/ 556 w 735"/>
                  <a:gd name="T53" fmla="*/ 4316 h 4316"/>
                  <a:gd name="T54" fmla="*/ 436 w 735"/>
                  <a:gd name="T55" fmla="*/ 4076 h 4316"/>
                  <a:gd name="T56" fmla="*/ 328 w 735"/>
                  <a:gd name="T57" fmla="*/ 3824 h 4316"/>
                  <a:gd name="T58" fmla="*/ 239 w 735"/>
                  <a:gd name="T59" fmla="*/ 3573 h 4316"/>
                  <a:gd name="T60" fmla="*/ 161 w 735"/>
                  <a:gd name="T61" fmla="*/ 3315 h 4316"/>
                  <a:gd name="T62" fmla="*/ 89 w 735"/>
                  <a:gd name="T63" fmla="*/ 3015 h 4316"/>
                  <a:gd name="T64" fmla="*/ 41 w 735"/>
                  <a:gd name="T65" fmla="*/ 2709 h 4316"/>
                  <a:gd name="T66" fmla="*/ 18 w 735"/>
                  <a:gd name="T67" fmla="*/ 2404 h 4316"/>
                  <a:gd name="T68" fmla="*/ 12 w 735"/>
                  <a:gd name="T69" fmla="*/ 2098 h 4316"/>
                  <a:gd name="T70" fmla="*/ 12 w 735"/>
                  <a:gd name="T71" fmla="*/ 209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>
                  <a:gd name="T0" fmla="*/ 18 w 837"/>
                  <a:gd name="T1" fmla="*/ 1948 h 4316"/>
                  <a:gd name="T2" fmla="*/ 48 w 837"/>
                  <a:gd name="T3" fmla="*/ 1708 h 4316"/>
                  <a:gd name="T4" fmla="*/ 96 w 837"/>
                  <a:gd name="T5" fmla="*/ 1475 h 4316"/>
                  <a:gd name="T6" fmla="*/ 161 w 837"/>
                  <a:gd name="T7" fmla="*/ 1235 h 4316"/>
                  <a:gd name="T8" fmla="*/ 251 w 837"/>
                  <a:gd name="T9" fmla="*/ 995 h 4316"/>
                  <a:gd name="T10" fmla="*/ 365 w 837"/>
                  <a:gd name="T11" fmla="*/ 755 h 4316"/>
                  <a:gd name="T12" fmla="*/ 496 w 837"/>
                  <a:gd name="T13" fmla="*/ 510 h 4316"/>
                  <a:gd name="T14" fmla="*/ 658 w 837"/>
                  <a:gd name="T15" fmla="*/ 258 h 4316"/>
                  <a:gd name="T16" fmla="*/ 741 w 837"/>
                  <a:gd name="T17" fmla="*/ 132 h 4316"/>
                  <a:gd name="T18" fmla="*/ 837 w 837"/>
                  <a:gd name="T19" fmla="*/ 0 h 4316"/>
                  <a:gd name="T20" fmla="*/ 825 w 837"/>
                  <a:gd name="T21" fmla="*/ 0 h 4316"/>
                  <a:gd name="T22" fmla="*/ 729 w 837"/>
                  <a:gd name="T23" fmla="*/ 132 h 4316"/>
                  <a:gd name="T24" fmla="*/ 640 w 837"/>
                  <a:gd name="T25" fmla="*/ 258 h 4316"/>
                  <a:gd name="T26" fmla="*/ 562 w 837"/>
                  <a:gd name="T27" fmla="*/ 384 h 4316"/>
                  <a:gd name="T28" fmla="*/ 484 w 837"/>
                  <a:gd name="T29" fmla="*/ 510 h 4316"/>
                  <a:gd name="T30" fmla="*/ 353 w 837"/>
                  <a:gd name="T31" fmla="*/ 755 h 4316"/>
                  <a:gd name="T32" fmla="*/ 239 w 837"/>
                  <a:gd name="T33" fmla="*/ 995 h 4316"/>
                  <a:gd name="T34" fmla="*/ 150 w 837"/>
                  <a:gd name="T35" fmla="*/ 1235 h 4316"/>
                  <a:gd name="T36" fmla="*/ 84 w 837"/>
                  <a:gd name="T37" fmla="*/ 1469 h 4316"/>
                  <a:gd name="T38" fmla="*/ 36 w 837"/>
                  <a:gd name="T39" fmla="*/ 1702 h 4316"/>
                  <a:gd name="T40" fmla="*/ 6 w 837"/>
                  <a:gd name="T41" fmla="*/ 1942 h 4316"/>
                  <a:gd name="T42" fmla="*/ 0 w 837"/>
                  <a:gd name="T43" fmla="*/ 2200 h 4316"/>
                  <a:gd name="T44" fmla="*/ 12 w 837"/>
                  <a:gd name="T45" fmla="*/ 2470 h 4316"/>
                  <a:gd name="T46" fmla="*/ 48 w 837"/>
                  <a:gd name="T47" fmla="*/ 2739 h 4316"/>
                  <a:gd name="T48" fmla="*/ 114 w 837"/>
                  <a:gd name="T49" fmla="*/ 3027 h 4316"/>
                  <a:gd name="T50" fmla="*/ 150 w 837"/>
                  <a:gd name="T51" fmla="*/ 3171 h 4316"/>
                  <a:gd name="T52" fmla="*/ 197 w 837"/>
                  <a:gd name="T53" fmla="*/ 3321 h 4316"/>
                  <a:gd name="T54" fmla="*/ 245 w 837"/>
                  <a:gd name="T55" fmla="*/ 3477 h 4316"/>
                  <a:gd name="T56" fmla="*/ 305 w 837"/>
                  <a:gd name="T57" fmla="*/ 3639 h 4316"/>
                  <a:gd name="T58" fmla="*/ 365 w 837"/>
                  <a:gd name="T59" fmla="*/ 3800 h 4316"/>
                  <a:gd name="T60" fmla="*/ 437 w 837"/>
                  <a:gd name="T61" fmla="*/ 3968 h 4316"/>
                  <a:gd name="T62" fmla="*/ 508 w 837"/>
                  <a:gd name="T63" fmla="*/ 4136 h 4316"/>
                  <a:gd name="T64" fmla="*/ 592 w 837"/>
                  <a:gd name="T65" fmla="*/ 4316 h 4316"/>
                  <a:gd name="T66" fmla="*/ 604 w 837"/>
                  <a:gd name="T67" fmla="*/ 4316 h 4316"/>
                  <a:gd name="T68" fmla="*/ 520 w 837"/>
                  <a:gd name="T69" fmla="*/ 4136 h 4316"/>
                  <a:gd name="T70" fmla="*/ 448 w 837"/>
                  <a:gd name="T71" fmla="*/ 3968 h 4316"/>
                  <a:gd name="T72" fmla="*/ 377 w 837"/>
                  <a:gd name="T73" fmla="*/ 3800 h 4316"/>
                  <a:gd name="T74" fmla="*/ 317 w 837"/>
                  <a:gd name="T75" fmla="*/ 3639 h 4316"/>
                  <a:gd name="T76" fmla="*/ 257 w 837"/>
                  <a:gd name="T77" fmla="*/ 3477 h 4316"/>
                  <a:gd name="T78" fmla="*/ 209 w 837"/>
                  <a:gd name="T79" fmla="*/ 3327 h 4316"/>
                  <a:gd name="T80" fmla="*/ 161 w 837"/>
                  <a:gd name="T81" fmla="*/ 3171 h 4316"/>
                  <a:gd name="T82" fmla="*/ 126 w 837"/>
                  <a:gd name="T83" fmla="*/ 3027 h 4316"/>
                  <a:gd name="T84" fmla="*/ 60 w 837"/>
                  <a:gd name="T85" fmla="*/ 2739 h 4316"/>
                  <a:gd name="T86" fmla="*/ 24 w 837"/>
                  <a:gd name="T87" fmla="*/ 2470 h 4316"/>
                  <a:gd name="T88" fmla="*/ 12 w 837"/>
                  <a:gd name="T89" fmla="*/ 2206 h 4316"/>
                  <a:gd name="T90" fmla="*/ 18 w 837"/>
                  <a:gd name="T91" fmla="*/ 1948 h 4316"/>
                  <a:gd name="T92" fmla="*/ 18 w 837"/>
                  <a:gd name="T93" fmla="*/ 194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>
                <a:gd name="T0" fmla="*/ 0 w 604"/>
                <a:gd name="T1" fmla="*/ 54 h 1415"/>
                <a:gd name="T2" fmla="*/ 42 w 604"/>
                <a:gd name="T3" fmla="*/ 228 h 1415"/>
                <a:gd name="T4" fmla="*/ 96 w 604"/>
                <a:gd name="T5" fmla="*/ 402 h 1415"/>
                <a:gd name="T6" fmla="*/ 161 w 604"/>
                <a:gd name="T7" fmla="*/ 576 h 1415"/>
                <a:gd name="T8" fmla="*/ 227 w 604"/>
                <a:gd name="T9" fmla="*/ 744 h 1415"/>
                <a:gd name="T10" fmla="*/ 305 w 604"/>
                <a:gd name="T11" fmla="*/ 917 h 1415"/>
                <a:gd name="T12" fmla="*/ 389 w 604"/>
                <a:gd name="T13" fmla="*/ 1085 h 1415"/>
                <a:gd name="T14" fmla="*/ 484 w 604"/>
                <a:gd name="T15" fmla="*/ 1253 h 1415"/>
                <a:gd name="T16" fmla="*/ 586 w 604"/>
                <a:gd name="T17" fmla="*/ 1415 h 1415"/>
                <a:gd name="T18" fmla="*/ 604 w 604"/>
                <a:gd name="T19" fmla="*/ 1415 h 1415"/>
                <a:gd name="T20" fmla="*/ 496 w 604"/>
                <a:gd name="T21" fmla="*/ 1247 h 1415"/>
                <a:gd name="T22" fmla="*/ 401 w 604"/>
                <a:gd name="T23" fmla="*/ 1073 h 1415"/>
                <a:gd name="T24" fmla="*/ 311 w 604"/>
                <a:gd name="T25" fmla="*/ 899 h 1415"/>
                <a:gd name="T26" fmla="*/ 233 w 604"/>
                <a:gd name="T27" fmla="*/ 720 h 1415"/>
                <a:gd name="T28" fmla="*/ 161 w 604"/>
                <a:gd name="T29" fmla="*/ 546 h 1415"/>
                <a:gd name="T30" fmla="*/ 102 w 604"/>
                <a:gd name="T31" fmla="*/ 366 h 1415"/>
                <a:gd name="T32" fmla="*/ 48 w 604"/>
                <a:gd name="T33" fmla="*/ 180 h 1415"/>
                <a:gd name="T34" fmla="*/ 0 w 604"/>
                <a:gd name="T35" fmla="*/ 0 h 1415"/>
                <a:gd name="T36" fmla="*/ 0 w 604"/>
                <a:gd name="T37" fmla="*/ 54 h 1415"/>
                <a:gd name="T38" fmla="*/ 0 w 604"/>
                <a:gd name="T39" fmla="*/ 54 h 1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>
                <a:gd name="T0" fmla="*/ 0 w 227"/>
                <a:gd name="T1" fmla="*/ 30 h 426"/>
                <a:gd name="T2" fmla="*/ 108 w 227"/>
                <a:gd name="T3" fmla="*/ 240 h 426"/>
                <a:gd name="T4" fmla="*/ 215 w 227"/>
                <a:gd name="T5" fmla="*/ 426 h 426"/>
                <a:gd name="T6" fmla="*/ 227 w 227"/>
                <a:gd name="T7" fmla="*/ 426 h 426"/>
                <a:gd name="T8" fmla="*/ 167 w 227"/>
                <a:gd name="T9" fmla="*/ 330 h 426"/>
                <a:gd name="T10" fmla="*/ 114 w 227"/>
                <a:gd name="T11" fmla="*/ 222 h 426"/>
                <a:gd name="T12" fmla="*/ 0 w 227"/>
                <a:gd name="T13" fmla="*/ 0 h 426"/>
                <a:gd name="T14" fmla="*/ 0 w 227"/>
                <a:gd name="T15" fmla="*/ 30 h 426"/>
                <a:gd name="T16" fmla="*/ 0 w 227"/>
                <a:gd name="T17" fmla="*/ 30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>
                <a:gd name="T0" fmla="*/ 981 w 981"/>
                <a:gd name="T1" fmla="*/ 1786 h 1786"/>
                <a:gd name="T2" fmla="*/ 981 w 981"/>
                <a:gd name="T3" fmla="*/ 1720 h 1786"/>
                <a:gd name="T4" fmla="*/ 969 w 981"/>
                <a:gd name="T5" fmla="*/ 1666 h 1786"/>
                <a:gd name="T6" fmla="*/ 957 w 981"/>
                <a:gd name="T7" fmla="*/ 1613 h 1786"/>
                <a:gd name="T8" fmla="*/ 921 w 981"/>
                <a:gd name="T9" fmla="*/ 1487 h 1786"/>
                <a:gd name="T10" fmla="*/ 885 w 981"/>
                <a:gd name="T11" fmla="*/ 1361 h 1786"/>
                <a:gd name="T12" fmla="*/ 796 w 981"/>
                <a:gd name="T13" fmla="*/ 1121 h 1786"/>
                <a:gd name="T14" fmla="*/ 682 w 981"/>
                <a:gd name="T15" fmla="*/ 899 h 1786"/>
                <a:gd name="T16" fmla="*/ 562 w 981"/>
                <a:gd name="T17" fmla="*/ 689 h 1786"/>
                <a:gd name="T18" fmla="*/ 431 w 981"/>
                <a:gd name="T19" fmla="*/ 498 h 1786"/>
                <a:gd name="T20" fmla="*/ 293 w 981"/>
                <a:gd name="T21" fmla="*/ 318 h 1786"/>
                <a:gd name="T22" fmla="*/ 150 w 981"/>
                <a:gd name="T23" fmla="*/ 150 h 1786"/>
                <a:gd name="T24" fmla="*/ 12 w 981"/>
                <a:gd name="T25" fmla="*/ 0 h 1786"/>
                <a:gd name="T26" fmla="*/ 0 w 981"/>
                <a:gd name="T27" fmla="*/ 0 h 1786"/>
                <a:gd name="T28" fmla="*/ 138 w 981"/>
                <a:gd name="T29" fmla="*/ 150 h 1786"/>
                <a:gd name="T30" fmla="*/ 275 w 981"/>
                <a:gd name="T31" fmla="*/ 318 h 1786"/>
                <a:gd name="T32" fmla="*/ 413 w 981"/>
                <a:gd name="T33" fmla="*/ 498 h 1786"/>
                <a:gd name="T34" fmla="*/ 545 w 981"/>
                <a:gd name="T35" fmla="*/ 689 h 1786"/>
                <a:gd name="T36" fmla="*/ 670 w 981"/>
                <a:gd name="T37" fmla="*/ 899 h 1786"/>
                <a:gd name="T38" fmla="*/ 778 w 981"/>
                <a:gd name="T39" fmla="*/ 1121 h 1786"/>
                <a:gd name="T40" fmla="*/ 873 w 981"/>
                <a:gd name="T41" fmla="*/ 1361 h 1786"/>
                <a:gd name="T42" fmla="*/ 909 w 981"/>
                <a:gd name="T43" fmla="*/ 1487 h 1786"/>
                <a:gd name="T44" fmla="*/ 945 w 981"/>
                <a:gd name="T45" fmla="*/ 1619 h 1786"/>
                <a:gd name="T46" fmla="*/ 963 w 981"/>
                <a:gd name="T47" fmla="*/ 1702 h 1786"/>
                <a:gd name="T48" fmla="*/ 981 w 981"/>
                <a:gd name="T49" fmla="*/ 1786 h 1786"/>
                <a:gd name="T50" fmla="*/ 981 w 981"/>
                <a:gd name="T51" fmla="*/ 1786 h 17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19 w 717"/>
                <a:gd name="T1" fmla="*/ 845 h 845"/>
                <a:gd name="T2" fmla="*/ 719 w 717"/>
                <a:gd name="T3" fmla="*/ 821 h 845"/>
                <a:gd name="T4" fmla="*/ 576 w 717"/>
                <a:gd name="T5" fmla="*/ 605 h 845"/>
                <a:gd name="T6" fmla="*/ 407 w 717"/>
                <a:gd name="T7" fmla="*/ 396 h 845"/>
                <a:gd name="T8" fmla="*/ 222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10 w 717"/>
                <a:gd name="T15" fmla="*/ 198 h 845"/>
                <a:gd name="T16" fmla="*/ 401 w 717"/>
                <a:gd name="T17" fmla="*/ 408 h 845"/>
                <a:gd name="T18" fmla="*/ 570 w 717"/>
                <a:gd name="T19" fmla="*/ 623 h 845"/>
                <a:gd name="T20" fmla="*/ 719 w 717"/>
                <a:gd name="T21" fmla="*/ 845 h 845"/>
                <a:gd name="T22" fmla="*/ 719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8 w 407"/>
                <a:gd name="T1" fmla="*/ 414 h 414"/>
                <a:gd name="T2" fmla="*/ 408 w 407"/>
                <a:gd name="T3" fmla="*/ 396 h 414"/>
                <a:gd name="T4" fmla="*/ 223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7 w 407"/>
                <a:gd name="T13" fmla="*/ 204 h 414"/>
                <a:gd name="T14" fmla="*/ 408 w 407"/>
                <a:gd name="T15" fmla="*/ 414 h 414"/>
                <a:gd name="T16" fmla="*/ 408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>
                <a:gd name="T0" fmla="*/ 0 w 855"/>
                <a:gd name="T1" fmla="*/ 1361 h 1409"/>
                <a:gd name="T2" fmla="*/ 0 w 855"/>
                <a:gd name="T3" fmla="*/ 1409 h 1409"/>
                <a:gd name="T4" fmla="*/ 54 w 855"/>
                <a:gd name="T5" fmla="*/ 1211 h 1409"/>
                <a:gd name="T6" fmla="*/ 126 w 855"/>
                <a:gd name="T7" fmla="*/ 1013 h 1409"/>
                <a:gd name="T8" fmla="*/ 215 w 855"/>
                <a:gd name="T9" fmla="*/ 827 h 1409"/>
                <a:gd name="T10" fmla="*/ 311 w 855"/>
                <a:gd name="T11" fmla="*/ 647 h 1409"/>
                <a:gd name="T12" fmla="*/ 431 w 855"/>
                <a:gd name="T13" fmla="*/ 474 h 1409"/>
                <a:gd name="T14" fmla="*/ 556 w 855"/>
                <a:gd name="T15" fmla="*/ 312 h 1409"/>
                <a:gd name="T16" fmla="*/ 700 w 855"/>
                <a:gd name="T17" fmla="*/ 150 h 1409"/>
                <a:gd name="T18" fmla="*/ 855 w 855"/>
                <a:gd name="T19" fmla="*/ 0 h 1409"/>
                <a:gd name="T20" fmla="*/ 837 w 855"/>
                <a:gd name="T21" fmla="*/ 0 h 1409"/>
                <a:gd name="T22" fmla="*/ 688 w 855"/>
                <a:gd name="T23" fmla="*/ 144 h 1409"/>
                <a:gd name="T24" fmla="*/ 550 w 855"/>
                <a:gd name="T25" fmla="*/ 300 h 1409"/>
                <a:gd name="T26" fmla="*/ 425 w 855"/>
                <a:gd name="T27" fmla="*/ 462 h 1409"/>
                <a:gd name="T28" fmla="*/ 311 w 855"/>
                <a:gd name="T29" fmla="*/ 629 h 1409"/>
                <a:gd name="T30" fmla="*/ 215 w 855"/>
                <a:gd name="T31" fmla="*/ 803 h 1409"/>
                <a:gd name="T32" fmla="*/ 132 w 855"/>
                <a:gd name="T33" fmla="*/ 983 h 1409"/>
                <a:gd name="T34" fmla="*/ 60 w 855"/>
                <a:gd name="T35" fmla="*/ 1169 h 1409"/>
                <a:gd name="T36" fmla="*/ 0 w 855"/>
                <a:gd name="T37" fmla="*/ 1361 h 1409"/>
                <a:gd name="T38" fmla="*/ 0 w 855"/>
                <a:gd name="T39" fmla="*/ 1361 h 1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88 w 586"/>
                <a:gd name="T1" fmla="*/ 0 h 599"/>
                <a:gd name="T2" fmla="*/ 570 w 586"/>
                <a:gd name="T3" fmla="*/ 0 h 599"/>
                <a:gd name="T4" fmla="*/ 408 w 586"/>
                <a:gd name="T5" fmla="*/ 132 h 599"/>
                <a:gd name="T6" fmla="*/ 258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8 w 586"/>
                <a:gd name="T17" fmla="*/ 282 h 599"/>
                <a:gd name="T18" fmla="*/ 414 w 586"/>
                <a:gd name="T19" fmla="*/ 138 h 599"/>
                <a:gd name="T20" fmla="*/ 588 w 586"/>
                <a:gd name="T21" fmla="*/ 0 h 599"/>
                <a:gd name="T22" fmla="*/ 588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70 w 269"/>
                <a:gd name="T1" fmla="*/ 0 h 252"/>
                <a:gd name="T2" fmla="*/ 252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70 w 269"/>
                <a:gd name="T15" fmla="*/ 0 h 252"/>
                <a:gd name="T16" fmla="*/ 270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255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56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B1FCF70-65B2-4EDD-A6CE-D20E843B7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346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E31CDD-B9F0-4866-B805-874CB6507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872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751AD-9E53-44BD-AD3A-546FCB0C9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863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19293-6AEC-461E-AD0A-34CAAC9F4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227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1B28FB-D1DD-4635-9111-0888C40050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010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416CDC-99E1-4F2B-9347-1FF03831E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662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942DF-6E5D-4B8F-936D-AF350774E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736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CEB2A7-4ACB-421E-8ACD-F4C625BF9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318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64DC3-3C52-4B14-BAE5-E40B73E67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897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1D75B6-82BB-42F4-A84B-774645874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90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2C372-416D-4ABE-8EC3-615A644549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290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995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999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03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9245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668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0556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6629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330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7357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091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8147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09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727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89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744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95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907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0306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9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983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237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49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819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>
                <a:gd name="T0" fmla="*/ 717 w 717"/>
                <a:gd name="T1" fmla="*/ 72 h 1690"/>
                <a:gd name="T2" fmla="*/ 717 w 717"/>
                <a:gd name="T3" fmla="*/ 0 h 1690"/>
                <a:gd name="T4" fmla="*/ 699 w 717"/>
                <a:gd name="T5" fmla="*/ 101 h 1690"/>
                <a:gd name="T6" fmla="*/ 675 w 717"/>
                <a:gd name="T7" fmla="*/ 209 h 1690"/>
                <a:gd name="T8" fmla="*/ 627 w 717"/>
                <a:gd name="T9" fmla="*/ 389 h 1690"/>
                <a:gd name="T10" fmla="*/ 574 w 717"/>
                <a:gd name="T11" fmla="*/ 569 h 1690"/>
                <a:gd name="T12" fmla="*/ 502 w 717"/>
                <a:gd name="T13" fmla="*/ 749 h 1690"/>
                <a:gd name="T14" fmla="*/ 424 w 717"/>
                <a:gd name="T15" fmla="*/ 935 h 1690"/>
                <a:gd name="T16" fmla="*/ 334 w 717"/>
                <a:gd name="T17" fmla="*/ 1121 h 1690"/>
                <a:gd name="T18" fmla="*/ 233 w 717"/>
                <a:gd name="T19" fmla="*/ 1312 h 1690"/>
                <a:gd name="T20" fmla="*/ 125 w 717"/>
                <a:gd name="T21" fmla="*/ 1498 h 1690"/>
                <a:gd name="T22" fmla="*/ 0 w 717"/>
                <a:gd name="T23" fmla="*/ 1690 h 1690"/>
                <a:gd name="T24" fmla="*/ 11 w 717"/>
                <a:gd name="T25" fmla="*/ 1690 h 1690"/>
                <a:gd name="T26" fmla="*/ 137 w 717"/>
                <a:gd name="T27" fmla="*/ 1498 h 1690"/>
                <a:gd name="T28" fmla="*/ 245 w 717"/>
                <a:gd name="T29" fmla="*/ 1312 h 1690"/>
                <a:gd name="T30" fmla="*/ 346 w 717"/>
                <a:gd name="T31" fmla="*/ 1121 h 1690"/>
                <a:gd name="T32" fmla="*/ 436 w 717"/>
                <a:gd name="T33" fmla="*/ 935 h 1690"/>
                <a:gd name="T34" fmla="*/ 514 w 717"/>
                <a:gd name="T35" fmla="*/ 749 h 1690"/>
                <a:gd name="T36" fmla="*/ 585 w 717"/>
                <a:gd name="T37" fmla="*/ 569 h 1690"/>
                <a:gd name="T38" fmla="*/ 639 w 717"/>
                <a:gd name="T39" fmla="*/ 389 h 1690"/>
                <a:gd name="T40" fmla="*/ 687 w 717"/>
                <a:gd name="T41" fmla="*/ 209 h 1690"/>
                <a:gd name="T42" fmla="*/ 705 w 717"/>
                <a:gd name="T43" fmla="*/ 143 h 1690"/>
                <a:gd name="T44" fmla="*/ 717 w 717"/>
                <a:gd name="T45" fmla="*/ 72 h 1690"/>
                <a:gd name="T46" fmla="*/ 717 w 717"/>
                <a:gd name="T47" fmla="*/ 72 h 16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19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>
                <a:gd name="T0" fmla="*/ 377 w 377"/>
                <a:gd name="T1" fmla="*/ 0 h 522"/>
                <a:gd name="T2" fmla="*/ 293 w 377"/>
                <a:gd name="T3" fmla="*/ 132 h 522"/>
                <a:gd name="T4" fmla="*/ 204 w 377"/>
                <a:gd name="T5" fmla="*/ 264 h 522"/>
                <a:gd name="T6" fmla="*/ 102 w 377"/>
                <a:gd name="T7" fmla="*/ 396 h 522"/>
                <a:gd name="T8" fmla="*/ 0 w 377"/>
                <a:gd name="T9" fmla="*/ 522 h 522"/>
                <a:gd name="T10" fmla="*/ 12 w 377"/>
                <a:gd name="T11" fmla="*/ 522 h 522"/>
                <a:gd name="T12" fmla="*/ 114 w 377"/>
                <a:gd name="T13" fmla="*/ 402 h 522"/>
                <a:gd name="T14" fmla="*/ 204 w 377"/>
                <a:gd name="T15" fmla="*/ 282 h 522"/>
                <a:gd name="T16" fmla="*/ 377 w 377"/>
                <a:gd name="T17" fmla="*/ 24 h 522"/>
                <a:gd name="T18" fmla="*/ 377 w 377"/>
                <a:gd name="T19" fmla="*/ 0 h 522"/>
                <a:gd name="T20" fmla="*/ 377 w 377"/>
                <a:gd name="T21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19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>
                <a:gd name="T0" fmla="*/ 0 w 84"/>
                <a:gd name="T1" fmla="*/ 102 h 102"/>
                <a:gd name="T2" fmla="*/ 18 w 84"/>
                <a:gd name="T3" fmla="*/ 102 h 102"/>
                <a:gd name="T4" fmla="*/ 48 w 84"/>
                <a:gd name="T5" fmla="*/ 60 h 102"/>
                <a:gd name="T6" fmla="*/ 84 w 84"/>
                <a:gd name="T7" fmla="*/ 24 h 102"/>
                <a:gd name="T8" fmla="*/ 84 w 84"/>
                <a:gd name="T9" fmla="*/ 0 h 102"/>
                <a:gd name="T10" fmla="*/ 42 w 84"/>
                <a:gd name="T11" fmla="*/ 54 h 102"/>
                <a:gd name="T12" fmla="*/ 0 w 84"/>
                <a:gd name="T13" fmla="*/ 102 h 102"/>
                <a:gd name="T14" fmla="*/ 0 w 84"/>
                <a:gd name="T15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8199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>
                  <a:gd name="T0" fmla="*/ 0 w 72"/>
                  <a:gd name="T1" fmla="*/ 0 h 4316"/>
                  <a:gd name="T2" fmla="*/ 60 w 72"/>
                  <a:gd name="T3" fmla="*/ 4316 h 4316"/>
                  <a:gd name="T4" fmla="*/ 72 w 72"/>
                  <a:gd name="T5" fmla="*/ 4316 h 4316"/>
                  <a:gd name="T6" fmla="*/ 12 w 72"/>
                  <a:gd name="T7" fmla="*/ 0 h 4316"/>
                  <a:gd name="T8" fmla="*/ 0 w 72"/>
                  <a:gd name="T9" fmla="*/ 0 h 4316"/>
                  <a:gd name="T10" fmla="*/ 0 w 72"/>
                  <a:gd name="T1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0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>
                  <a:gd name="T0" fmla="*/ 24 w 174"/>
                  <a:gd name="T1" fmla="*/ 0 h 4316"/>
                  <a:gd name="T2" fmla="*/ 12 w 174"/>
                  <a:gd name="T3" fmla="*/ 0 h 4316"/>
                  <a:gd name="T4" fmla="*/ 42 w 174"/>
                  <a:gd name="T5" fmla="*/ 216 h 4316"/>
                  <a:gd name="T6" fmla="*/ 72 w 174"/>
                  <a:gd name="T7" fmla="*/ 444 h 4316"/>
                  <a:gd name="T8" fmla="*/ 96 w 174"/>
                  <a:gd name="T9" fmla="*/ 689 h 4316"/>
                  <a:gd name="T10" fmla="*/ 120 w 174"/>
                  <a:gd name="T11" fmla="*/ 947 h 4316"/>
                  <a:gd name="T12" fmla="*/ 132 w 174"/>
                  <a:gd name="T13" fmla="*/ 1211 h 4316"/>
                  <a:gd name="T14" fmla="*/ 150 w 174"/>
                  <a:gd name="T15" fmla="*/ 1487 h 4316"/>
                  <a:gd name="T16" fmla="*/ 156 w 174"/>
                  <a:gd name="T17" fmla="*/ 1768 h 4316"/>
                  <a:gd name="T18" fmla="*/ 162 w 174"/>
                  <a:gd name="T19" fmla="*/ 2062 h 4316"/>
                  <a:gd name="T20" fmla="*/ 156 w 174"/>
                  <a:gd name="T21" fmla="*/ 2644 h 4316"/>
                  <a:gd name="T22" fmla="*/ 126 w 174"/>
                  <a:gd name="T23" fmla="*/ 3225 h 4316"/>
                  <a:gd name="T24" fmla="*/ 108 w 174"/>
                  <a:gd name="T25" fmla="*/ 3507 h 4316"/>
                  <a:gd name="T26" fmla="*/ 78 w 174"/>
                  <a:gd name="T27" fmla="*/ 3788 h 4316"/>
                  <a:gd name="T28" fmla="*/ 42 w 174"/>
                  <a:gd name="T29" fmla="*/ 4058 h 4316"/>
                  <a:gd name="T30" fmla="*/ 0 w 174"/>
                  <a:gd name="T31" fmla="*/ 4316 h 4316"/>
                  <a:gd name="T32" fmla="*/ 12 w 174"/>
                  <a:gd name="T33" fmla="*/ 4316 h 4316"/>
                  <a:gd name="T34" fmla="*/ 54 w 174"/>
                  <a:gd name="T35" fmla="*/ 4058 h 4316"/>
                  <a:gd name="T36" fmla="*/ 90 w 174"/>
                  <a:gd name="T37" fmla="*/ 3782 h 4316"/>
                  <a:gd name="T38" fmla="*/ 120 w 174"/>
                  <a:gd name="T39" fmla="*/ 3507 h 4316"/>
                  <a:gd name="T40" fmla="*/ 138 w 174"/>
                  <a:gd name="T41" fmla="*/ 3219 h 4316"/>
                  <a:gd name="T42" fmla="*/ 168 w 174"/>
                  <a:gd name="T43" fmla="*/ 2638 h 4316"/>
                  <a:gd name="T44" fmla="*/ 174 w 174"/>
                  <a:gd name="T45" fmla="*/ 2056 h 4316"/>
                  <a:gd name="T46" fmla="*/ 168 w 174"/>
                  <a:gd name="T47" fmla="*/ 1768 h 4316"/>
                  <a:gd name="T48" fmla="*/ 162 w 174"/>
                  <a:gd name="T49" fmla="*/ 1487 h 4316"/>
                  <a:gd name="T50" fmla="*/ 144 w 174"/>
                  <a:gd name="T51" fmla="*/ 1211 h 4316"/>
                  <a:gd name="T52" fmla="*/ 132 w 174"/>
                  <a:gd name="T53" fmla="*/ 941 h 4316"/>
                  <a:gd name="T54" fmla="*/ 108 w 174"/>
                  <a:gd name="T55" fmla="*/ 689 h 4316"/>
                  <a:gd name="T56" fmla="*/ 84 w 174"/>
                  <a:gd name="T57" fmla="*/ 444 h 4316"/>
                  <a:gd name="T58" fmla="*/ 54 w 174"/>
                  <a:gd name="T59" fmla="*/ 216 h 4316"/>
                  <a:gd name="T60" fmla="*/ 24 w 174"/>
                  <a:gd name="T61" fmla="*/ 0 h 4316"/>
                  <a:gd name="T62" fmla="*/ 24 w 174"/>
                  <a:gd name="T63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1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>
                  <a:gd name="T0" fmla="*/ 329 w 335"/>
                  <a:gd name="T1" fmla="*/ 2014 h 4316"/>
                  <a:gd name="T2" fmla="*/ 317 w 335"/>
                  <a:gd name="T3" fmla="*/ 1726 h 4316"/>
                  <a:gd name="T4" fmla="*/ 293 w 335"/>
                  <a:gd name="T5" fmla="*/ 1445 h 4316"/>
                  <a:gd name="T6" fmla="*/ 263 w 335"/>
                  <a:gd name="T7" fmla="*/ 1175 h 4316"/>
                  <a:gd name="T8" fmla="*/ 228 w 335"/>
                  <a:gd name="T9" fmla="*/ 917 h 4316"/>
                  <a:gd name="T10" fmla="*/ 186 w 335"/>
                  <a:gd name="T11" fmla="*/ 665 h 4316"/>
                  <a:gd name="T12" fmla="*/ 132 w 335"/>
                  <a:gd name="T13" fmla="*/ 432 h 4316"/>
                  <a:gd name="T14" fmla="*/ 78 w 335"/>
                  <a:gd name="T15" fmla="*/ 204 h 4316"/>
                  <a:gd name="T16" fmla="*/ 12 w 335"/>
                  <a:gd name="T17" fmla="*/ 0 h 4316"/>
                  <a:gd name="T18" fmla="*/ 0 w 335"/>
                  <a:gd name="T19" fmla="*/ 0 h 4316"/>
                  <a:gd name="T20" fmla="*/ 66 w 335"/>
                  <a:gd name="T21" fmla="*/ 204 h 4316"/>
                  <a:gd name="T22" fmla="*/ 120 w 335"/>
                  <a:gd name="T23" fmla="*/ 432 h 4316"/>
                  <a:gd name="T24" fmla="*/ 174 w 335"/>
                  <a:gd name="T25" fmla="*/ 665 h 4316"/>
                  <a:gd name="T26" fmla="*/ 216 w 335"/>
                  <a:gd name="T27" fmla="*/ 917 h 4316"/>
                  <a:gd name="T28" fmla="*/ 251 w 335"/>
                  <a:gd name="T29" fmla="*/ 1175 h 4316"/>
                  <a:gd name="T30" fmla="*/ 281 w 335"/>
                  <a:gd name="T31" fmla="*/ 1445 h 4316"/>
                  <a:gd name="T32" fmla="*/ 305 w 335"/>
                  <a:gd name="T33" fmla="*/ 1726 h 4316"/>
                  <a:gd name="T34" fmla="*/ 317 w 335"/>
                  <a:gd name="T35" fmla="*/ 2014 h 4316"/>
                  <a:gd name="T36" fmla="*/ 323 w 335"/>
                  <a:gd name="T37" fmla="*/ 2314 h 4316"/>
                  <a:gd name="T38" fmla="*/ 317 w 335"/>
                  <a:gd name="T39" fmla="*/ 2608 h 4316"/>
                  <a:gd name="T40" fmla="*/ 305 w 335"/>
                  <a:gd name="T41" fmla="*/ 2907 h 4316"/>
                  <a:gd name="T42" fmla="*/ 281 w 335"/>
                  <a:gd name="T43" fmla="*/ 3201 h 4316"/>
                  <a:gd name="T44" fmla="*/ 257 w 335"/>
                  <a:gd name="T45" fmla="*/ 3489 h 4316"/>
                  <a:gd name="T46" fmla="*/ 216 w 335"/>
                  <a:gd name="T47" fmla="*/ 3777 h 4316"/>
                  <a:gd name="T48" fmla="*/ 174 w 335"/>
                  <a:gd name="T49" fmla="*/ 4052 h 4316"/>
                  <a:gd name="T50" fmla="*/ 120 w 335"/>
                  <a:gd name="T51" fmla="*/ 4316 h 4316"/>
                  <a:gd name="T52" fmla="*/ 132 w 335"/>
                  <a:gd name="T53" fmla="*/ 4316 h 4316"/>
                  <a:gd name="T54" fmla="*/ 186 w 335"/>
                  <a:gd name="T55" fmla="*/ 4052 h 4316"/>
                  <a:gd name="T56" fmla="*/ 228 w 335"/>
                  <a:gd name="T57" fmla="*/ 3777 h 4316"/>
                  <a:gd name="T58" fmla="*/ 269 w 335"/>
                  <a:gd name="T59" fmla="*/ 3489 h 4316"/>
                  <a:gd name="T60" fmla="*/ 293 w 335"/>
                  <a:gd name="T61" fmla="*/ 3201 h 4316"/>
                  <a:gd name="T62" fmla="*/ 317 w 335"/>
                  <a:gd name="T63" fmla="*/ 2907 h 4316"/>
                  <a:gd name="T64" fmla="*/ 329 w 335"/>
                  <a:gd name="T65" fmla="*/ 2608 h 4316"/>
                  <a:gd name="T66" fmla="*/ 335 w 335"/>
                  <a:gd name="T67" fmla="*/ 2314 h 4316"/>
                  <a:gd name="T68" fmla="*/ 329 w 335"/>
                  <a:gd name="T69" fmla="*/ 2014 h 4316"/>
                  <a:gd name="T70" fmla="*/ 329 w 335"/>
                  <a:gd name="T71" fmla="*/ 201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2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>
                  <a:gd name="T0" fmla="*/ 413 w 425"/>
                  <a:gd name="T1" fmla="*/ 1924 h 4316"/>
                  <a:gd name="T2" fmla="*/ 395 w 425"/>
                  <a:gd name="T3" fmla="*/ 1690 h 4316"/>
                  <a:gd name="T4" fmla="*/ 365 w 425"/>
                  <a:gd name="T5" fmla="*/ 1457 h 4316"/>
                  <a:gd name="T6" fmla="*/ 329 w 425"/>
                  <a:gd name="T7" fmla="*/ 1229 h 4316"/>
                  <a:gd name="T8" fmla="*/ 281 w 425"/>
                  <a:gd name="T9" fmla="*/ 1001 h 4316"/>
                  <a:gd name="T10" fmla="*/ 227 w 425"/>
                  <a:gd name="T11" fmla="*/ 761 h 4316"/>
                  <a:gd name="T12" fmla="*/ 162 w 425"/>
                  <a:gd name="T13" fmla="*/ 522 h 4316"/>
                  <a:gd name="T14" fmla="*/ 90 w 425"/>
                  <a:gd name="T15" fmla="*/ 270 h 4316"/>
                  <a:gd name="T16" fmla="*/ 12 w 425"/>
                  <a:gd name="T17" fmla="*/ 0 h 4316"/>
                  <a:gd name="T18" fmla="*/ 0 w 425"/>
                  <a:gd name="T19" fmla="*/ 0 h 4316"/>
                  <a:gd name="T20" fmla="*/ 84 w 425"/>
                  <a:gd name="T21" fmla="*/ 270 h 4316"/>
                  <a:gd name="T22" fmla="*/ 156 w 425"/>
                  <a:gd name="T23" fmla="*/ 522 h 4316"/>
                  <a:gd name="T24" fmla="*/ 216 w 425"/>
                  <a:gd name="T25" fmla="*/ 767 h 4316"/>
                  <a:gd name="T26" fmla="*/ 275 w 425"/>
                  <a:gd name="T27" fmla="*/ 1001 h 4316"/>
                  <a:gd name="T28" fmla="*/ 317 w 425"/>
                  <a:gd name="T29" fmla="*/ 1235 h 4316"/>
                  <a:gd name="T30" fmla="*/ 353 w 425"/>
                  <a:gd name="T31" fmla="*/ 1463 h 4316"/>
                  <a:gd name="T32" fmla="*/ 383 w 425"/>
                  <a:gd name="T33" fmla="*/ 1690 h 4316"/>
                  <a:gd name="T34" fmla="*/ 401 w 425"/>
                  <a:gd name="T35" fmla="*/ 1924 h 4316"/>
                  <a:gd name="T36" fmla="*/ 413 w 425"/>
                  <a:gd name="T37" fmla="*/ 2188 h 4316"/>
                  <a:gd name="T38" fmla="*/ 407 w 425"/>
                  <a:gd name="T39" fmla="*/ 2458 h 4316"/>
                  <a:gd name="T40" fmla="*/ 395 w 425"/>
                  <a:gd name="T41" fmla="*/ 2733 h 4316"/>
                  <a:gd name="T42" fmla="*/ 365 w 425"/>
                  <a:gd name="T43" fmla="*/ 3021 h 4316"/>
                  <a:gd name="T44" fmla="*/ 329 w 425"/>
                  <a:gd name="T45" fmla="*/ 3321 h 4316"/>
                  <a:gd name="T46" fmla="*/ 275 w 425"/>
                  <a:gd name="T47" fmla="*/ 3639 h 4316"/>
                  <a:gd name="T48" fmla="*/ 204 w 425"/>
                  <a:gd name="T49" fmla="*/ 3968 h 4316"/>
                  <a:gd name="T50" fmla="*/ 126 w 425"/>
                  <a:gd name="T51" fmla="*/ 4316 h 4316"/>
                  <a:gd name="T52" fmla="*/ 138 w 425"/>
                  <a:gd name="T53" fmla="*/ 4316 h 4316"/>
                  <a:gd name="T54" fmla="*/ 216 w 425"/>
                  <a:gd name="T55" fmla="*/ 3968 h 4316"/>
                  <a:gd name="T56" fmla="*/ 287 w 425"/>
                  <a:gd name="T57" fmla="*/ 3639 h 4316"/>
                  <a:gd name="T58" fmla="*/ 341 w 425"/>
                  <a:gd name="T59" fmla="*/ 3321 h 4316"/>
                  <a:gd name="T60" fmla="*/ 377 w 425"/>
                  <a:gd name="T61" fmla="*/ 3021 h 4316"/>
                  <a:gd name="T62" fmla="*/ 407 w 425"/>
                  <a:gd name="T63" fmla="*/ 2733 h 4316"/>
                  <a:gd name="T64" fmla="*/ 419 w 425"/>
                  <a:gd name="T65" fmla="*/ 2458 h 4316"/>
                  <a:gd name="T66" fmla="*/ 425 w 425"/>
                  <a:gd name="T67" fmla="*/ 2188 h 4316"/>
                  <a:gd name="T68" fmla="*/ 413 w 425"/>
                  <a:gd name="T69" fmla="*/ 1924 h 4316"/>
                  <a:gd name="T70" fmla="*/ 413 w 425"/>
                  <a:gd name="T71" fmla="*/ 192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3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>
                  <a:gd name="T0" fmla="*/ 556 w 556"/>
                  <a:gd name="T1" fmla="*/ 2020 h 4316"/>
                  <a:gd name="T2" fmla="*/ 538 w 556"/>
                  <a:gd name="T3" fmla="*/ 1732 h 4316"/>
                  <a:gd name="T4" fmla="*/ 503 w 556"/>
                  <a:gd name="T5" fmla="*/ 1445 h 4316"/>
                  <a:gd name="T6" fmla="*/ 455 w 556"/>
                  <a:gd name="T7" fmla="*/ 1175 h 4316"/>
                  <a:gd name="T8" fmla="*/ 395 w 556"/>
                  <a:gd name="T9" fmla="*/ 911 h 4316"/>
                  <a:gd name="T10" fmla="*/ 317 w 556"/>
                  <a:gd name="T11" fmla="*/ 659 h 4316"/>
                  <a:gd name="T12" fmla="*/ 228 w 556"/>
                  <a:gd name="T13" fmla="*/ 426 h 4316"/>
                  <a:gd name="T14" fmla="*/ 126 w 556"/>
                  <a:gd name="T15" fmla="*/ 204 h 4316"/>
                  <a:gd name="T16" fmla="*/ 12 w 556"/>
                  <a:gd name="T17" fmla="*/ 0 h 4316"/>
                  <a:gd name="T18" fmla="*/ 0 w 556"/>
                  <a:gd name="T19" fmla="*/ 0 h 4316"/>
                  <a:gd name="T20" fmla="*/ 114 w 556"/>
                  <a:gd name="T21" fmla="*/ 204 h 4316"/>
                  <a:gd name="T22" fmla="*/ 216 w 556"/>
                  <a:gd name="T23" fmla="*/ 426 h 4316"/>
                  <a:gd name="T24" fmla="*/ 305 w 556"/>
                  <a:gd name="T25" fmla="*/ 659 h 4316"/>
                  <a:gd name="T26" fmla="*/ 383 w 556"/>
                  <a:gd name="T27" fmla="*/ 911 h 4316"/>
                  <a:gd name="T28" fmla="*/ 443 w 556"/>
                  <a:gd name="T29" fmla="*/ 1175 h 4316"/>
                  <a:gd name="T30" fmla="*/ 491 w 556"/>
                  <a:gd name="T31" fmla="*/ 1445 h 4316"/>
                  <a:gd name="T32" fmla="*/ 526 w 556"/>
                  <a:gd name="T33" fmla="*/ 1732 h 4316"/>
                  <a:gd name="T34" fmla="*/ 544 w 556"/>
                  <a:gd name="T35" fmla="*/ 2020 h 4316"/>
                  <a:gd name="T36" fmla="*/ 544 w 556"/>
                  <a:gd name="T37" fmla="*/ 2326 h 4316"/>
                  <a:gd name="T38" fmla="*/ 532 w 556"/>
                  <a:gd name="T39" fmla="*/ 2632 h 4316"/>
                  <a:gd name="T40" fmla="*/ 503 w 556"/>
                  <a:gd name="T41" fmla="*/ 2931 h 4316"/>
                  <a:gd name="T42" fmla="*/ 455 w 556"/>
                  <a:gd name="T43" fmla="*/ 3225 h 4316"/>
                  <a:gd name="T44" fmla="*/ 389 w 556"/>
                  <a:gd name="T45" fmla="*/ 3513 h 4316"/>
                  <a:gd name="T46" fmla="*/ 311 w 556"/>
                  <a:gd name="T47" fmla="*/ 3788 h 4316"/>
                  <a:gd name="T48" fmla="*/ 216 w 556"/>
                  <a:gd name="T49" fmla="*/ 4058 h 4316"/>
                  <a:gd name="T50" fmla="*/ 102 w 556"/>
                  <a:gd name="T51" fmla="*/ 4316 h 4316"/>
                  <a:gd name="T52" fmla="*/ 114 w 556"/>
                  <a:gd name="T53" fmla="*/ 4316 h 4316"/>
                  <a:gd name="T54" fmla="*/ 228 w 556"/>
                  <a:gd name="T55" fmla="*/ 4058 h 4316"/>
                  <a:gd name="T56" fmla="*/ 323 w 556"/>
                  <a:gd name="T57" fmla="*/ 3788 h 4316"/>
                  <a:gd name="T58" fmla="*/ 401 w 556"/>
                  <a:gd name="T59" fmla="*/ 3513 h 4316"/>
                  <a:gd name="T60" fmla="*/ 467 w 556"/>
                  <a:gd name="T61" fmla="*/ 3225 h 4316"/>
                  <a:gd name="T62" fmla="*/ 515 w 556"/>
                  <a:gd name="T63" fmla="*/ 2931 h 4316"/>
                  <a:gd name="T64" fmla="*/ 544 w 556"/>
                  <a:gd name="T65" fmla="*/ 2632 h 4316"/>
                  <a:gd name="T66" fmla="*/ 556 w 556"/>
                  <a:gd name="T67" fmla="*/ 2326 h 4316"/>
                  <a:gd name="T68" fmla="*/ 556 w 556"/>
                  <a:gd name="T69" fmla="*/ 2020 h 4316"/>
                  <a:gd name="T70" fmla="*/ 556 w 556"/>
                  <a:gd name="T71" fmla="*/ 202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4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>
                  <a:gd name="T0" fmla="*/ 688 w 688"/>
                  <a:gd name="T1" fmla="*/ 2086 h 4316"/>
                  <a:gd name="T2" fmla="*/ 670 w 688"/>
                  <a:gd name="T3" fmla="*/ 1810 h 4316"/>
                  <a:gd name="T4" fmla="*/ 634 w 688"/>
                  <a:gd name="T5" fmla="*/ 1541 h 4316"/>
                  <a:gd name="T6" fmla="*/ 574 w 688"/>
                  <a:gd name="T7" fmla="*/ 1271 h 4316"/>
                  <a:gd name="T8" fmla="*/ 497 w 688"/>
                  <a:gd name="T9" fmla="*/ 1007 h 4316"/>
                  <a:gd name="T10" fmla="*/ 401 w 688"/>
                  <a:gd name="T11" fmla="*/ 749 h 4316"/>
                  <a:gd name="T12" fmla="*/ 293 w 688"/>
                  <a:gd name="T13" fmla="*/ 492 h 4316"/>
                  <a:gd name="T14" fmla="*/ 162 w 688"/>
                  <a:gd name="T15" fmla="*/ 240 h 4316"/>
                  <a:gd name="T16" fmla="*/ 12 w 688"/>
                  <a:gd name="T17" fmla="*/ 0 h 4316"/>
                  <a:gd name="T18" fmla="*/ 0 w 688"/>
                  <a:gd name="T19" fmla="*/ 0 h 4316"/>
                  <a:gd name="T20" fmla="*/ 150 w 688"/>
                  <a:gd name="T21" fmla="*/ 240 h 4316"/>
                  <a:gd name="T22" fmla="*/ 281 w 688"/>
                  <a:gd name="T23" fmla="*/ 492 h 4316"/>
                  <a:gd name="T24" fmla="*/ 389 w 688"/>
                  <a:gd name="T25" fmla="*/ 749 h 4316"/>
                  <a:gd name="T26" fmla="*/ 485 w 688"/>
                  <a:gd name="T27" fmla="*/ 1007 h 4316"/>
                  <a:gd name="T28" fmla="*/ 562 w 688"/>
                  <a:gd name="T29" fmla="*/ 1271 h 4316"/>
                  <a:gd name="T30" fmla="*/ 622 w 688"/>
                  <a:gd name="T31" fmla="*/ 1541 h 4316"/>
                  <a:gd name="T32" fmla="*/ 658 w 688"/>
                  <a:gd name="T33" fmla="*/ 1810 h 4316"/>
                  <a:gd name="T34" fmla="*/ 676 w 688"/>
                  <a:gd name="T35" fmla="*/ 2086 h 4316"/>
                  <a:gd name="T36" fmla="*/ 676 w 688"/>
                  <a:gd name="T37" fmla="*/ 2368 h 4316"/>
                  <a:gd name="T38" fmla="*/ 658 w 688"/>
                  <a:gd name="T39" fmla="*/ 2650 h 4316"/>
                  <a:gd name="T40" fmla="*/ 616 w 688"/>
                  <a:gd name="T41" fmla="*/ 2931 h 4316"/>
                  <a:gd name="T42" fmla="*/ 556 w 688"/>
                  <a:gd name="T43" fmla="*/ 3213 h 4316"/>
                  <a:gd name="T44" fmla="*/ 473 w 688"/>
                  <a:gd name="T45" fmla="*/ 3495 h 4316"/>
                  <a:gd name="T46" fmla="*/ 371 w 688"/>
                  <a:gd name="T47" fmla="*/ 3777 h 4316"/>
                  <a:gd name="T48" fmla="*/ 251 w 688"/>
                  <a:gd name="T49" fmla="*/ 4046 h 4316"/>
                  <a:gd name="T50" fmla="*/ 114 w 688"/>
                  <a:gd name="T51" fmla="*/ 4316 h 4316"/>
                  <a:gd name="T52" fmla="*/ 126 w 688"/>
                  <a:gd name="T53" fmla="*/ 4316 h 4316"/>
                  <a:gd name="T54" fmla="*/ 263 w 688"/>
                  <a:gd name="T55" fmla="*/ 4046 h 4316"/>
                  <a:gd name="T56" fmla="*/ 383 w 688"/>
                  <a:gd name="T57" fmla="*/ 3777 h 4316"/>
                  <a:gd name="T58" fmla="*/ 485 w 688"/>
                  <a:gd name="T59" fmla="*/ 3495 h 4316"/>
                  <a:gd name="T60" fmla="*/ 568 w 688"/>
                  <a:gd name="T61" fmla="*/ 3219 h 4316"/>
                  <a:gd name="T62" fmla="*/ 628 w 688"/>
                  <a:gd name="T63" fmla="*/ 2937 h 4316"/>
                  <a:gd name="T64" fmla="*/ 670 w 688"/>
                  <a:gd name="T65" fmla="*/ 2656 h 4316"/>
                  <a:gd name="T66" fmla="*/ 688 w 688"/>
                  <a:gd name="T67" fmla="*/ 2368 h 4316"/>
                  <a:gd name="T68" fmla="*/ 688 w 688"/>
                  <a:gd name="T69" fmla="*/ 2086 h 4316"/>
                  <a:gd name="T70" fmla="*/ 688 w 688"/>
                  <a:gd name="T71" fmla="*/ 208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5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>
                  <a:gd name="T0" fmla="*/ 855 w 861"/>
                  <a:gd name="T1" fmla="*/ 2128 h 4316"/>
                  <a:gd name="T2" fmla="*/ 831 w 861"/>
                  <a:gd name="T3" fmla="*/ 1834 h 4316"/>
                  <a:gd name="T4" fmla="*/ 808 w 861"/>
                  <a:gd name="T5" fmla="*/ 1684 h 4316"/>
                  <a:gd name="T6" fmla="*/ 784 w 861"/>
                  <a:gd name="T7" fmla="*/ 1541 h 4316"/>
                  <a:gd name="T8" fmla="*/ 748 w 861"/>
                  <a:gd name="T9" fmla="*/ 1397 h 4316"/>
                  <a:gd name="T10" fmla="*/ 712 w 861"/>
                  <a:gd name="T11" fmla="*/ 1253 h 4316"/>
                  <a:gd name="T12" fmla="*/ 664 w 861"/>
                  <a:gd name="T13" fmla="*/ 1115 h 4316"/>
                  <a:gd name="T14" fmla="*/ 610 w 861"/>
                  <a:gd name="T15" fmla="*/ 977 h 4316"/>
                  <a:gd name="T16" fmla="*/ 491 w 861"/>
                  <a:gd name="T17" fmla="*/ 719 h 4316"/>
                  <a:gd name="T18" fmla="*/ 353 w 861"/>
                  <a:gd name="T19" fmla="*/ 468 h 4316"/>
                  <a:gd name="T20" fmla="*/ 192 w 861"/>
                  <a:gd name="T21" fmla="*/ 228 h 4316"/>
                  <a:gd name="T22" fmla="*/ 12 w 861"/>
                  <a:gd name="T23" fmla="*/ 0 h 4316"/>
                  <a:gd name="T24" fmla="*/ 0 w 861"/>
                  <a:gd name="T25" fmla="*/ 0 h 4316"/>
                  <a:gd name="T26" fmla="*/ 180 w 861"/>
                  <a:gd name="T27" fmla="*/ 228 h 4316"/>
                  <a:gd name="T28" fmla="*/ 341 w 861"/>
                  <a:gd name="T29" fmla="*/ 468 h 4316"/>
                  <a:gd name="T30" fmla="*/ 479 w 861"/>
                  <a:gd name="T31" fmla="*/ 719 h 4316"/>
                  <a:gd name="T32" fmla="*/ 598 w 861"/>
                  <a:gd name="T33" fmla="*/ 983 h 4316"/>
                  <a:gd name="T34" fmla="*/ 652 w 861"/>
                  <a:gd name="T35" fmla="*/ 1121 h 4316"/>
                  <a:gd name="T36" fmla="*/ 700 w 861"/>
                  <a:gd name="T37" fmla="*/ 1259 h 4316"/>
                  <a:gd name="T38" fmla="*/ 736 w 861"/>
                  <a:gd name="T39" fmla="*/ 1403 h 4316"/>
                  <a:gd name="T40" fmla="*/ 772 w 861"/>
                  <a:gd name="T41" fmla="*/ 1547 h 4316"/>
                  <a:gd name="T42" fmla="*/ 802 w 861"/>
                  <a:gd name="T43" fmla="*/ 1690 h 4316"/>
                  <a:gd name="T44" fmla="*/ 819 w 861"/>
                  <a:gd name="T45" fmla="*/ 1834 h 4316"/>
                  <a:gd name="T46" fmla="*/ 837 w 861"/>
                  <a:gd name="T47" fmla="*/ 1984 h 4316"/>
                  <a:gd name="T48" fmla="*/ 843 w 861"/>
                  <a:gd name="T49" fmla="*/ 2128 h 4316"/>
                  <a:gd name="T50" fmla="*/ 849 w 861"/>
                  <a:gd name="T51" fmla="*/ 2278 h 4316"/>
                  <a:gd name="T52" fmla="*/ 843 w 861"/>
                  <a:gd name="T53" fmla="*/ 2428 h 4316"/>
                  <a:gd name="T54" fmla="*/ 831 w 861"/>
                  <a:gd name="T55" fmla="*/ 2572 h 4316"/>
                  <a:gd name="T56" fmla="*/ 819 w 861"/>
                  <a:gd name="T57" fmla="*/ 2721 h 4316"/>
                  <a:gd name="T58" fmla="*/ 796 w 861"/>
                  <a:gd name="T59" fmla="*/ 2865 h 4316"/>
                  <a:gd name="T60" fmla="*/ 766 w 861"/>
                  <a:gd name="T61" fmla="*/ 3015 h 4316"/>
                  <a:gd name="T62" fmla="*/ 724 w 861"/>
                  <a:gd name="T63" fmla="*/ 3159 h 4316"/>
                  <a:gd name="T64" fmla="*/ 682 w 861"/>
                  <a:gd name="T65" fmla="*/ 3303 h 4316"/>
                  <a:gd name="T66" fmla="*/ 586 w 861"/>
                  <a:gd name="T67" fmla="*/ 3567 h 4316"/>
                  <a:gd name="T68" fmla="*/ 473 w 861"/>
                  <a:gd name="T69" fmla="*/ 3824 h 4316"/>
                  <a:gd name="T70" fmla="*/ 335 w 861"/>
                  <a:gd name="T71" fmla="*/ 4076 h 4316"/>
                  <a:gd name="T72" fmla="*/ 180 w 861"/>
                  <a:gd name="T73" fmla="*/ 4316 h 4316"/>
                  <a:gd name="T74" fmla="*/ 192 w 861"/>
                  <a:gd name="T75" fmla="*/ 4316 h 4316"/>
                  <a:gd name="T76" fmla="*/ 347 w 861"/>
                  <a:gd name="T77" fmla="*/ 4076 h 4316"/>
                  <a:gd name="T78" fmla="*/ 485 w 861"/>
                  <a:gd name="T79" fmla="*/ 3824 h 4316"/>
                  <a:gd name="T80" fmla="*/ 598 w 861"/>
                  <a:gd name="T81" fmla="*/ 3573 h 4316"/>
                  <a:gd name="T82" fmla="*/ 694 w 861"/>
                  <a:gd name="T83" fmla="*/ 3309 h 4316"/>
                  <a:gd name="T84" fmla="*/ 736 w 861"/>
                  <a:gd name="T85" fmla="*/ 3165 h 4316"/>
                  <a:gd name="T86" fmla="*/ 778 w 861"/>
                  <a:gd name="T87" fmla="*/ 3021 h 4316"/>
                  <a:gd name="T88" fmla="*/ 808 w 861"/>
                  <a:gd name="T89" fmla="*/ 2871 h 4316"/>
                  <a:gd name="T90" fmla="*/ 831 w 861"/>
                  <a:gd name="T91" fmla="*/ 2727 h 4316"/>
                  <a:gd name="T92" fmla="*/ 843 w 861"/>
                  <a:gd name="T93" fmla="*/ 2578 h 4316"/>
                  <a:gd name="T94" fmla="*/ 855 w 861"/>
                  <a:gd name="T95" fmla="*/ 2428 h 4316"/>
                  <a:gd name="T96" fmla="*/ 861 w 861"/>
                  <a:gd name="T97" fmla="*/ 2278 h 4316"/>
                  <a:gd name="T98" fmla="*/ 855 w 861"/>
                  <a:gd name="T99" fmla="*/ 2128 h 4316"/>
                  <a:gd name="T100" fmla="*/ 855 w 861"/>
                  <a:gd name="T101" fmla="*/ 212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6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>
                  <a:gd name="T0" fmla="*/ 18 w 149"/>
                  <a:gd name="T1" fmla="*/ 1942 h 4316"/>
                  <a:gd name="T2" fmla="*/ 30 w 149"/>
                  <a:gd name="T3" fmla="*/ 1630 h 4316"/>
                  <a:gd name="T4" fmla="*/ 42 w 149"/>
                  <a:gd name="T5" fmla="*/ 1331 h 4316"/>
                  <a:gd name="T6" fmla="*/ 59 w 149"/>
                  <a:gd name="T7" fmla="*/ 1055 h 4316"/>
                  <a:gd name="T8" fmla="*/ 77 w 149"/>
                  <a:gd name="T9" fmla="*/ 791 h 4316"/>
                  <a:gd name="T10" fmla="*/ 83 w 149"/>
                  <a:gd name="T11" fmla="*/ 671 h 4316"/>
                  <a:gd name="T12" fmla="*/ 95 w 149"/>
                  <a:gd name="T13" fmla="*/ 557 h 4316"/>
                  <a:gd name="T14" fmla="*/ 107 w 149"/>
                  <a:gd name="T15" fmla="*/ 444 h 4316"/>
                  <a:gd name="T16" fmla="*/ 113 w 149"/>
                  <a:gd name="T17" fmla="*/ 342 h 4316"/>
                  <a:gd name="T18" fmla="*/ 125 w 149"/>
                  <a:gd name="T19" fmla="*/ 246 h 4316"/>
                  <a:gd name="T20" fmla="*/ 131 w 149"/>
                  <a:gd name="T21" fmla="*/ 156 h 4316"/>
                  <a:gd name="T22" fmla="*/ 143 w 149"/>
                  <a:gd name="T23" fmla="*/ 72 h 4316"/>
                  <a:gd name="T24" fmla="*/ 149 w 149"/>
                  <a:gd name="T25" fmla="*/ 0 h 4316"/>
                  <a:gd name="T26" fmla="*/ 137 w 149"/>
                  <a:gd name="T27" fmla="*/ 0 h 4316"/>
                  <a:gd name="T28" fmla="*/ 131 w 149"/>
                  <a:gd name="T29" fmla="*/ 72 h 4316"/>
                  <a:gd name="T30" fmla="*/ 119 w 149"/>
                  <a:gd name="T31" fmla="*/ 156 h 4316"/>
                  <a:gd name="T32" fmla="*/ 113 w 149"/>
                  <a:gd name="T33" fmla="*/ 246 h 4316"/>
                  <a:gd name="T34" fmla="*/ 101 w 149"/>
                  <a:gd name="T35" fmla="*/ 342 h 4316"/>
                  <a:gd name="T36" fmla="*/ 95 w 149"/>
                  <a:gd name="T37" fmla="*/ 444 h 4316"/>
                  <a:gd name="T38" fmla="*/ 83 w 149"/>
                  <a:gd name="T39" fmla="*/ 557 h 4316"/>
                  <a:gd name="T40" fmla="*/ 71 w 149"/>
                  <a:gd name="T41" fmla="*/ 671 h 4316"/>
                  <a:gd name="T42" fmla="*/ 65 w 149"/>
                  <a:gd name="T43" fmla="*/ 791 h 4316"/>
                  <a:gd name="T44" fmla="*/ 48 w 149"/>
                  <a:gd name="T45" fmla="*/ 1055 h 4316"/>
                  <a:gd name="T46" fmla="*/ 30 w 149"/>
                  <a:gd name="T47" fmla="*/ 1331 h 4316"/>
                  <a:gd name="T48" fmla="*/ 18 w 149"/>
                  <a:gd name="T49" fmla="*/ 1630 h 4316"/>
                  <a:gd name="T50" fmla="*/ 6 w 149"/>
                  <a:gd name="T51" fmla="*/ 1942 h 4316"/>
                  <a:gd name="T52" fmla="*/ 0 w 149"/>
                  <a:gd name="T53" fmla="*/ 2278 h 4316"/>
                  <a:gd name="T54" fmla="*/ 6 w 149"/>
                  <a:gd name="T55" fmla="*/ 2602 h 4316"/>
                  <a:gd name="T56" fmla="*/ 12 w 149"/>
                  <a:gd name="T57" fmla="*/ 2919 h 4316"/>
                  <a:gd name="T58" fmla="*/ 24 w 149"/>
                  <a:gd name="T59" fmla="*/ 3219 h 4316"/>
                  <a:gd name="T60" fmla="*/ 36 w 149"/>
                  <a:gd name="T61" fmla="*/ 3513 h 4316"/>
                  <a:gd name="T62" fmla="*/ 59 w 149"/>
                  <a:gd name="T63" fmla="*/ 3794 h 4316"/>
                  <a:gd name="T64" fmla="*/ 89 w 149"/>
                  <a:gd name="T65" fmla="*/ 4058 h 4316"/>
                  <a:gd name="T66" fmla="*/ 125 w 149"/>
                  <a:gd name="T67" fmla="*/ 4316 h 4316"/>
                  <a:gd name="T68" fmla="*/ 137 w 149"/>
                  <a:gd name="T69" fmla="*/ 4316 h 4316"/>
                  <a:gd name="T70" fmla="*/ 101 w 149"/>
                  <a:gd name="T71" fmla="*/ 4058 h 4316"/>
                  <a:gd name="T72" fmla="*/ 71 w 149"/>
                  <a:gd name="T73" fmla="*/ 3794 h 4316"/>
                  <a:gd name="T74" fmla="*/ 48 w 149"/>
                  <a:gd name="T75" fmla="*/ 3513 h 4316"/>
                  <a:gd name="T76" fmla="*/ 36 w 149"/>
                  <a:gd name="T77" fmla="*/ 3225 h 4316"/>
                  <a:gd name="T78" fmla="*/ 24 w 149"/>
                  <a:gd name="T79" fmla="*/ 2919 h 4316"/>
                  <a:gd name="T80" fmla="*/ 18 w 149"/>
                  <a:gd name="T81" fmla="*/ 2608 h 4316"/>
                  <a:gd name="T82" fmla="*/ 12 w 149"/>
                  <a:gd name="T83" fmla="*/ 2278 h 4316"/>
                  <a:gd name="T84" fmla="*/ 18 w 149"/>
                  <a:gd name="T85" fmla="*/ 1942 h 4316"/>
                  <a:gd name="T86" fmla="*/ 18 w 149"/>
                  <a:gd name="T87" fmla="*/ 194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7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>
                  <a:gd name="T0" fmla="*/ 18 w 299"/>
                  <a:gd name="T1" fmla="*/ 2062 h 4316"/>
                  <a:gd name="T2" fmla="*/ 30 w 299"/>
                  <a:gd name="T3" fmla="*/ 1750 h 4316"/>
                  <a:gd name="T4" fmla="*/ 54 w 299"/>
                  <a:gd name="T5" fmla="*/ 1451 h 4316"/>
                  <a:gd name="T6" fmla="*/ 84 w 299"/>
                  <a:gd name="T7" fmla="*/ 1169 h 4316"/>
                  <a:gd name="T8" fmla="*/ 126 w 299"/>
                  <a:gd name="T9" fmla="*/ 899 h 4316"/>
                  <a:gd name="T10" fmla="*/ 162 w 299"/>
                  <a:gd name="T11" fmla="*/ 641 h 4316"/>
                  <a:gd name="T12" fmla="*/ 209 w 299"/>
                  <a:gd name="T13" fmla="*/ 408 h 4316"/>
                  <a:gd name="T14" fmla="*/ 251 w 299"/>
                  <a:gd name="T15" fmla="*/ 192 h 4316"/>
                  <a:gd name="T16" fmla="*/ 299 w 299"/>
                  <a:gd name="T17" fmla="*/ 0 h 4316"/>
                  <a:gd name="T18" fmla="*/ 287 w 299"/>
                  <a:gd name="T19" fmla="*/ 0 h 4316"/>
                  <a:gd name="T20" fmla="*/ 239 w 299"/>
                  <a:gd name="T21" fmla="*/ 192 h 4316"/>
                  <a:gd name="T22" fmla="*/ 198 w 299"/>
                  <a:gd name="T23" fmla="*/ 408 h 4316"/>
                  <a:gd name="T24" fmla="*/ 156 w 299"/>
                  <a:gd name="T25" fmla="*/ 641 h 4316"/>
                  <a:gd name="T26" fmla="*/ 114 w 299"/>
                  <a:gd name="T27" fmla="*/ 899 h 4316"/>
                  <a:gd name="T28" fmla="*/ 78 w 299"/>
                  <a:gd name="T29" fmla="*/ 1169 h 4316"/>
                  <a:gd name="T30" fmla="*/ 48 w 299"/>
                  <a:gd name="T31" fmla="*/ 1451 h 4316"/>
                  <a:gd name="T32" fmla="*/ 24 w 299"/>
                  <a:gd name="T33" fmla="*/ 1750 h 4316"/>
                  <a:gd name="T34" fmla="*/ 6 w 299"/>
                  <a:gd name="T35" fmla="*/ 2062 h 4316"/>
                  <a:gd name="T36" fmla="*/ 0 w 299"/>
                  <a:gd name="T37" fmla="*/ 2374 h 4316"/>
                  <a:gd name="T38" fmla="*/ 12 w 299"/>
                  <a:gd name="T39" fmla="*/ 2674 h 4316"/>
                  <a:gd name="T40" fmla="*/ 30 w 299"/>
                  <a:gd name="T41" fmla="*/ 2973 h 4316"/>
                  <a:gd name="T42" fmla="*/ 54 w 299"/>
                  <a:gd name="T43" fmla="*/ 3255 h 4316"/>
                  <a:gd name="T44" fmla="*/ 96 w 299"/>
                  <a:gd name="T45" fmla="*/ 3537 h 4316"/>
                  <a:gd name="T46" fmla="*/ 144 w 299"/>
                  <a:gd name="T47" fmla="*/ 3806 h 4316"/>
                  <a:gd name="T48" fmla="*/ 203 w 299"/>
                  <a:gd name="T49" fmla="*/ 4064 h 4316"/>
                  <a:gd name="T50" fmla="*/ 275 w 299"/>
                  <a:gd name="T51" fmla="*/ 4316 h 4316"/>
                  <a:gd name="T52" fmla="*/ 287 w 299"/>
                  <a:gd name="T53" fmla="*/ 4316 h 4316"/>
                  <a:gd name="T54" fmla="*/ 215 w 299"/>
                  <a:gd name="T55" fmla="*/ 4064 h 4316"/>
                  <a:gd name="T56" fmla="*/ 156 w 299"/>
                  <a:gd name="T57" fmla="*/ 3806 h 4316"/>
                  <a:gd name="T58" fmla="*/ 108 w 299"/>
                  <a:gd name="T59" fmla="*/ 3537 h 4316"/>
                  <a:gd name="T60" fmla="*/ 66 w 299"/>
                  <a:gd name="T61" fmla="*/ 3261 h 4316"/>
                  <a:gd name="T62" fmla="*/ 42 w 299"/>
                  <a:gd name="T63" fmla="*/ 2973 h 4316"/>
                  <a:gd name="T64" fmla="*/ 24 w 299"/>
                  <a:gd name="T65" fmla="*/ 2680 h 4316"/>
                  <a:gd name="T66" fmla="*/ 12 w 299"/>
                  <a:gd name="T67" fmla="*/ 2374 h 4316"/>
                  <a:gd name="T68" fmla="*/ 18 w 299"/>
                  <a:gd name="T69" fmla="*/ 2062 h 4316"/>
                  <a:gd name="T70" fmla="*/ 18 w 299"/>
                  <a:gd name="T71" fmla="*/ 206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8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>
                  <a:gd name="T0" fmla="*/ 424 w 424"/>
                  <a:gd name="T1" fmla="*/ 0 h 4316"/>
                  <a:gd name="T2" fmla="*/ 412 w 424"/>
                  <a:gd name="T3" fmla="*/ 0 h 4316"/>
                  <a:gd name="T4" fmla="*/ 316 w 424"/>
                  <a:gd name="T5" fmla="*/ 222 h 4316"/>
                  <a:gd name="T6" fmla="*/ 239 w 424"/>
                  <a:gd name="T7" fmla="*/ 462 h 4316"/>
                  <a:gd name="T8" fmla="*/ 167 w 424"/>
                  <a:gd name="T9" fmla="*/ 707 h 4316"/>
                  <a:gd name="T10" fmla="*/ 107 w 424"/>
                  <a:gd name="T11" fmla="*/ 971 h 4316"/>
                  <a:gd name="T12" fmla="*/ 65 w 424"/>
                  <a:gd name="T13" fmla="*/ 1247 h 4316"/>
                  <a:gd name="T14" fmla="*/ 29 w 424"/>
                  <a:gd name="T15" fmla="*/ 1529 h 4316"/>
                  <a:gd name="T16" fmla="*/ 6 w 424"/>
                  <a:gd name="T17" fmla="*/ 1822 h 4316"/>
                  <a:gd name="T18" fmla="*/ 0 w 424"/>
                  <a:gd name="T19" fmla="*/ 2122 h 4316"/>
                  <a:gd name="T20" fmla="*/ 6 w 424"/>
                  <a:gd name="T21" fmla="*/ 2404 h 4316"/>
                  <a:gd name="T22" fmla="*/ 24 w 424"/>
                  <a:gd name="T23" fmla="*/ 2686 h 4316"/>
                  <a:gd name="T24" fmla="*/ 47 w 424"/>
                  <a:gd name="T25" fmla="*/ 2961 h 4316"/>
                  <a:gd name="T26" fmla="*/ 89 w 424"/>
                  <a:gd name="T27" fmla="*/ 3243 h 4316"/>
                  <a:gd name="T28" fmla="*/ 137 w 424"/>
                  <a:gd name="T29" fmla="*/ 3519 h 4316"/>
                  <a:gd name="T30" fmla="*/ 197 w 424"/>
                  <a:gd name="T31" fmla="*/ 3788 h 4316"/>
                  <a:gd name="T32" fmla="*/ 269 w 424"/>
                  <a:gd name="T33" fmla="*/ 4058 h 4316"/>
                  <a:gd name="T34" fmla="*/ 346 w 424"/>
                  <a:gd name="T35" fmla="*/ 4316 h 4316"/>
                  <a:gd name="T36" fmla="*/ 358 w 424"/>
                  <a:gd name="T37" fmla="*/ 4316 h 4316"/>
                  <a:gd name="T38" fmla="*/ 281 w 424"/>
                  <a:gd name="T39" fmla="*/ 4058 h 4316"/>
                  <a:gd name="T40" fmla="*/ 209 w 424"/>
                  <a:gd name="T41" fmla="*/ 3788 h 4316"/>
                  <a:gd name="T42" fmla="*/ 149 w 424"/>
                  <a:gd name="T43" fmla="*/ 3519 h 4316"/>
                  <a:gd name="T44" fmla="*/ 101 w 424"/>
                  <a:gd name="T45" fmla="*/ 3243 h 4316"/>
                  <a:gd name="T46" fmla="*/ 59 w 424"/>
                  <a:gd name="T47" fmla="*/ 2961 h 4316"/>
                  <a:gd name="T48" fmla="*/ 35 w 424"/>
                  <a:gd name="T49" fmla="*/ 2686 h 4316"/>
                  <a:gd name="T50" fmla="*/ 18 w 424"/>
                  <a:gd name="T51" fmla="*/ 2404 h 4316"/>
                  <a:gd name="T52" fmla="*/ 12 w 424"/>
                  <a:gd name="T53" fmla="*/ 2122 h 4316"/>
                  <a:gd name="T54" fmla="*/ 18 w 424"/>
                  <a:gd name="T55" fmla="*/ 1822 h 4316"/>
                  <a:gd name="T56" fmla="*/ 41 w 424"/>
                  <a:gd name="T57" fmla="*/ 1529 h 4316"/>
                  <a:gd name="T58" fmla="*/ 71 w 424"/>
                  <a:gd name="T59" fmla="*/ 1247 h 4316"/>
                  <a:gd name="T60" fmla="*/ 119 w 424"/>
                  <a:gd name="T61" fmla="*/ 971 h 4316"/>
                  <a:gd name="T62" fmla="*/ 179 w 424"/>
                  <a:gd name="T63" fmla="*/ 707 h 4316"/>
                  <a:gd name="T64" fmla="*/ 245 w 424"/>
                  <a:gd name="T65" fmla="*/ 462 h 4316"/>
                  <a:gd name="T66" fmla="*/ 328 w 424"/>
                  <a:gd name="T67" fmla="*/ 222 h 4316"/>
                  <a:gd name="T68" fmla="*/ 424 w 424"/>
                  <a:gd name="T69" fmla="*/ 0 h 4316"/>
                  <a:gd name="T70" fmla="*/ 424 w 424"/>
                  <a:gd name="T7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09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>
                  <a:gd name="T0" fmla="*/ 12 w 574"/>
                  <a:gd name="T1" fmla="*/ 2146 h 4316"/>
                  <a:gd name="T2" fmla="*/ 24 w 574"/>
                  <a:gd name="T3" fmla="*/ 1846 h 4316"/>
                  <a:gd name="T4" fmla="*/ 54 w 574"/>
                  <a:gd name="T5" fmla="*/ 1559 h 4316"/>
                  <a:gd name="T6" fmla="*/ 96 w 574"/>
                  <a:gd name="T7" fmla="*/ 1277 h 4316"/>
                  <a:gd name="T8" fmla="*/ 162 w 574"/>
                  <a:gd name="T9" fmla="*/ 1001 h 4316"/>
                  <a:gd name="T10" fmla="*/ 239 w 574"/>
                  <a:gd name="T11" fmla="*/ 731 h 4316"/>
                  <a:gd name="T12" fmla="*/ 335 w 574"/>
                  <a:gd name="T13" fmla="*/ 480 h 4316"/>
                  <a:gd name="T14" fmla="*/ 449 w 574"/>
                  <a:gd name="T15" fmla="*/ 234 h 4316"/>
                  <a:gd name="T16" fmla="*/ 574 w 574"/>
                  <a:gd name="T17" fmla="*/ 0 h 4316"/>
                  <a:gd name="T18" fmla="*/ 562 w 574"/>
                  <a:gd name="T19" fmla="*/ 0 h 4316"/>
                  <a:gd name="T20" fmla="*/ 437 w 574"/>
                  <a:gd name="T21" fmla="*/ 234 h 4316"/>
                  <a:gd name="T22" fmla="*/ 323 w 574"/>
                  <a:gd name="T23" fmla="*/ 480 h 4316"/>
                  <a:gd name="T24" fmla="*/ 227 w 574"/>
                  <a:gd name="T25" fmla="*/ 737 h 4316"/>
                  <a:gd name="T26" fmla="*/ 150 w 574"/>
                  <a:gd name="T27" fmla="*/ 1001 h 4316"/>
                  <a:gd name="T28" fmla="*/ 84 w 574"/>
                  <a:gd name="T29" fmla="*/ 1277 h 4316"/>
                  <a:gd name="T30" fmla="*/ 42 w 574"/>
                  <a:gd name="T31" fmla="*/ 1559 h 4316"/>
                  <a:gd name="T32" fmla="*/ 12 w 574"/>
                  <a:gd name="T33" fmla="*/ 1852 h 4316"/>
                  <a:gd name="T34" fmla="*/ 0 w 574"/>
                  <a:gd name="T35" fmla="*/ 2146 h 4316"/>
                  <a:gd name="T36" fmla="*/ 6 w 574"/>
                  <a:gd name="T37" fmla="*/ 2434 h 4316"/>
                  <a:gd name="T38" fmla="*/ 30 w 574"/>
                  <a:gd name="T39" fmla="*/ 2715 h 4316"/>
                  <a:gd name="T40" fmla="*/ 66 w 574"/>
                  <a:gd name="T41" fmla="*/ 2997 h 4316"/>
                  <a:gd name="T42" fmla="*/ 120 w 574"/>
                  <a:gd name="T43" fmla="*/ 3273 h 4316"/>
                  <a:gd name="T44" fmla="*/ 191 w 574"/>
                  <a:gd name="T45" fmla="*/ 3549 h 4316"/>
                  <a:gd name="T46" fmla="*/ 275 w 574"/>
                  <a:gd name="T47" fmla="*/ 3812 h 4316"/>
                  <a:gd name="T48" fmla="*/ 371 w 574"/>
                  <a:gd name="T49" fmla="*/ 4070 h 4316"/>
                  <a:gd name="T50" fmla="*/ 484 w 574"/>
                  <a:gd name="T51" fmla="*/ 4316 h 4316"/>
                  <a:gd name="T52" fmla="*/ 496 w 574"/>
                  <a:gd name="T53" fmla="*/ 4316 h 4316"/>
                  <a:gd name="T54" fmla="*/ 383 w 574"/>
                  <a:gd name="T55" fmla="*/ 4070 h 4316"/>
                  <a:gd name="T56" fmla="*/ 287 w 574"/>
                  <a:gd name="T57" fmla="*/ 3812 h 4316"/>
                  <a:gd name="T58" fmla="*/ 203 w 574"/>
                  <a:gd name="T59" fmla="*/ 3549 h 4316"/>
                  <a:gd name="T60" fmla="*/ 132 w 574"/>
                  <a:gd name="T61" fmla="*/ 3273 h 4316"/>
                  <a:gd name="T62" fmla="*/ 78 w 574"/>
                  <a:gd name="T63" fmla="*/ 2997 h 4316"/>
                  <a:gd name="T64" fmla="*/ 42 w 574"/>
                  <a:gd name="T65" fmla="*/ 2715 h 4316"/>
                  <a:gd name="T66" fmla="*/ 18 w 574"/>
                  <a:gd name="T67" fmla="*/ 2434 h 4316"/>
                  <a:gd name="T68" fmla="*/ 12 w 574"/>
                  <a:gd name="T69" fmla="*/ 2146 h 4316"/>
                  <a:gd name="T70" fmla="*/ 12 w 574"/>
                  <a:gd name="T71" fmla="*/ 214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10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>
                  <a:gd name="T0" fmla="*/ 12 w 735"/>
                  <a:gd name="T1" fmla="*/ 2098 h 4316"/>
                  <a:gd name="T2" fmla="*/ 29 w 735"/>
                  <a:gd name="T3" fmla="*/ 1798 h 4316"/>
                  <a:gd name="T4" fmla="*/ 71 w 735"/>
                  <a:gd name="T5" fmla="*/ 1505 h 4316"/>
                  <a:gd name="T6" fmla="*/ 131 w 735"/>
                  <a:gd name="T7" fmla="*/ 1223 h 4316"/>
                  <a:gd name="T8" fmla="*/ 215 w 735"/>
                  <a:gd name="T9" fmla="*/ 941 h 4316"/>
                  <a:gd name="T10" fmla="*/ 316 w 735"/>
                  <a:gd name="T11" fmla="*/ 689 h 4316"/>
                  <a:gd name="T12" fmla="*/ 442 w 735"/>
                  <a:gd name="T13" fmla="*/ 444 h 4316"/>
                  <a:gd name="T14" fmla="*/ 580 w 735"/>
                  <a:gd name="T15" fmla="*/ 216 h 4316"/>
                  <a:gd name="T16" fmla="*/ 735 w 735"/>
                  <a:gd name="T17" fmla="*/ 0 h 4316"/>
                  <a:gd name="T18" fmla="*/ 723 w 735"/>
                  <a:gd name="T19" fmla="*/ 0 h 4316"/>
                  <a:gd name="T20" fmla="*/ 568 w 735"/>
                  <a:gd name="T21" fmla="*/ 210 h 4316"/>
                  <a:gd name="T22" fmla="*/ 430 w 735"/>
                  <a:gd name="T23" fmla="*/ 438 h 4316"/>
                  <a:gd name="T24" fmla="*/ 311 w 735"/>
                  <a:gd name="T25" fmla="*/ 683 h 4316"/>
                  <a:gd name="T26" fmla="*/ 209 w 735"/>
                  <a:gd name="T27" fmla="*/ 941 h 4316"/>
                  <a:gd name="T28" fmla="*/ 125 w 735"/>
                  <a:gd name="T29" fmla="*/ 1217 h 4316"/>
                  <a:gd name="T30" fmla="*/ 59 w 735"/>
                  <a:gd name="T31" fmla="*/ 1505 h 4316"/>
                  <a:gd name="T32" fmla="*/ 18 w 735"/>
                  <a:gd name="T33" fmla="*/ 1798 h 4316"/>
                  <a:gd name="T34" fmla="*/ 0 w 735"/>
                  <a:gd name="T35" fmla="*/ 2098 h 4316"/>
                  <a:gd name="T36" fmla="*/ 6 w 735"/>
                  <a:gd name="T37" fmla="*/ 2404 h 4316"/>
                  <a:gd name="T38" fmla="*/ 29 w 735"/>
                  <a:gd name="T39" fmla="*/ 2709 h 4316"/>
                  <a:gd name="T40" fmla="*/ 77 w 735"/>
                  <a:gd name="T41" fmla="*/ 3015 h 4316"/>
                  <a:gd name="T42" fmla="*/ 149 w 735"/>
                  <a:gd name="T43" fmla="*/ 3315 h 4316"/>
                  <a:gd name="T44" fmla="*/ 227 w 735"/>
                  <a:gd name="T45" fmla="*/ 3573 h 4316"/>
                  <a:gd name="T46" fmla="*/ 316 w 735"/>
                  <a:gd name="T47" fmla="*/ 3824 h 4316"/>
                  <a:gd name="T48" fmla="*/ 424 w 735"/>
                  <a:gd name="T49" fmla="*/ 4076 h 4316"/>
                  <a:gd name="T50" fmla="*/ 544 w 735"/>
                  <a:gd name="T51" fmla="*/ 4316 h 4316"/>
                  <a:gd name="T52" fmla="*/ 556 w 735"/>
                  <a:gd name="T53" fmla="*/ 4316 h 4316"/>
                  <a:gd name="T54" fmla="*/ 436 w 735"/>
                  <a:gd name="T55" fmla="*/ 4076 h 4316"/>
                  <a:gd name="T56" fmla="*/ 328 w 735"/>
                  <a:gd name="T57" fmla="*/ 3824 h 4316"/>
                  <a:gd name="T58" fmla="*/ 239 w 735"/>
                  <a:gd name="T59" fmla="*/ 3573 h 4316"/>
                  <a:gd name="T60" fmla="*/ 161 w 735"/>
                  <a:gd name="T61" fmla="*/ 3315 h 4316"/>
                  <a:gd name="T62" fmla="*/ 89 w 735"/>
                  <a:gd name="T63" fmla="*/ 3015 h 4316"/>
                  <a:gd name="T64" fmla="*/ 41 w 735"/>
                  <a:gd name="T65" fmla="*/ 2709 h 4316"/>
                  <a:gd name="T66" fmla="*/ 18 w 735"/>
                  <a:gd name="T67" fmla="*/ 2404 h 4316"/>
                  <a:gd name="T68" fmla="*/ 12 w 735"/>
                  <a:gd name="T69" fmla="*/ 2098 h 4316"/>
                  <a:gd name="T70" fmla="*/ 12 w 735"/>
                  <a:gd name="T71" fmla="*/ 209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11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>
                  <a:gd name="T0" fmla="*/ 18 w 837"/>
                  <a:gd name="T1" fmla="*/ 1948 h 4316"/>
                  <a:gd name="T2" fmla="*/ 48 w 837"/>
                  <a:gd name="T3" fmla="*/ 1708 h 4316"/>
                  <a:gd name="T4" fmla="*/ 96 w 837"/>
                  <a:gd name="T5" fmla="*/ 1475 h 4316"/>
                  <a:gd name="T6" fmla="*/ 161 w 837"/>
                  <a:gd name="T7" fmla="*/ 1235 h 4316"/>
                  <a:gd name="T8" fmla="*/ 251 w 837"/>
                  <a:gd name="T9" fmla="*/ 995 h 4316"/>
                  <a:gd name="T10" fmla="*/ 365 w 837"/>
                  <a:gd name="T11" fmla="*/ 755 h 4316"/>
                  <a:gd name="T12" fmla="*/ 496 w 837"/>
                  <a:gd name="T13" fmla="*/ 510 h 4316"/>
                  <a:gd name="T14" fmla="*/ 658 w 837"/>
                  <a:gd name="T15" fmla="*/ 258 h 4316"/>
                  <a:gd name="T16" fmla="*/ 741 w 837"/>
                  <a:gd name="T17" fmla="*/ 132 h 4316"/>
                  <a:gd name="T18" fmla="*/ 837 w 837"/>
                  <a:gd name="T19" fmla="*/ 0 h 4316"/>
                  <a:gd name="T20" fmla="*/ 825 w 837"/>
                  <a:gd name="T21" fmla="*/ 0 h 4316"/>
                  <a:gd name="T22" fmla="*/ 729 w 837"/>
                  <a:gd name="T23" fmla="*/ 132 h 4316"/>
                  <a:gd name="T24" fmla="*/ 640 w 837"/>
                  <a:gd name="T25" fmla="*/ 258 h 4316"/>
                  <a:gd name="T26" fmla="*/ 562 w 837"/>
                  <a:gd name="T27" fmla="*/ 384 h 4316"/>
                  <a:gd name="T28" fmla="*/ 484 w 837"/>
                  <a:gd name="T29" fmla="*/ 510 h 4316"/>
                  <a:gd name="T30" fmla="*/ 353 w 837"/>
                  <a:gd name="T31" fmla="*/ 755 h 4316"/>
                  <a:gd name="T32" fmla="*/ 239 w 837"/>
                  <a:gd name="T33" fmla="*/ 995 h 4316"/>
                  <a:gd name="T34" fmla="*/ 150 w 837"/>
                  <a:gd name="T35" fmla="*/ 1235 h 4316"/>
                  <a:gd name="T36" fmla="*/ 84 w 837"/>
                  <a:gd name="T37" fmla="*/ 1469 h 4316"/>
                  <a:gd name="T38" fmla="*/ 36 w 837"/>
                  <a:gd name="T39" fmla="*/ 1702 h 4316"/>
                  <a:gd name="T40" fmla="*/ 6 w 837"/>
                  <a:gd name="T41" fmla="*/ 1942 h 4316"/>
                  <a:gd name="T42" fmla="*/ 0 w 837"/>
                  <a:gd name="T43" fmla="*/ 2200 h 4316"/>
                  <a:gd name="T44" fmla="*/ 12 w 837"/>
                  <a:gd name="T45" fmla="*/ 2470 h 4316"/>
                  <a:gd name="T46" fmla="*/ 48 w 837"/>
                  <a:gd name="T47" fmla="*/ 2739 h 4316"/>
                  <a:gd name="T48" fmla="*/ 114 w 837"/>
                  <a:gd name="T49" fmla="*/ 3027 h 4316"/>
                  <a:gd name="T50" fmla="*/ 150 w 837"/>
                  <a:gd name="T51" fmla="*/ 3171 h 4316"/>
                  <a:gd name="T52" fmla="*/ 197 w 837"/>
                  <a:gd name="T53" fmla="*/ 3321 h 4316"/>
                  <a:gd name="T54" fmla="*/ 245 w 837"/>
                  <a:gd name="T55" fmla="*/ 3477 h 4316"/>
                  <a:gd name="T56" fmla="*/ 305 w 837"/>
                  <a:gd name="T57" fmla="*/ 3639 h 4316"/>
                  <a:gd name="T58" fmla="*/ 365 w 837"/>
                  <a:gd name="T59" fmla="*/ 3800 h 4316"/>
                  <a:gd name="T60" fmla="*/ 437 w 837"/>
                  <a:gd name="T61" fmla="*/ 3968 h 4316"/>
                  <a:gd name="T62" fmla="*/ 508 w 837"/>
                  <a:gd name="T63" fmla="*/ 4136 h 4316"/>
                  <a:gd name="T64" fmla="*/ 592 w 837"/>
                  <a:gd name="T65" fmla="*/ 4316 h 4316"/>
                  <a:gd name="T66" fmla="*/ 604 w 837"/>
                  <a:gd name="T67" fmla="*/ 4316 h 4316"/>
                  <a:gd name="T68" fmla="*/ 520 w 837"/>
                  <a:gd name="T69" fmla="*/ 4136 h 4316"/>
                  <a:gd name="T70" fmla="*/ 448 w 837"/>
                  <a:gd name="T71" fmla="*/ 3968 h 4316"/>
                  <a:gd name="T72" fmla="*/ 377 w 837"/>
                  <a:gd name="T73" fmla="*/ 3800 h 4316"/>
                  <a:gd name="T74" fmla="*/ 317 w 837"/>
                  <a:gd name="T75" fmla="*/ 3639 h 4316"/>
                  <a:gd name="T76" fmla="*/ 257 w 837"/>
                  <a:gd name="T77" fmla="*/ 3477 h 4316"/>
                  <a:gd name="T78" fmla="*/ 209 w 837"/>
                  <a:gd name="T79" fmla="*/ 3327 h 4316"/>
                  <a:gd name="T80" fmla="*/ 161 w 837"/>
                  <a:gd name="T81" fmla="*/ 3171 h 4316"/>
                  <a:gd name="T82" fmla="*/ 126 w 837"/>
                  <a:gd name="T83" fmla="*/ 3027 h 4316"/>
                  <a:gd name="T84" fmla="*/ 60 w 837"/>
                  <a:gd name="T85" fmla="*/ 2739 h 4316"/>
                  <a:gd name="T86" fmla="*/ 24 w 837"/>
                  <a:gd name="T87" fmla="*/ 2470 h 4316"/>
                  <a:gd name="T88" fmla="*/ 12 w 837"/>
                  <a:gd name="T89" fmla="*/ 2206 h 4316"/>
                  <a:gd name="T90" fmla="*/ 18 w 837"/>
                  <a:gd name="T91" fmla="*/ 1948 h 4316"/>
                  <a:gd name="T92" fmla="*/ 18 w 837"/>
                  <a:gd name="T93" fmla="*/ 194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8212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>
                <a:gd name="T0" fmla="*/ 0 w 604"/>
                <a:gd name="T1" fmla="*/ 54 h 1415"/>
                <a:gd name="T2" fmla="*/ 42 w 604"/>
                <a:gd name="T3" fmla="*/ 228 h 1415"/>
                <a:gd name="T4" fmla="*/ 96 w 604"/>
                <a:gd name="T5" fmla="*/ 402 h 1415"/>
                <a:gd name="T6" fmla="*/ 161 w 604"/>
                <a:gd name="T7" fmla="*/ 576 h 1415"/>
                <a:gd name="T8" fmla="*/ 227 w 604"/>
                <a:gd name="T9" fmla="*/ 744 h 1415"/>
                <a:gd name="T10" fmla="*/ 305 w 604"/>
                <a:gd name="T11" fmla="*/ 917 h 1415"/>
                <a:gd name="T12" fmla="*/ 389 w 604"/>
                <a:gd name="T13" fmla="*/ 1085 h 1415"/>
                <a:gd name="T14" fmla="*/ 484 w 604"/>
                <a:gd name="T15" fmla="*/ 1253 h 1415"/>
                <a:gd name="T16" fmla="*/ 586 w 604"/>
                <a:gd name="T17" fmla="*/ 1415 h 1415"/>
                <a:gd name="T18" fmla="*/ 604 w 604"/>
                <a:gd name="T19" fmla="*/ 1415 h 1415"/>
                <a:gd name="T20" fmla="*/ 496 w 604"/>
                <a:gd name="T21" fmla="*/ 1247 h 1415"/>
                <a:gd name="T22" fmla="*/ 401 w 604"/>
                <a:gd name="T23" fmla="*/ 1073 h 1415"/>
                <a:gd name="T24" fmla="*/ 311 w 604"/>
                <a:gd name="T25" fmla="*/ 899 h 1415"/>
                <a:gd name="T26" fmla="*/ 233 w 604"/>
                <a:gd name="T27" fmla="*/ 720 h 1415"/>
                <a:gd name="T28" fmla="*/ 161 w 604"/>
                <a:gd name="T29" fmla="*/ 546 h 1415"/>
                <a:gd name="T30" fmla="*/ 102 w 604"/>
                <a:gd name="T31" fmla="*/ 366 h 1415"/>
                <a:gd name="T32" fmla="*/ 48 w 604"/>
                <a:gd name="T33" fmla="*/ 180 h 1415"/>
                <a:gd name="T34" fmla="*/ 0 w 604"/>
                <a:gd name="T35" fmla="*/ 0 h 1415"/>
                <a:gd name="T36" fmla="*/ 0 w 604"/>
                <a:gd name="T37" fmla="*/ 54 h 1415"/>
                <a:gd name="T38" fmla="*/ 0 w 604"/>
                <a:gd name="T39" fmla="*/ 54 h 1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213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>
                <a:gd name="T0" fmla="*/ 0 w 227"/>
                <a:gd name="T1" fmla="*/ 30 h 426"/>
                <a:gd name="T2" fmla="*/ 108 w 227"/>
                <a:gd name="T3" fmla="*/ 240 h 426"/>
                <a:gd name="T4" fmla="*/ 215 w 227"/>
                <a:gd name="T5" fmla="*/ 426 h 426"/>
                <a:gd name="T6" fmla="*/ 227 w 227"/>
                <a:gd name="T7" fmla="*/ 426 h 426"/>
                <a:gd name="T8" fmla="*/ 167 w 227"/>
                <a:gd name="T9" fmla="*/ 330 h 426"/>
                <a:gd name="T10" fmla="*/ 114 w 227"/>
                <a:gd name="T11" fmla="*/ 222 h 426"/>
                <a:gd name="T12" fmla="*/ 0 w 227"/>
                <a:gd name="T13" fmla="*/ 0 h 426"/>
                <a:gd name="T14" fmla="*/ 0 w 227"/>
                <a:gd name="T15" fmla="*/ 30 h 426"/>
                <a:gd name="T16" fmla="*/ 0 w 227"/>
                <a:gd name="T17" fmla="*/ 30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214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>
                <a:gd name="T0" fmla="*/ 981 w 981"/>
                <a:gd name="T1" fmla="*/ 1786 h 1786"/>
                <a:gd name="T2" fmla="*/ 981 w 981"/>
                <a:gd name="T3" fmla="*/ 1720 h 1786"/>
                <a:gd name="T4" fmla="*/ 969 w 981"/>
                <a:gd name="T5" fmla="*/ 1666 h 1786"/>
                <a:gd name="T6" fmla="*/ 957 w 981"/>
                <a:gd name="T7" fmla="*/ 1613 h 1786"/>
                <a:gd name="T8" fmla="*/ 921 w 981"/>
                <a:gd name="T9" fmla="*/ 1487 h 1786"/>
                <a:gd name="T10" fmla="*/ 885 w 981"/>
                <a:gd name="T11" fmla="*/ 1361 h 1786"/>
                <a:gd name="T12" fmla="*/ 796 w 981"/>
                <a:gd name="T13" fmla="*/ 1121 h 1786"/>
                <a:gd name="T14" fmla="*/ 682 w 981"/>
                <a:gd name="T15" fmla="*/ 899 h 1786"/>
                <a:gd name="T16" fmla="*/ 562 w 981"/>
                <a:gd name="T17" fmla="*/ 689 h 1786"/>
                <a:gd name="T18" fmla="*/ 431 w 981"/>
                <a:gd name="T19" fmla="*/ 498 h 1786"/>
                <a:gd name="T20" fmla="*/ 293 w 981"/>
                <a:gd name="T21" fmla="*/ 318 h 1786"/>
                <a:gd name="T22" fmla="*/ 150 w 981"/>
                <a:gd name="T23" fmla="*/ 150 h 1786"/>
                <a:gd name="T24" fmla="*/ 12 w 981"/>
                <a:gd name="T25" fmla="*/ 0 h 1786"/>
                <a:gd name="T26" fmla="*/ 0 w 981"/>
                <a:gd name="T27" fmla="*/ 0 h 1786"/>
                <a:gd name="T28" fmla="*/ 138 w 981"/>
                <a:gd name="T29" fmla="*/ 150 h 1786"/>
                <a:gd name="T30" fmla="*/ 275 w 981"/>
                <a:gd name="T31" fmla="*/ 318 h 1786"/>
                <a:gd name="T32" fmla="*/ 413 w 981"/>
                <a:gd name="T33" fmla="*/ 498 h 1786"/>
                <a:gd name="T34" fmla="*/ 545 w 981"/>
                <a:gd name="T35" fmla="*/ 689 h 1786"/>
                <a:gd name="T36" fmla="*/ 670 w 981"/>
                <a:gd name="T37" fmla="*/ 899 h 1786"/>
                <a:gd name="T38" fmla="*/ 778 w 981"/>
                <a:gd name="T39" fmla="*/ 1121 h 1786"/>
                <a:gd name="T40" fmla="*/ 873 w 981"/>
                <a:gd name="T41" fmla="*/ 1361 h 1786"/>
                <a:gd name="T42" fmla="*/ 909 w 981"/>
                <a:gd name="T43" fmla="*/ 1487 h 1786"/>
                <a:gd name="T44" fmla="*/ 945 w 981"/>
                <a:gd name="T45" fmla="*/ 1619 h 1786"/>
                <a:gd name="T46" fmla="*/ 963 w 981"/>
                <a:gd name="T47" fmla="*/ 1702 h 1786"/>
                <a:gd name="T48" fmla="*/ 981 w 981"/>
                <a:gd name="T49" fmla="*/ 1786 h 1786"/>
                <a:gd name="T50" fmla="*/ 981 w 981"/>
                <a:gd name="T51" fmla="*/ 1786 h 17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19 w 717"/>
                <a:gd name="T1" fmla="*/ 845 h 845"/>
                <a:gd name="T2" fmla="*/ 719 w 717"/>
                <a:gd name="T3" fmla="*/ 821 h 845"/>
                <a:gd name="T4" fmla="*/ 576 w 717"/>
                <a:gd name="T5" fmla="*/ 605 h 845"/>
                <a:gd name="T6" fmla="*/ 407 w 717"/>
                <a:gd name="T7" fmla="*/ 396 h 845"/>
                <a:gd name="T8" fmla="*/ 222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10 w 717"/>
                <a:gd name="T15" fmla="*/ 198 h 845"/>
                <a:gd name="T16" fmla="*/ 401 w 717"/>
                <a:gd name="T17" fmla="*/ 408 h 845"/>
                <a:gd name="T18" fmla="*/ 570 w 717"/>
                <a:gd name="T19" fmla="*/ 623 h 845"/>
                <a:gd name="T20" fmla="*/ 719 w 717"/>
                <a:gd name="T21" fmla="*/ 845 h 845"/>
                <a:gd name="T22" fmla="*/ 719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8 w 407"/>
                <a:gd name="T1" fmla="*/ 414 h 414"/>
                <a:gd name="T2" fmla="*/ 408 w 407"/>
                <a:gd name="T3" fmla="*/ 396 h 414"/>
                <a:gd name="T4" fmla="*/ 223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7 w 407"/>
                <a:gd name="T13" fmla="*/ 204 h 414"/>
                <a:gd name="T14" fmla="*/ 408 w 407"/>
                <a:gd name="T15" fmla="*/ 414 h 414"/>
                <a:gd name="T16" fmla="*/ 408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8217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>
                <a:gd name="T0" fmla="*/ 0 w 855"/>
                <a:gd name="T1" fmla="*/ 1361 h 1409"/>
                <a:gd name="T2" fmla="*/ 0 w 855"/>
                <a:gd name="T3" fmla="*/ 1409 h 1409"/>
                <a:gd name="T4" fmla="*/ 54 w 855"/>
                <a:gd name="T5" fmla="*/ 1211 h 1409"/>
                <a:gd name="T6" fmla="*/ 126 w 855"/>
                <a:gd name="T7" fmla="*/ 1013 h 1409"/>
                <a:gd name="T8" fmla="*/ 215 w 855"/>
                <a:gd name="T9" fmla="*/ 827 h 1409"/>
                <a:gd name="T10" fmla="*/ 311 w 855"/>
                <a:gd name="T11" fmla="*/ 647 h 1409"/>
                <a:gd name="T12" fmla="*/ 431 w 855"/>
                <a:gd name="T13" fmla="*/ 474 h 1409"/>
                <a:gd name="T14" fmla="*/ 556 w 855"/>
                <a:gd name="T15" fmla="*/ 312 h 1409"/>
                <a:gd name="T16" fmla="*/ 700 w 855"/>
                <a:gd name="T17" fmla="*/ 150 h 1409"/>
                <a:gd name="T18" fmla="*/ 855 w 855"/>
                <a:gd name="T19" fmla="*/ 0 h 1409"/>
                <a:gd name="T20" fmla="*/ 837 w 855"/>
                <a:gd name="T21" fmla="*/ 0 h 1409"/>
                <a:gd name="T22" fmla="*/ 688 w 855"/>
                <a:gd name="T23" fmla="*/ 144 h 1409"/>
                <a:gd name="T24" fmla="*/ 550 w 855"/>
                <a:gd name="T25" fmla="*/ 300 h 1409"/>
                <a:gd name="T26" fmla="*/ 425 w 855"/>
                <a:gd name="T27" fmla="*/ 462 h 1409"/>
                <a:gd name="T28" fmla="*/ 311 w 855"/>
                <a:gd name="T29" fmla="*/ 629 h 1409"/>
                <a:gd name="T30" fmla="*/ 215 w 855"/>
                <a:gd name="T31" fmla="*/ 803 h 1409"/>
                <a:gd name="T32" fmla="*/ 132 w 855"/>
                <a:gd name="T33" fmla="*/ 983 h 1409"/>
                <a:gd name="T34" fmla="*/ 60 w 855"/>
                <a:gd name="T35" fmla="*/ 1169 h 1409"/>
                <a:gd name="T36" fmla="*/ 0 w 855"/>
                <a:gd name="T37" fmla="*/ 1361 h 1409"/>
                <a:gd name="T38" fmla="*/ 0 w 855"/>
                <a:gd name="T39" fmla="*/ 1361 h 1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88 w 586"/>
                <a:gd name="T1" fmla="*/ 0 h 599"/>
                <a:gd name="T2" fmla="*/ 570 w 586"/>
                <a:gd name="T3" fmla="*/ 0 h 599"/>
                <a:gd name="T4" fmla="*/ 408 w 586"/>
                <a:gd name="T5" fmla="*/ 132 h 599"/>
                <a:gd name="T6" fmla="*/ 258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8 w 586"/>
                <a:gd name="T17" fmla="*/ 282 h 599"/>
                <a:gd name="T18" fmla="*/ 414 w 586"/>
                <a:gd name="T19" fmla="*/ 138 h 599"/>
                <a:gd name="T20" fmla="*/ 588 w 586"/>
                <a:gd name="T21" fmla="*/ 0 h 599"/>
                <a:gd name="T22" fmla="*/ 588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70 w 269"/>
                <a:gd name="T1" fmla="*/ 0 h 252"/>
                <a:gd name="T2" fmla="*/ 252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70 w 269"/>
                <a:gd name="T15" fmla="*/ 0 h 252"/>
                <a:gd name="T16" fmla="*/ 270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1050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1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2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3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4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48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9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231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232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233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234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E89F6972-4507-4923-B92E-E846F21A5B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235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86654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263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C%C3%ADsa%C5%99" TargetMode="External"/><Relationship Id="rId13" Type="http://schemas.openxmlformats.org/officeDocument/2006/relationships/hyperlink" Target="http://cs.wikipedia.org/wiki/Reforma" TargetMode="External"/><Relationship Id="rId3" Type="http://schemas.openxmlformats.org/officeDocument/2006/relationships/hyperlink" Target="http://cs.wikipedia.org/wiki/1741" TargetMode="External"/><Relationship Id="rId7" Type="http://schemas.openxmlformats.org/officeDocument/2006/relationships/hyperlink" Target="http://cs.wikipedia.org/wiki/1765" TargetMode="External"/><Relationship Id="rId12" Type="http://schemas.openxmlformats.org/officeDocument/2006/relationships/hyperlink" Target="http://cs.wikipedia.org/wiki/Osv%C3%ADcenstv%C3%AD" TargetMode="External"/><Relationship Id="rId2" Type="http://schemas.openxmlformats.org/officeDocument/2006/relationships/hyperlink" Target="http://cs.wikipedia.org/wiki/13._b%C5%99ez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790" TargetMode="External"/><Relationship Id="rId11" Type="http://schemas.openxmlformats.org/officeDocument/2006/relationships/hyperlink" Target="http://cs.wikipedia.org/wiki/Evropa" TargetMode="External"/><Relationship Id="rId5" Type="http://schemas.openxmlformats.org/officeDocument/2006/relationships/hyperlink" Target="http://cs.wikipedia.org/wiki/20._%C3%BAnor" TargetMode="External"/><Relationship Id="rId10" Type="http://schemas.openxmlformats.org/officeDocument/2006/relationships/hyperlink" Target="http://cs.wikipedia.org/wiki/1780" TargetMode="External"/><Relationship Id="rId4" Type="http://schemas.openxmlformats.org/officeDocument/2006/relationships/hyperlink" Target="http://cs.wikipedia.org/wiki/V%C3%ADde%C5%88" TargetMode="External"/><Relationship Id="rId9" Type="http://schemas.openxmlformats.org/officeDocument/2006/relationships/hyperlink" Target="http://cs.wikipedia.org/wiki/Svat%C3%A1_%C5%99%C3%AD%C5%A1e_%C5%99%C3%ADmsk%C3%A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auphin" TargetMode="External"/><Relationship Id="rId13" Type="http://schemas.openxmlformats.org/officeDocument/2006/relationships/hyperlink" Target="http://cs.wikipedia.org/wiki/Marie_Am%C3%A1lie_Habsbursk%C3%A1" TargetMode="External"/><Relationship Id="rId3" Type="http://schemas.openxmlformats.org/officeDocument/2006/relationships/hyperlink" Target="http://cs.wikipedia.org/wiki/C%C3%ADsa%C5%99" TargetMode="External"/><Relationship Id="rId7" Type="http://schemas.openxmlformats.org/officeDocument/2006/relationships/hyperlink" Target="http://cs.wikipedia.org/wiki/Marie_Antoinetta" TargetMode="External"/><Relationship Id="rId12" Type="http://schemas.openxmlformats.org/officeDocument/2006/relationships/hyperlink" Target="http://cs.wikipedia.org/wiki/Karel_VII._Bavorsk%C3%BD" TargetMode="External"/><Relationship Id="rId2" Type="http://schemas.openxmlformats.org/officeDocument/2006/relationships/hyperlink" Target="http://cs.wikipedia.org/wiki/Marie_Terez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eopold_II." TargetMode="External"/><Relationship Id="rId11" Type="http://schemas.openxmlformats.org/officeDocument/2006/relationships/hyperlink" Target="http://cs.wikipedia.org/wiki/Isabella_Parmsk%C3%A1" TargetMode="External"/><Relationship Id="rId5" Type="http://schemas.openxmlformats.org/officeDocument/2006/relationships/hyperlink" Target="http://cs.wikipedia.org/wiki/Franti%C5%A1ek_I._%C5%A0t%C4%9Bp%C3%A1n_Lotrinsk%C3%BD" TargetMode="External"/><Relationship Id="rId10" Type="http://schemas.openxmlformats.org/officeDocument/2006/relationships/hyperlink" Target="http://cs.wikipedia.org/wiki/Habsbursko-Lotrinsk%C3%A1_dynastie" TargetMode="External"/><Relationship Id="rId4" Type="http://schemas.openxmlformats.org/officeDocument/2006/relationships/hyperlink" Target="http://cs.wikipedia.org/wiki/Svat%C3%A1_%C5%99%C3%AD%C5%A1e_%C5%99%C3%ADmsk%C3%A1_n%C3%A1roda_n%C4%9Bmeck%C3%A9ho" TargetMode="External"/><Relationship Id="rId9" Type="http://schemas.openxmlformats.org/officeDocument/2006/relationships/hyperlink" Target="http://cs.wikipedia.org/wiki/Ludv%C3%ADk_XVI." TargetMode="External"/><Relationship Id="rId14" Type="http://schemas.openxmlformats.org/officeDocument/2006/relationships/hyperlink" Target="http://cs.wikipedia.org/wiki/Marie_Josefa_Bavorsk%C3%A1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780" TargetMode="External"/><Relationship Id="rId13" Type="http://schemas.openxmlformats.org/officeDocument/2006/relationships/hyperlink" Target="http://cs.wikipedia.org/wiki/1781" TargetMode="External"/><Relationship Id="rId3" Type="http://schemas.openxmlformats.org/officeDocument/2006/relationships/hyperlink" Target="http://cs.wikipedia.org/wiki/Marie_Terezie" TargetMode="External"/><Relationship Id="rId7" Type="http://schemas.openxmlformats.org/officeDocument/2006/relationships/hyperlink" Target="http://cs.wikipedia.org/wiki/Osv%C3%ADcenstv%C3%AD" TargetMode="External"/><Relationship Id="rId12" Type="http://schemas.openxmlformats.org/officeDocument/2006/relationships/hyperlink" Target="http://cs.wikipedia.org/wiki/Nevolnictv%C3%AD" TargetMode="External"/><Relationship Id="rId2" Type="http://schemas.openxmlformats.org/officeDocument/2006/relationships/hyperlink" Target="http://cs.wikipedia.org/wiki/176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vat%C3%A1_%C5%99%C3%AD%C5%A1e_%C5%99%C3%ADmsk%C3%A1" TargetMode="External"/><Relationship Id="rId11" Type="http://schemas.openxmlformats.org/officeDocument/2006/relationships/hyperlink" Target="http://cs.wikipedia.org/wiki/Toleran%C4%8Dn%C3%AD_patent" TargetMode="External"/><Relationship Id="rId5" Type="http://schemas.openxmlformats.org/officeDocument/2006/relationships/hyperlink" Target="http://cs.wikipedia.org/wiki/C%C3%ADsa%C5%99" TargetMode="External"/><Relationship Id="rId10" Type="http://schemas.openxmlformats.org/officeDocument/2006/relationships/hyperlink" Target="http://cs.wikipedia.org/wiki/Cenzura" TargetMode="External"/><Relationship Id="rId4" Type="http://schemas.openxmlformats.org/officeDocument/2006/relationships/hyperlink" Target="http://cs.wikipedia.org/wiki/Frankfurt_nad_Mohanem" TargetMode="External"/><Relationship Id="rId9" Type="http://schemas.openxmlformats.org/officeDocument/2006/relationships/hyperlink" Target="http://cs.wikipedia.org/wiki/Reforma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l%C3%A1%C5%A1ter" TargetMode="External"/><Relationship Id="rId2" Type="http://schemas.openxmlformats.org/officeDocument/2006/relationships/hyperlink" Target="http://cs.wikipedia.org/wiki/%C5%98%C3%ADmskokatolick%C3%A1_c%C3%ADrkev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Industrializace" TargetMode="External"/><Relationship Id="rId3" Type="http://schemas.openxmlformats.org/officeDocument/2006/relationships/hyperlink" Target="http://cs.wikipedia.org/wiki/1781" TargetMode="External"/><Relationship Id="rId7" Type="http://schemas.openxmlformats.org/officeDocument/2006/relationships/hyperlink" Target="http://cs.wikipedia.org/wiki/1848" TargetMode="External"/><Relationship Id="rId2" Type="http://schemas.openxmlformats.org/officeDocument/2006/relationships/hyperlink" Target="http://cs.wikipedia.org/wiki/1._listop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obota" TargetMode="External"/><Relationship Id="rId5" Type="http://schemas.openxmlformats.org/officeDocument/2006/relationships/hyperlink" Target="http://cs.wikipedia.org/wiki/Poddanstv%C3%AD" TargetMode="External"/><Relationship Id="rId4" Type="http://schemas.openxmlformats.org/officeDocument/2006/relationships/hyperlink" Target="http://cs.wikipedia.org/wiki/Nevolnictv%C3%AD" TargetMode="External"/><Relationship Id="rId9" Type="http://schemas.openxmlformats.org/officeDocument/2006/relationships/hyperlink" Target="http://cs.wikipedia.org/wiki/%C4%8Cechy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bsolutismus" TargetMode="External"/><Relationship Id="rId2" Type="http://schemas.openxmlformats.org/officeDocument/2006/relationships/hyperlink" Target="http://cs.wikipedia.org/wiki/Osv%C3%ADcenstv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N%C3%A1bo%C5%BEenstv%C3%AD" TargetMode="External"/><Relationship Id="rId4" Type="http://schemas.openxmlformats.org/officeDocument/2006/relationships/hyperlink" Target="http://cs.wikipedia.org/wiki/Evropa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7" Type="http://schemas.openxmlformats.org/officeDocument/2006/relationships/hyperlink" Target="http://cs.wikipedia.org/wiki/Leopold_II." TargetMode="External"/><Relationship Id="rId2" Type="http://schemas.openxmlformats.org/officeDocument/2006/relationships/hyperlink" Target="http://cs.wikipedia.org/wiki/N%C4%9Bm%C4%8D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790" TargetMode="External"/><Relationship Id="rId5" Type="http://schemas.openxmlformats.org/officeDocument/2006/relationships/hyperlink" Target="http://cs.wikipedia.org/wiki/Ernst_Gideon_von_Laudon" TargetMode="External"/><Relationship Id="rId4" Type="http://schemas.openxmlformats.org/officeDocument/2006/relationships/hyperlink" Target="http://cs.wikipedia.org/wiki/N%C3%A1rodn%C3%AD_obrozen%C3%AD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VY_32_INOVACE_1_31</a:t>
            </a:r>
            <a:r>
              <a:rPr lang="cs-CZ" sz="2800" i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_ JOSEF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II.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</a:t>
            </a:r>
            <a:r>
              <a:rPr lang="cs-CZ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POMOCNÝ MATERIÁL K VÝKLADU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686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WordArt 4"/>
          <p:cNvSpPr>
            <a:spLocks noChangeArrowheads="1" noChangeShapeType="1" noTextEdit="1"/>
          </p:cNvSpPr>
          <p:nvPr/>
        </p:nvSpPr>
        <p:spPr bwMode="auto">
          <a:xfrm>
            <a:off x="2286000" y="1676400"/>
            <a:ext cx="4495800" cy="15240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4800" b="1" u="sng" kern="10" dirty="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Garamond"/>
              </a:rPr>
              <a:t>Josef   II.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055" y="13855"/>
            <a:ext cx="5105400" cy="6844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Josef II.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200" b="1" dirty="0" smtClean="0"/>
              <a:t>Josef II.</a:t>
            </a:r>
            <a:r>
              <a:rPr lang="cs-CZ" sz="2200" dirty="0" smtClean="0"/>
              <a:t> (</a:t>
            </a:r>
            <a:r>
              <a:rPr lang="cs-CZ" sz="2200" dirty="0" smtClean="0">
                <a:hlinkClick r:id="rId2" tooltip="13. březen"/>
              </a:rPr>
              <a:t>13. března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3" tooltip="1741"/>
              </a:rPr>
              <a:t>1741</a:t>
            </a:r>
            <a:r>
              <a:rPr lang="cs-CZ" sz="2200" dirty="0" smtClean="0"/>
              <a:t>, </a:t>
            </a:r>
            <a:r>
              <a:rPr lang="cs-CZ" sz="2200" dirty="0" smtClean="0">
                <a:hlinkClick r:id="rId4" tooltip="Vídeň"/>
              </a:rPr>
              <a:t>Vídeň</a:t>
            </a:r>
            <a:r>
              <a:rPr lang="cs-CZ" sz="2200" dirty="0" smtClean="0"/>
              <a:t> – </a:t>
            </a:r>
            <a:r>
              <a:rPr lang="cs-CZ" sz="2200" dirty="0" smtClean="0">
                <a:hlinkClick r:id="rId5" tooltip="20. únor"/>
              </a:rPr>
              <a:t>20. února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6" tooltip="1790"/>
              </a:rPr>
              <a:t>1790</a:t>
            </a:r>
            <a:r>
              <a:rPr lang="cs-CZ" sz="2200" dirty="0" smtClean="0"/>
              <a:t>, </a:t>
            </a:r>
            <a:r>
              <a:rPr lang="cs-CZ" sz="2200" dirty="0" smtClean="0">
                <a:hlinkClick r:id="rId4" tooltip="Vídeň"/>
              </a:rPr>
              <a:t>Vídeň</a:t>
            </a:r>
            <a:r>
              <a:rPr lang="cs-CZ" sz="2200" dirty="0" smtClean="0"/>
              <a:t>), v letech </a:t>
            </a:r>
            <a:r>
              <a:rPr lang="cs-CZ" sz="2200" dirty="0" smtClean="0">
                <a:hlinkClick r:id="rId7" tooltip="1765"/>
              </a:rPr>
              <a:t>1765</a:t>
            </a:r>
            <a:r>
              <a:rPr lang="cs-CZ" sz="2200" dirty="0" smtClean="0"/>
              <a:t> až </a:t>
            </a:r>
            <a:r>
              <a:rPr lang="cs-CZ" sz="2200" dirty="0" smtClean="0">
                <a:hlinkClick r:id="rId6" tooltip="1790"/>
              </a:rPr>
              <a:t>1790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8" tooltip="Císař"/>
              </a:rPr>
              <a:t>císař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9" tooltip="Svatá říše římská"/>
              </a:rPr>
              <a:t>Svaté říše římské</a:t>
            </a:r>
            <a:r>
              <a:rPr lang="cs-CZ" sz="2200" dirty="0" smtClean="0"/>
              <a:t>, v letech </a:t>
            </a:r>
            <a:r>
              <a:rPr lang="cs-CZ" sz="2200" dirty="0" smtClean="0">
                <a:hlinkClick r:id="rId10" tooltip="1780"/>
              </a:rPr>
              <a:t>1780</a:t>
            </a:r>
            <a:r>
              <a:rPr lang="cs-CZ" sz="2200" dirty="0" smtClean="0"/>
              <a:t> až </a:t>
            </a:r>
            <a:r>
              <a:rPr lang="cs-CZ" sz="2200" dirty="0" smtClean="0">
                <a:hlinkClick r:id="rId6" tooltip="1790"/>
              </a:rPr>
              <a:t>1790</a:t>
            </a:r>
            <a:r>
              <a:rPr lang="cs-CZ" sz="2200" dirty="0" smtClean="0"/>
              <a:t> král uherský a (nekorunovaný) král český a arcivévoda rakouský.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200" dirty="0" smtClean="0"/>
              <a:t>Jeho jméno se lišilo podle jazyka zemí, kterým vládnul: německy </a:t>
            </a:r>
            <a:r>
              <a:rPr lang="cs-CZ" sz="2200" b="1" dirty="0" smtClean="0"/>
              <a:t>Joseph II.</a:t>
            </a:r>
            <a:r>
              <a:rPr lang="cs-CZ" sz="2200" dirty="0" smtClean="0"/>
              <a:t>, holandsky </a:t>
            </a:r>
            <a:r>
              <a:rPr lang="cs-CZ" sz="2200" b="1" dirty="0" smtClean="0"/>
              <a:t>Jozef II.</a:t>
            </a:r>
            <a:r>
              <a:rPr lang="cs-CZ" sz="2200" dirty="0" smtClean="0"/>
              <a:t>, italsky </a:t>
            </a:r>
            <a:r>
              <a:rPr lang="cs-CZ" sz="2200" b="1" dirty="0" smtClean="0"/>
              <a:t>Giuseppe II.</a:t>
            </a:r>
            <a:r>
              <a:rPr lang="cs-CZ" sz="2200" dirty="0" smtClean="0"/>
              <a:t>, česky </a:t>
            </a:r>
            <a:r>
              <a:rPr lang="cs-CZ" sz="2200" b="1" dirty="0" smtClean="0"/>
              <a:t>Josef II.</a:t>
            </a:r>
            <a:r>
              <a:rPr lang="cs-CZ" sz="2200" dirty="0" smtClean="0"/>
              <a:t>, slovensky </a:t>
            </a:r>
            <a:r>
              <a:rPr lang="cs-CZ" sz="2200" b="1" dirty="0" smtClean="0"/>
              <a:t>Jozef II.</a:t>
            </a:r>
            <a:r>
              <a:rPr lang="cs-CZ" sz="2200" dirty="0" smtClean="0"/>
              <a:t>, slovinsky </a:t>
            </a:r>
            <a:r>
              <a:rPr lang="cs-CZ" sz="2200" b="1" dirty="0" err="1" smtClean="0"/>
              <a:t>Jožef</a:t>
            </a:r>
            <a:r>
              <a:rPr lang="cs-CZ" sz="2200" b="1" dirty="0" smtClean="0"/>
              <a:t> II.</a:t>
            </a:r>
            <a:r>
              <a:rPr lang="cs-CZ" sz="2200" dirty="0" smtClean="0"/>
              <a:t> rumunsky </a:t>
            </a:r>
            <a:r>
              <a:rPr lang="cs-CZ" sz="2200" b="1" dirty="0" err="1" smtClean="0"/>
              <a:t>Iosif</a:t>
            </a:r>
            <a:r>
              <a:rPr lang="cs-CZ" sz="2200" b="1" dirty="0" smtClean="0"/>
              <a:t> al II-</a:t>
            </a:r>
            <a:r>
              <a:rPr lang="cs-CZ" sz="2200" b="1" dirty="0" err="1" smtClean="0"/>
              <a:t>lea</a:t>
            </a:r>
            <a:r>
              <a:rPr lang="cs-CZ" sz="2200" dirty="0" smtClean="0"/>
              <a:t>, maďarsky </a:t>
            </a:r>
            <a:r>
              <a:rPr lang="cs-CZ" sz="2200" b="1" dirty="0" smtClean="0"/>
              <a:t>II. </a:t>
            </a:r>
            <a:r>
              <a:rPr lang="cs-CZ" sz="2200" b="1" dirty="0" err="1" smtClean="0"/>
              <a:t>József</a:t>
            </a:r>
            <a:r>
              <a:rPr lang="cs-CZ" sz="2200" dirty="0" smtClean="0"/>
              <a:t>, chorvatsky </a:t>
            </a:r>
            <a:r>
              <a:rPr lang="cs-CZ" sz="2200" b="1" dirty="0" smtClean="0"/>
              <a:t>Josip II.</a:t>
            </a:r>
            <a:r>
              <a:rPr lang="cs-CZ" sz="2200" dirty="0" smtClean="0"/>
              <a:t>, polsky </a:t>
            </a:r>
            <a:r>
              <a:rPr lang="cs-CZ" sz="2200" b="1" dirty="0" smtClean="0"/>
              <a:t>Józef II.</a:t>
            </a:r>
            <a:endParaRPr lang="cs-CZ" sz="22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200" dirty="0" smtClean="0"/>
              <a:t>Je jedním z nejdůležitějších panovnických představitelů </a:t>
            </a:r>
            <a:r>
              <a:rPr lang="cs-CZ" sz="2200" dirty="0" smtClean="0">
                <a:hlinkClick r:id="rId11" tooltip="Evropa"/>
              </a:rPr>
              <a:t>evropského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12" tooltip="Osvícenství"/>
              </a:rPr>
              <a:t>osvícenství</a:t>
            </a:r>
            <a:r>
              <a:rPr lang="cs-CZ" sz="2200" dirty="0" smtClean="0"/>
              <a:t>, prosadil řadu </a:t>
            </a:r>
            <a:r>
              <a:rPr lang="cs-CZ" sz="2200" dirty="0" smtClean="0">
                <a:hlinkClick r:id="rId12" tooltip="Osvícenství"/>
              </a:rPr>
              <a:t>osvícenských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13" tooltip="Reforma"/>
              </a:rPr>
              <a:t>reforem</a:t>
            </a:r>
            <a:r>
              <a:rPr lang="cs-CZ" sz="2200" dirty="0" smtClean="0"/>
              <a:t>. V českých zemích se těšil obzvláštní oblibě, např. častý výskyt jména Josef je odrazem jeho obliby mezi lidem, jehož postavení podstatně zlepšil.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Obrázky Josefa II.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927" y="1"/>
            <a:ext cx="435032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93"/>
            <a:ext cx="9144000" cy="6822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Rodina Josefa II.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/>
              <a:t>Josef II. byl nejstarším synem rakouské, české a uherské panovnice </a:t>
            </a:r>
            <a:r>
              <a:rPr lang="cs-CZ" sz="1800" dirty="0" smtClean="0">
                <a:hlinkClick r:id="rId2" tooltip="Marie Terezie"/>
              </a:rPr>
              <a:t>Marie Terezie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3" tooltip="Císař"/>
              </a:rPr>
              <a:t>císaře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4" tooltip="Svatá říše římská národa německého"/>
              </a:rPr>
              <a:t>Svaté říše římské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5" tooltip="František I. Štěpán Lotrinský"/>
              </a:rPr>
              <a:t>Františka I. Štěpána Lotrinského</a:t>
            </a:r>
            <a:r>
              <a:rPr lang="cs-CZ" sz="1800" dirty="0" smtClean="0"/>
              <a:t>. Mezi jeho početné sourozence patřili např. pozdější císař a jeho nástupce </a:t>
            </a:r>
            <a:r>
              <a:rPr lang="cs-CZ" sz="1800" dirty="0" smtClean="0">
                <a:hlinkClick r:id="rId6" tooltip="Leopold II."/>
              </a:rPr>
              <a:t>Leopold II.</a:t>
            </a:r>
            <a:r>
              <a:rPr lang="cs-CZ" sz="1800" dirty="0" smtClean="0"/>
              <a:t> či </a:t>
            </a:r>
            <a:r>
              <a:rPr lang="cs-CZ" sz="1800" dirty="0" smtClean="0">
                <a:hlinkClick r:id="rId7" tooltip="Marie Antoinetta"/>
              </a:rPr>
              <a:t>Marie Antonie</a:t>
            </a:r>
            <a:r>
              <a:rPr lang="cs-CZ" sz="1800" dirty="0" smtClean="0"/>
              <a:t>, provdaná za francouzského </a:t>
            </a:r>
            <a:r>
              <a:rPr lang="cs-CZ" sz="1800" dirty="0" smtClean="0">
                <a:hlinkClick r:id="rId8" tooltip="Dauphin"/>
              </a:rPr>
              <a:t>dauphina</a:t>
            </a:r>
            <a:r>
              <a:rPr lang="cs-CZ" sz="1800" dirty="0" smtClean="0"/>
              <a:t>, budoucího krále </a:t>
            </a:r>
            <a:r>
              <a:rPr lang="cs-CZ" sz="1800" dirty="0" smtClean="0">
                <a:hlinkClick r:id="rId9" tooltip="Ludvík XVI."/>
              </a:rPr>
              <a:t>Ludvíka XVI.</a:t>
            </a:r>
            <a:r>
              <a:rPr lang="cs-CZ" sz="1800" dirty="0" smtClean="0"/>
              <a:t> (je známější pod jménem </a:t>
            </a:r>
            <a:r>
              <a:rPr lang="cs-CZ" sz="1800" dirty="0" smtClean="0">
                <a:hlinkClick r:id="rId7" tooltip="Marie Antoinetta"/>
              </a:rPr>
              <a:t>Marie Antoinetta</a:t>
            </a:r>
            <a:r>
              <a:rPr lang="cs-CZ" sz="1800" dirty="0" smtClean="0"/>
              <a:t>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/>
              <a:t>Byl prvním panovníkem pocházejícím z </a:t>
            </a:r>
            <a:r>
              <a:rPr lang="cs-CZ" sz="1800" dirty="0" smtClean="0">
                <a:hlinkClick r:id="rId10" tooltip="Habsbursko-Lotrinská dynastie"/>
              </a:rPr>
              <a:t>Habsbursko-Lotrinské dynastie</a:t>
            </a:r>
            <a:r>
              <a:rPr lang="cs-CZ" sz="1800" dirty="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/>
              <a:t>Byl dvakrát ženat. Poprvé s </a:t>
            </a:r>
            <a:r>
              <a:rPr lang="cs-CZ" sz="1800" dirty="0" smtClean="0">
                <a:hlinkClick r:id="rId11" tooltip="Isabella Parmská"/>
              </a:rPr>
              <a:t>Isabellou Parmskou</a:t>
            </a:r>
            <a:r>
              <a:rPr lang="cs-CZ" sz="1800" dirty="0" smtClean="0"/>
              <a:t> (1760 až 1762), kterou hluboce miloval, ale která jeho city neopětovala. S Isabellou měl 3 děti, které však brzo zemřely. Po její předčasné smrti už nebyl schopen navázat žádný užší citový vztah k jiné ženě, ani ke své druhé choti (k druhému sňatku ho donutila Marie Terezie).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/>
              <a:t>Jeho druhou manželkou byla sestřenice druhého stupně, dcera císaře </a:t>
            </a:r>
            <a:r>
              <a:rPr lang="cs-CZ" sz="1800" dirty="0" smtClean="0">
                <a:hlinkClick r:id="rId12" tooltip="Karel VII. Bavorský"/>
              </a:rPr>
              <a:t>Karla VII.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13" tooltip="Marie Amálie Habsburská"/>
              </a:rPr>
              <a:t>Marie Amálie Habsburské</a:t>
            </a:r>
            <a:r>
              <a:rPr lang="cs-CZ" sz="1800" dirty="0" smtClean="0"/>
              <a:t> - </a:t>
            </a:r>
            <a:r>
              <a:rPr lang="cs-CZ" sz="1800" dirty="0" smtClean="0">
                <a:hlinkClick r:id="rId14" tooltip="Marie Josefa Bavorská"/>
              </a:rPr>
              <a:t>Marie Josefa Bavorská</a:t>
            </a:r>
            <a:r>
              <a:rPr lang="cs-CZ" sz="1800" dirty="0" smtClean="0"/>
              <a:t> (1764 až 1767) (manželství zřejmě ani nebylo konzumováno).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7963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245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Vláda Josefa II.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1800" smtClean="0"/>
              <a:t>Již od mládí se Josef zajímal o správní otázky matčiny říše. Inkognito (pod jménem hrabě Falkenstein) podnikl řadu cest po korunních državách.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smtClean="0"/>
              <a:t>Od roku </a:t>
            </a:r>
            <a:r>
              <a:rPr lang="cs-CZ" sz="1800" smtClean="0">
                <a:hlinkClick r:id="rId2" tooltip="1764"/>
              </a:rPr>
              <a:t>1764</a:t>
            </a:r>
            <a:r>
              <a:rPr lang="cs-CZ" sz="1800" smtClean="0"/>
              <a:t> vládl po boku své matky </a:t>
            </a:r>
            <a:r>
              <a:rPr lang="cs-CZ" sz="1800" smtClean="0">
                <a:hlinkClick r:id="rId3" tooltip="Marie Terezie"/>
              </a:rPr>
              <a:t>Marie Terezie</a:t>
            </a:r>
            <a:r>
              <a:rPr lang="cs-CZ" sz="1800" smtClean="0"/>
              <a:t>, když byl ve </a:t>
            </a:r>
            <a:r>
              <a:rPr lang="cs-CZ" sz="1800" smtClean="0">
                <a:hlinkClick r:id="rId4" tooltip="Frankfurt nad Mohanem"/>
              </a:rPr>
              <a:t>Frankfurtu</a:t>
            </a:r>
            <a:r>
              <a:rPr lang="cs-CZ" sz="1800" smtClean="0"/>
              <a:t> zvolen </a:t>
            </a:r>
            <a:r>
              <a:rPr lang="cs-CZ" sz="1800" smtClean="0">
                <a:hlinkClick r:id="rId5" tooltip="Císař"/>
              </a:rPr>
              <a:t>císařem</a:t>
            </a:r>
            <a:r>
              <a:rPr lang="cs-CZ" sz="1800" smtClean="0"/>
              <a:t> </a:t>
            </a:r>
            <a:r>
              <a:rPr lang="cs-CZ" sz="1800" smtClean="0">
                <a:hlinkClick r:id="rId6" tooltip="Svatá říše římská"/>
              </a:rPr>
              <a:t>Svaté říše římské</a:t>
            </a:r>
            <a:r>
              <a:rPr lang="cs-CZ" sz="1800" smtClean="0"/>
              <a:t>. Faktickou moc však v rukou stále třímala </a:t>
            </a:r>
            <a:r>
              <a:rPr lang="cs-CZ" sz="1800" smtClean="0">
                <a:hlinkClick r:id="rId3" tooltip="Marie Terezie"/>
              </a:rPr>
              <a:t>Marie Terezie</a:t>
            </a:r>
            <a:r>
              <a:rPr lang="cs-CZ" sz="180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smtClean="0"/>
              <a:t>V tomto období se se svou matkou často dostával do ostrých konfliktů. Zatímco Josef II. přistupoval k reformě říše jako </a:t>
            </a:r>
            <a:r>
              <a:rPr lang="cs-CZ" sz="1800" smtClean="0">
                <a:hlinkClick r:id="rId7" tooltip="Osvícenství"/>
              </a:rPr>
              <a:t>osvícenský</a:t>
            </a:r>
            <a:r>
              <a:rPr lang="cs-CZ" sz="1800" smtClean="0"/>
              <a:t> panovník, </a:t>
            </a:r>
            <a:r>
              <a:rPr lang="cs-CZ" sz="1800" smtClean="0">
                <a:hlinkClick r:id="rId3" tooltip="Marie Terezie"/>
              </a:rPr>
              <a:t>Marie Terezie</a:t>
            </a:r>
            <a:r>
              <a:rPr lang="cs-CZ" sz="1800" smtClean="0"/>
              <a:t> tento myšlenkový proud nikdy plně nepřijala a dala se více vést svou hlubokou katolickou zbožností.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smtClean="0"/>
              <a:t>Od smrti své matky v roce </a:t>
            </a:r>
            <a:r>
              <a:rPr lang="cs-CZ" sz="1800" smtClean="0">
                <a:hlinkClick r:id="rId8" tooltip="1780"/>
              </a:rPr>
              <a:t>1780</a:t>
            </a:r>
            <a:r>
              <a:rPr lang="cs-CZ" sz="1800" smtClean="0"/>
              <a:t> vládl sám a byl zvolen i králem českým a uherským. V této době také prosadil své hlavní </a:t>
            </a:r>
            <a:r>
              <a:rPr lang="cs-CZ" sz="1800" smtClean="0">
                <a:hlinkClick r:id="rId9" tooltip="Reforma"/>
              </a:rPr>
              <a:t>reformy</a:t>
            </a:r>
            <a:r>
              <a:rPr lang="cs-CZ" sz="1800" smtClean="0"/>
              <a:t>. Během své vlády vydal přes 6000 výnosů (v průměru téměř 2 denně). Za nejdůležitější z nich lze považovat zrušení </a:t>
            </a:r>
            <a:r>
              <a:rPr lang="cs-CZ" sz="1800" smtClean="0">
                <a:hlinkClick r:id="rId10" tooltip="Cenzura"/>
              </a:rPr>
              <a:t>cenzury</a:t>
            </a:r>
            <a:r>
              <a:rPr lang="cs-CZ" sz="1800" smtClean="0"/>
              <a:t> (později ji znova obnovil, ale podstatně omezenou), </a:t>
            </a:r>
            <a:r>
              <a:rPr lang="cs-CZ" sz="1800" smtClean="0">
                <a:hlinkClick r:id="rId11" tooltip="Toleranční patent"/>
              </a:rPr>
              <a:t>toleranční patent</a:t>
            </a:r>
            <a:r>
              <a:rPr lang="cs-CZ" sz="1800" smtClean="0"/>
              <a:t> a zrušení </a:t>
            </a:r>
            <a:r>
              <a:rPr lang="cs-CZ" sz="1800" smtClean="0">
                <a:hlinkClick r:id="rId12" tooltip="Nevolnictví"/>
              </a:rPr>
              <a:t>nevolnictví</a:t>
            </a:r>
            <a:r>
              <a:rPr lang="cs-CZ" sz="1800" smtClean="0"/>
              <a:t> (všechny 3 vydány </a:t>
            </a:r>
            <a:r>
              <a:rPr lang="cs-CZ" sz="1800" smtClean="0">
                <a:hlinkClick r:id="rId13" tooltip="1781"/>
              </a:rPr>
              <a:t>1781</a:t>
            </a:r>
            <a:r>
              <a:rPr lang="cs-CZ" sz="1800" smtClean="0"/>
              <a:t>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0"/>
            <a:ext cx="5029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7685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600"/>
            <a:ext cx="8229600" cy="6248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300" dirty="0" smtClean="0"/>
              <a:t>Byly ale i jiné změny: zlepšení postavení židů, srovnání daní a možností provozovat řemesla, změna doplňování vojska), zřízení katastru půdy a domů (josefínský katastr), reforma trestního práva (mj. v podstatě zrušen trest smrti), zavedení nových úřadů a úředních hodin, tajná policie, zřízení sítě nemocnic, porodnic, nalezinců, blázinec, reformy školství, reformy ovlivňující katolickou církev. Řada reforem byla namířena proti </a:t>
            </a:r>
            <a:r>
              <a:rPr lang="cs-CZ" sz="2300" dirty="0" smtClean="0">
                <a:hlinkClick r:id="rId2" tooltip="Římskokatolická církev"/>
              </a:rPr>
              <a:t>církvi</a:t>
            </a:r>
            <a:r>
              <a:rPr lang="cs-CZ" sz="2300" dirty="0" smtClean="0"/>
              <a:t> (například zrušení </a:t>
            </a:r>
            <a:r>
              <a:rPr lang="cs-CZ" sz="2300" dirty="0" smtClean="0">
                <a:hlinkClick r:id="rId3" tooltip="Klášter"/>
              </a:rPr>
              <a:t>klášterů</a:t>
            </a:r>
            <a:r>
              <a:rPr lang="cs-CZ" sz="2300" dirty="0" smtClean="0"/>
              <a:t>, které se nezabývaly vzděláváním, zdravotnictvím nebo vědou – téměř poloviny). Některé však katolické církvi mohly dlouhodobě i prospět (možnost odchodu do důchodu pro staré kněze). Stát rovněž převzal výuku kněží (později zrušeno). Mnoho reforem se v praxi ukázalo jako nepřínosné nebo nepřijatelné. Některé byly zrušeny už za Josefova života (například zákaz pohřbívání v rakvích, aby se ušetřilo dřevo a stromy, mělo být nahrazeno pohřbíváním v plátěných pytlích do hrobů vysypaných vápnem), mnohé po jeho smrti (například radikální reforma daňového systému).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0"/>
            <a:ext cx="474050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714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Podle některých pramenů mu ke konci života, kdy navíc i císařství bylo v těžké situaci, úředníci podstrkovali k podpisu nařízení rušící řadu reforem, přičemž Josef už možná ani nevěděl, co podepisuje. Díky jeho rozhodnému a nekompromisnímu postupu v předchozích letech však řada reforem už odvolat nešla.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Patent o zrušení nevolnictví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Dne </a:t>
            </a:r>
            <a:r>
              <a:rPr lang="cs-CZ" sz="2000" dirty="0" smtClean="0">
                <a:hlinkClick r:id="rId2" tooltip="1. listopad"/>
              </a:rPr>
              <a:t>1. listopadu</a:t>
            </a:r>
            <a:r>
              <a:rPr lang="cs-CZ" sz="2000" dirty="0" smtClean="0"/>
              <a:t> </a:t>
            </a:r>
            <a:r>
              <a:rPr lang="cs-CZ" sz="2000" dirty="0" smtClean="0">
                <a:hlinkClick r:id="rId3" tooltip="1781"/>
              </a:rPr>
              <a:t>1781</a:t>
            </a:r>
            <a:r>
              <a:rPr lang="cs-CZ" sz="2000" dirty="0" smtClean="0"/>
              <a:t> byl vydán tzv. Patent o zrušení </a:t>
            </a:r>
            <a:r>
              <a:rPr lang="cs-CZ" sz="2000" dirty="0" smtClean="0">
                <a:hlinkClick r:id="rId4" tooltip="Nevolnictví"/>
              </a:rPr>
              <a:t>nevolnictví</a:t>
            </a:r>
            <a:r>
              <a:rPr lang="cs-CZ" sz="2000" dirty="0" smtClean="0"/>
              <a:t>, jímž bylo </a:t>
            </a:r>
            <a:r>
              <a:rPr lang="cs-CZ" sz="2000" dirty="0" smtClean="0">
                <a:hlinkClick r:id="rId4" tooltip="Nevolnictví"/>
              </a:rPr>
              <a:t>nevolnictví</a:t>
            </a:r>
            <a:r>
              <a:rPr lang="cs-CZ" sz="2000" dirty="0" smtClean="0"/>
              <a:t> zrušeno a nahrazeno mírnějším </a:t>
            </a:r>
            <a:r>
              <a:rPr lang="cs-CZ" sz="2000" dirty="0" smtClean="0">
                <a:hlinkClick r:id="rId5" tooltip="Poddanství"/>
              </a:rPr>
              <a:t>poddanstvím</a:t>
            </a:r>
            <a:r>
              <a:rPr lang="cs-CZ" sz="2000" dirty="0" smtClean="0"/>
              <a:t> a nadále byla zachována </a:t>
            </a:r>
            <a:r>
              <a:rPr lang="cs-CZ" sz="2000" dirty="0" smtClean="0">
                <a:hlinkClick r:id="rId6" tooltip="Robota"/>
              </a:rPr>
              <a:t>robota</a:t>
            </a:r>
            <a:r>
              <a:rPr lang="cs-CZ" sz="2000" dirty="0" smtClean="0"/>
              <a:t> (až do roku </a:t>
            </a:r>
            <a:r>
              <a:rPr lang="cs-CZ" sz="2000" dirty="0" smtClean="0">
                <a:hlinkClick r:id="rId7" tooltip="1848"/>
              </a:rPr>
              <a:t>1848</a:t>
            </a:r>
            <a:r>
              <a:rPr lang="cs-CZ" sz="2000" dirty="0" smtClean="0"/>
              <a:t>), čímž byli poddaní vyvázáni z přímé závislosti na své vrchnosti, ať šlechtické či církevní. Tato změna mj. znamenala, že poddaní nepotřebovali souhlas vrchnosti, když se chtěli odstěhovat z panství (např. do města, nebo na panství jiné vrchnosti), když chtěli uzavřít sňatek s osobou žijící mimo panství, když chtěli dát své děti vyučit řemeslu či studovat, což dřív bez souhlasu vrchnosti učinit nesměli. Z poddanství rovněž bylo možné se vykoupit.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Nepřímým důsledkem patentu byl nárůst vzdělanosti (víc lidí mohlo svobodně studovat) a podnikatelské činnosti (rolníci mohli odejít do měst, kde byli zaměstnáni v továrnách), což výrazně podpořilo </a:t>
            </a:r>
            <a:r>
              <a:rPr lang="cs-CZ" sz="2000" dirty="0" smtClean="0">
                <a:hlinkClick r:id="rId8" tooltip="Industrializace"/>
              </a:rPr>
              <a:t>průmyslovou revoluci</a:t>
            </a:r>
            <a:r>
              <a:rPr lang="cs-CZ" sz="2000" dirty="0" smtClean="0"/>
              <a:t> v </a:t>
            </a:r>
            <a:r>
              <a:rPr lang="cs-CZ" sz="2000" dirty="0" smtClean="0">
                <a:hlinkClick r:id="rId9" tooltip="Čechy"/>
              </a:rPr>
              <a:t>Čechách</a:t>
            </a:r>
            <a:r>
              <a:rPr lang="cs-CZ" sz="2000" dirty="0" smtClean="0"/>
              <a:t>. Možnost stěhování do měst podpořilo i český živel ve městech.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-2812"/>
            <a:ext cx="4648200" cy="68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89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Osvícenský absolutismus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200" dirty="0" smtClean="0"/>
              <a:t>Josef II. je předním českým představitelem </a:t>
            </a:r>
            <a:r>
              <a:rPr lang="cs-CZ" sz="2200" dirty="0" smtClean="0">
                <a:hlinkClick r:id="rId2" tooltip="Osvícenství"/>
              </a:rPr>
              <a:t>osvícenského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3" tooltip="Absolutismus"/>
              </a:rPr>
              <a:t>absolutizmu</a:t>
            </a:r>
            <a:r>
              <a:rPr lang="cs-CZ" sz="2200" dirty="0" smtClean="0"/>
              <a:t> a i v </a:t>
            </a:r>
            <a:r>
              <a:rPr lang="cs-CZ" sz="2200" dirty="0" smtClean="0">
                <a:hlinkClick r:id="rId4" tooltip="Evropa"/>
              </a:rPr>
              <a:t>evropském</a:t>
            </a:r>
            <a:r>
              <a:rPr lang="cs-CZ" sz="2200" dirty="0" smtClean="0"/>
              <a:t> měřítku byl panovníkem nevšedního významu.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200" dirty="0" smtClean="0"/>
              <a:t>Ve své snaze o reformu říše podnikl velkou řadu kroků, které byly prvotně zamýšleny k zefektivnění hospodářství a státní správy, ale ve výsledku přispěly k nebývalému zkvalitnění života jeho poddaných (Josef II. vycházel z jednoduchého předpokladu, že je-li poddaný relativně zdravý a spokojený, je říši prospěšnější, proto v tomto směru podnikl řadu regulací, např. v oblasti státní správy, </a:t>
            </a:r>
            <a:r>
              <a:rPr lang="cs-CZ" sz="2200" dirty="0" smtClean="0">
                <a:hlinkClick r:id="rId5" tooltip="Náboženství"/>
              </a:rPr>
              <a:t>náboženství</a:t>
            </a:r>
            <a:r>
              <a:rPr lang="cs-CZ" sz="2200" dirty="0" smtClean="0"/>
              <a:t>, hygieny a zdraví apod.).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200" dirty="0" smtClean="0"/>
              <a:t>Zásadní změnu života habsburských državách však přinesly tzv. Toleranční patent a Patent o zrušení nevolnictví.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2792" y="-6927"/>
            <a:ext cx="5433099" cy="6864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049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Další reformy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1600" smtClean="0"/>
              <a:t>Mezi další Josefovy kroky patřilo zrušení těch klášterů, které se nevěnovaly veřejně prospěšným činnostem (špitály nebo školy).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smtClean="0"/>
              <a:t>Velké bouře a brzké zrušení vyvolaly tzv. Josefínský katastr a Berní a urbariální reforma (patent). Josefínský katastr byl soupis veškeré půdy říše, poddanské i panské bez rozdílu a zaváděl její rovné zdanění (rušil tak dřívější mnohé daňové úlevy vrchnosti). Berní a urbariální patent mj. rušil povinnost roboty a nahrazoval ji peněžními dávkami, v přechodném 1ročním období měli poddaní robotovat za mzdu, daňové zatížení poddanských usedlostí nemělo překročit 30 % výnosu pozemku. Oba byly zrušeny ještě za Josefova života.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smtClean="0"/>
              <a:t>Josef II. se snažil o centralizaci své říše. Z toho důvodu chtěl jako jediný a jednotící jazyk prosadit </a:t>
            </a:r>
            <a:r>
              <a:rPr lang="cs-CZ" sz="1600" smtClean="0">
                <a:hlinkClick r:id="rId2" tooltip="Němčina"/>
              </a:rPr>
              <a:t>němčinu</a:t>
            </a:r>
            <a:r>
              <a:rPr lang="cs-CZ" sz="1600" smtClean="0"/>
              <a:t>. Tím (a zrušením nevolnictví, které umožnilo stěhování do měst) zavdal nechtěně jeden z impulzů k započetí boje za obranu národních jazyků, který je v </a:t>
            </a:r>
            <a:r>
              <a:rPr lang="cs-CZ" sz="1600" smtClean="0">
                <a:hlinkClick r:id="rId3" tooltip="Česko"/>
              </a:rPr>
              <a:t>Česku</a:t>
            </a:r>
            <a:r>
              <a:rPr lang="cs-CZ" sz="1600" smtClean="0"/>
              <a:t> znám jako </a:t>
            </a:r>
            <a:r>
              <a:rPr lang="cs-CZ" sz="1600" smtClean="0">
                <a:hlinkClick r:id="rId4" tooltip="Národní obrození"/>
              </a:rPr>
              <a:t>národní obrození</a:t>
            </a:r>
            <a:r>
              <a:rPr lang="cs-CZ" sz="1600" smtClean="0"/>
              <a:t>. Přitom byl jedním z mála vládnoucích Habsburků, kteří uměli česky.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smtClean="0"/>
              <a:t>Svou vnitropolitickou situaci ke konci své vlády podstatně zhoršil válkou s Tureckem, v níž situaci Rakouska nakonec zachránil generál </a:t>
            </a:r>
            <a:r>
              <a:rPr lang="cs-CZ" sz="1600" smtClean="0">
                <a:hlinkClick r:id="rId5" tooltip="Ernst Gideon von Laudon"/>
              </a:rPr>
              <a:t>Laudon</a:t>
            </a:r>
            <a:r>
              <a:rPr lang="cs-CZ" sz="1600" smtClean="0"/>
              <a:t>. Josef II. zemřel (částečně zřejmě i v důsledku přepracování) v roce </a:t>
            </a:r>
            <a:r>
              <a:rPr lang="cs-CZ" sz="1600" smtClean="0">
                <a:hlinkClick r:id="rId6" tooltip="1790"/>
              </a:rPr>
              <a:t>1790</a:t>
            </a:r>
            <a:r>
              <a:rPr lang="cs-CZ" sz="1600" smtClean="0"/>
              <a:t>. Na trůn po něm nastoupil jeho mladší bratr </a:t>
            </a:r>
            <a:r>
              <a:rPr lang="cs-CZ" sz="1600" smtClean="0">
                <a:hlinkClick r:id="rId7" tooltip="Leopold II."/>
              </a:rPr>
              <a:t>Leopold II.</a:t>
            </a: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775" y="0"/>
            <a:ext cx="436245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576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http://</a:t>
            </a:r>
            <a:r>
              <a:rPr lang="cs-CZ" sz="1600" dirty="0" smtClean="0"/>
              <a:t>upload.wikimedia.org/wikipedia/commons/0/08/Josef_II_statue.jpg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jetrichovicko.euweb.cz/josef2.gif</a:t>
            </a:r>
          </a:p>
          <a:p>
            <a:r>
              <a:rPr lang="cs-CZ" sz="1600" dirty="0"/>
              <a:t>http://upload.wikimedia.org/wikipedia/commons/b/b9/Kaiser-Josef_II.-</a:t>
            </a:r>
            <a:r>
              <a:rPr lang="cs-CZ" sz="1600" dirty="0" smtClean="0"/>
              <a:t>Denkmal_in_Br%C3%BCnn.JPG</a:t>
            </a:r>
          </a:p>
          <a:p>
            <a:r>
              <a:rPr lang="cs-CZ" sz="1600" dirty="0"/>
              <a:t>http://www.panovnici.estranky.cz/</a:t>
            </a:r>
            <a:r>
              <a:rPr lang="cs-CZ" sz="1600" dirty="0" err="1"/>
              <a:t>img</a:t>
            </a:r>
            <a:r>
              <a:rPr lang="cs-CZ" sz="1600" dirty="0"/>
              <a:t>/</a:t>
            </a:r>
            <a:r>
              <a:rPr lang="cs-CZ" sz="1600" dirty="0" err="1"/>
              <a:t>mid</a:t>
            </a:r>
            <a:r>
              <a:rPr lang="cs-CZ" sz="1600" dirty="0"/>
              <a:t>/408/</a:t>
            </a:r>
            <a:r>
              <a:rPr lang="cs-CZ" sz="1600" dirty="0" err="1"/>
              <a:t>josef-ii</a:t>
            </a:r>
            <a:r>
              <a:rPr lang="cs-CZ" sz="1600" dirty="0"/>
              <a:t>..</a:t>
            </a:r>
            <a:r>
              <a:rPr lang="cs-CZ" sz="1600" dirty="0" err="1" smtClean="0"/>
              <a:t>jpg</a:t>
            </a:r>
            <a:endParaRPr lang="cs-CZ" sz="1600" dirty="0" smtClean="0"/>
          </a:p>
          <a:p>
            <a:r>
              <a:rPr lang="cs-CZ" sz="1600" dirty="0"/>
              <a:t>http://</a:t>
            </a:r>
            <a:r>
              <a:rPr lang="cs-CZ" sz="1600" dirty="0" smtClean="0"/>
              <a:t>www.digital-guide.cz/media/thumbs/digital_guide/selekce_realie/vyznamne_osobnosti/panovnici-a-politici/josef_II/josef-ii_jpg_800x800_q85.jpg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upload.wikimedia.org/wikipedia/commons/1/10/Josef_II_Decin.jpg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www.mozartforum.com/images/Emporer_Joseph_II.jpg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www.freiheit.cz/images/small/108-Josef_II.jpg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www.volny.cz/historienovevsi/images/p2.jpg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www.obecprlov.cz/images/images/Tituln%C3%AD_list_Patentu_o_zru%C5%A1en%C3%AD_nevolnictv%C3%AD_z_16_listopadu_1781.gif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wwwdelivery.superstock.com/WI/223/4069/PreviewComp/SuperStock_4069-3810.jpg</a:t>
            </a:r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377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41</TotalTime>
  <Words>1272</Words>
  <Application>Microsoft Office PowerPoint</Application>
  <PresentationFormat>Předvádění na obrazovce (4:3)</PresentationFormat>
  <Paragraphs>56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Zeměkoule</vt:lpstr>
      <vt:lpstr>Motiv sady Office</vt:lpstr>
      <vt:lpstr>1_Motiv sady Office</vt:lpstr>
      <vt:lpstr>Název školy: ZŠ Klášterec nad Ohří, Krátká 676 Autor: Bc. Michael RADIMERSKÝ Název materiálu: VY_32_INOVACE_1_31_ JOSEF II.  Číslo projektu: CZ.1.07/1.4.00/21.1115</vt:lpstr>
      <vt:lpstr>Prezentace aplikace PowerPoint</vt:lpstr>
      <vt:lpstr>Josef II.</vt:lpstr>
      <vt:lpstr>Obrázky Josefa II.</vt:lpstr>
      <vt:lpstr>Rodina Josefa II.</vt:lpstr>
      <vt:lpstr>Prezentace aplikace PowerPoint</vt:lpstr>
      <vt:lpstr>Vláda Josefa II.</vt:lpstr>
      <vt:lpstr>Prezentace aplikace PowerPoint</vt:lpstr>
      <vt:lpstr>Prezentace aplikace PowerPoint</vt:lpstr>
      <vt:lpstr>Prezentace aplikace PowerPoint</vt:lpstr>
      <vt:lpstr>Prezentace aplikace PowerPoint</vt:lpstr>
      <vt:lpstr>Patent o zrušení nevolnictví</vt:lpstr>
      <vt:lpstr>Prezentace aplikace PowerPoint</vt:lpstr>
      <vt:lpstr>Osvícenský absolutismus</vt:lpstr>
      <vt:lpstr>Prezentace aplikace PowerPoint</vt:lpstr>
      <vt:lpstr>Další reformy</vt:lpstr>
      <vt:lpstr>Prezentace aplikace PowerPoint</vt:lpstr>
      <vt:lpstr>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Bc. Michael Radimerský</dc:creator>
  <cp:lastModifiedBy>Bc. Michael RADIMERSKÝ</cp:lastModifiedBy>
  <cp:revision>26</cp:revision>
  <cp:lastPrinted>1601-01-01T00:00:00Z</cp:lastPrinted>
  <dcterms:created xsi:type="dcterms:W3CDTF">1601-01-01T00:00:00Z</dcterms:created>
  <dcterms:modified xsi:type="dcterms:W3CDTF">2012-06-15T04:25:46Z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