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4" r:id="rId2"/>
    <p:sldMasterId id="2147483696" r:id="rId3"/>
  </p:sldMasterIdLst>
  <p:notesMasterIdLst>
    <p:notesMasterId r:id="rId19"/>
  </p:notesMasterIdLst>
  <p:sldIdLst>
    <p:sldId id="269" r:id="rId4"/>
    <p:sldId id="256" r:id="rId5"/>
    <p:sldId id="268" r:id="rId6"/>
    <p:sldId id="260" r:id="rId7"/>
    <p:sldId id="264" r:id="rId8"/>
    <p:sldId id="257" r:id="rId9"/>
    <p:sldId id="266" r:id="rId10"/>
    <p:sldId id="261" r:id="rId11"/>
    <p:sldId id="265" r:id="rId12"/>
    <p:sldId id="259" r:id="rId13"/>
    <p:sldId id="262" r:id="rId14"/>
    <p:sldId id="258" r:id="rId15"/>
    <p:sldId id="267" r:id="rId16"/>
    <p:sldId id="263" r:id="rId17"/>
    <p:sldId id="270" r:id="rId1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0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3" Type="http://schemas.openxmlformats.org/officeDocument/2006/relationships/slideMaster" Target="slideMasters/slideMaster3.xml"/><Relationship Id="rId21" Type="http://schemas.openxmlformats.org/officeDocument/2006/relationships/viewProps" Target="view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532BB9B-F2BC-4C58-A920-F9DDA7606FD2}" type="datetimeFigureOut">
              <a:rPr lang="cs-CZ" smtClean="0"/>
              <a:t>15.6.2012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367B89F-5F00-4A34-8AD2-8FC306EDEF51}" type="slidenum">
              <a:rPr lang="cs-CZ" smtClean="0"/>
              <a:t>‹#›</a:t>
            </a:fld>
            <a:endParaRPr lang="cs-CZ"/>
          </a:p>
        </p:txBody>
      </p:sp>
    </p:spTree>
    <p:extLst>
      <p:ext uri="{BB962C8B-B14F-4D97-AF65-F5344CB8AC3E}">
        <p14:creationId xmlns:p14="http://schemas.microsoft.com/office/powerpoint/2010/main" val="17152201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Zástupný symbol pro obrázek snímku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Zástupný symbol pro poznámky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cs-CZ"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7" name="Rovnoramenný trojúhelník 6"/>
          <p:cNvSpPr/>
          <p:nvPr/>
        </p:nvSpPr>
        <p:spPr>
          <a:xfrm rot="16200000">
            <a:off x="7554353" y="5254283"/>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Nadpis 7"/>
          <p:cNvSpPr>
            <a:spLocks noGrp="1"/>
          </p:cNvSpPr>
          <p:nvPr>
            <p:ph type="ctrTitle"/>
          </p:nvPr>
        </p:nvSpPr>
        <p:spPr>
          <a:xfrm>
            <a:off x="540544" y="776288"/>
            <a:ext cx="8062912" cy="1470025"/>
          </a:xfrm>
        </p:spPr>
        <p:txBody>
          <a:bodyPr anchor="b">
            <a:normAutofit/>
          </a:bodyPr>
          <a:lstStyle>
            <a:lvl1pPr algn="r">
              <a:defRPr sz="4400"/>
            </a:lvl1pPr>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Zástupný symbol pro datum 27"/>
          <p:cNvSpPr>
            <a:spLocks noGrp="1"/>
          </p:cNvSpPr>
          <p:nvPr>
            <p:ph type="dt" sz="half" idx="10"/>
          </p:nvPr>
        </p:nvSpPr>
        <p:spPr>
          <a:xfrm>
            <a:off x="1371600" y="6012656"/>
            <a:ext cx="5791200" cy="365125"/>
          </a:xfrm>
        </p:spPr>
        <p:txBody>
          <a:bodyPr tIns="0" bIns="0" anchor="t"/>
          <a:lstStyle>
            <a:lvl1pPr algn="r">
              <a:defRPr sz="1000"/>
            </a:lvl1pPr>
          </a:lstStyle>
          <a:p>
            <a:fld id="{D0D051E3-58A9-495F-A2DE-B4160A55C320}" type="datetimeFigureOut">
              <a:rPr lang="cs-CZ" smtClean="0"/>
              <a:pPr/>
              <a:t>15.6.2012</a:t>
            </a:fld>
            <a:endParaRPr lang="cs-CZ"/>
          </a:p>
        </p:txBody>
      </p:sp>
      <p:sp>
        <p:nvSpPr>
          <p:cNvPr id="17" name="Zástupný symbol pro zápatí 16"/>
          <p:cNvSpPr>
            <a:spLocks noGrp="1"/>
          </p:cNvSpPr>
          <p:nvPr>
            <p:ph type="ftr" sz="quarter" idx="11"/>
          </p:nvPr>
        </p:nvSpPr>
        <p:spPr>
          <a:xfrm>
            <a:off x="1371600" y="5650704"/>
            <a:ext cx="5791200" cy="365125"/>
          </a:xfrm>
        </p:spPr>
        <p:txBody>
          <a:bodyPr tIns="0" bIns="0" anchor="b"/>
          <a:lstStyle>
            <a:lvl1pPr algn="r">
              <a:defRPr sz="1100"/>
            </a:lvl1pPr>
          </a:lstStyle>
          <a:p>
            <a:endParaRPr lang="cs-CZ"/>
          </a:p>
        </p:txBody>
      </p:sp>
      <p:sp>
        <p:nvSpPr>
          <p:cNvPr id="29" name="Zástupný symbol pro číslo snímku 28"/>
          <p:cNvSpPr>
            <a:spLocks noGrp="1"/>
          </p:cNvSpPr>
          <p:nvPr>
            <p:ph type="sldNum" sz="quarter" idx="12"/>
          </p:nvPr>
        </p:nvSpPr>
        <p:spPr>
          <a:xfrm>
            <a:off x="8392247" y="5752307"/>
            <a:ext cx="502920" cy="365125"/>
          </a:xfrm>
        </p:spPr>
        <p:txBody>
          <a:bodyPr anchor="ctr"/>
          <a:lstStyle>
            <a:lvl1pPr algn="ctr">
              <a:defRPr sz="1300">
                <a:solidFill>
                  <a:srgbClr val="FFFFFF"/>
                </a:solidFill>
              </a:defRPr>
            </a:lvl1pPr>
          </a:lstStyle>
          <a:p>
            <a:fld id="{4FFE5BAD-A6D7-42D9-B90F-4E342FE111A1}"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457200" y="267494"/>
            <a:ext cx="8229600" cy="1399032"/>
          </a:xfrm>
        </p:spPr>
        <p:txBody>
          <a:bodyPr/>
          <a:lstStyle/>
          <a:p>
            <a:r>
              <a:rPr kumimoji="0" lang="cs-CZ" smtClean="0"/>
              <a:t>Klepnutím lze upravit styl předlohy nadpisů.</a:t>
            </a:r>
            <a:endParaRPr kumimoji="0" lang="en-US"/>
          </a:p>
        </p:txBody>
      </p:sp>
      <p:sp>
        <p:nvSpPr>
          <p:cNvPr id="3" name="Zástupný symbol pro obsah 2"/>
          <p:cNvSpPr>
            <a:spLocks noGrp="1"/>
          </p:cNvSpPr>
          <p:nvPr>
            <p:ph idx="1"/>
          </p:nvPr>
        </p:nvSpPr>
        <p:spPr>
          <a:xfrm>
            <a:off x="457200" y="1882808"/>
            <a:ext cx="822960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a:xfrm>
            <a:off x="4791456" y="6480048"/>
            <a:ext cx="2133600" cy="301752"/>
          </a:xfrm>
        </p:spPr>
        <p:txBody>
          <a:bodyPr/>
          <a:lstStyle/>
          <a:p>
            <a:fld id="{D0D051E3-58A9-495F-A2DE-B4160A55C320}" type="datetimeFigureOut">
              <a:rPr lang="cs-CZ" smtClean="0"/>
              <a:pPr/>
              <a:t>15.6.2012</a:t>
            </a:fld>
            <a:endParaRPr lang="cs-CZ"/>
          </a:p>
        </p:txBody>
      </p:sp>
      <p:sp>
        <p:nvSpPr>
          <p:cNvPr id="5" name="Zástupný symbol pro zápatí 4"/>
          <p:cNvSpPr>
            <a:spLocks noGrp="1"/>
          </p:cNvSpPr>
          <p:nvPr>
            <p:ph type="ftr" sz="quarter" idx="11"/>
          </p:nvPr>
        </p:nvSpPr>
        <p:spPr>
          <a:xfrm>
            <a:off x="457200" y="6480969"/>
            <a:ext cx="4260056" cy="300831"/>
          </a:xfrm>
        </p:spPr>
        <p:txBody>
          <a:bodyPr/>
          <a:lstStyle/>
          <a:p>
            <a:endParaRPr lang="cs-CZ"/>
          </a:p>
        </p:txBody>
      </p:sp>
      <p:sp>
        <p:nvSpPr>
          <p:cNvPr id="6" name="Zástupný symbol pro číslo snímku 5"/>
          <p:cNvSpPr>
            <a:spLocks noGrp="1"/>
          </p:cNvSpPr>
          <p:nvPr>
            <p:ph type="sldNum" sz="quarter" idx="12"/>
          </p:nvPr>
        </p:nvSpPr>
        <p:spPr/>
        <p:txBody>
          <a:bodyPr/>
          <a:lstStyle/>
          <a:p>
            <a:fld id="{4FFE5BAD-A6D7-42D9-B90F-4E342FE111A1}"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2">
        <a:schemeClr val="bg1"/>
      </p:bgRef>
    </p:bg>
    <p:spTree>
      <p:nvGrpSpPr>
        <p:cNvPr id="1" name=""/>
        <p:cNvGrpSpPr/>
        <p:nvPr/>
      </p:nvGrpSpPr>
      <p:grpSpPr>
        <a:xfrm>
          <a:off x="0" y="0"/>
          <a:ext cx="0" cy="0"/>
          <a:chOff x="0" y="0"/>
          <a:chExt cx="0" cy="0"/>
        </a:xfrm>
      </p:grpSpPr>
      <p:sp>
        <p:nvSpPr>
          <p:cNvPr id="9" name="Pravoúhlý trojúhelník 8"/>
          <p:cNvSpPr/>
          <p:nvPr/>
        </p:nvSpPr>
        <p:spPr>
          <a:xfrm flipV="1">
            <a:off x="7034" y="7034"/>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marL="0" algn="ctr" defTabSz="914400" rtl="0" eaLnBrk="1" latinLnBrk="0" hangingPunct="1"/>
            <a:endParaRPr kumimoji="0" lang="en-US" sz="1800" kern="1200">
              <a:solidFill>
                <a:schemeClr val="lt1"/>
              </a:solidFill>
              <a:latin typeface="+mn-lt"/>
              <a:ea typeface="+mn-ea"/>
              <a:cs typeface="+mn-cs"/>
            </a:endParaRPr>
          </a:p>
        </p:txBody>
      </p:sp>
      <p:sp>
        <p:nvSpPr>
          <p:cNvPr id="8" name="Rovnoramenný trojúhelník 7"/>
          <p:cNvSpPr/>
          <p:nvPr/>
        </p:nvSpPr>
        <p:spPr>
          <a:xfrm rot="5400000" flipV="1">
            <a:off x="7554353" y="309490"/>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 name="Zástupný symbol pro datum 3"/>
          <p:cNvSpPr>
            <a:spLocks noGrp="1"/>
          </p:cNvSpPr>
          <p:nvPr>
            <p:ph type="dt" sz="half" idx="10"/>
          </p:nvPr>
        </p:nvSpPr>
        <p:spPr>
          <a:xfrm>
            <a:off x="6955632" y="6477000"/>
            <a:ext cx="2133600" cy="304800"/>
          </a:xfrm>
        </p:spPr>
        <p:txBody>
          <a:bodyPr/>
          <a:lstStyle/>
          <a:p>
            <a:fld id="{D0D051E3-58A9-495F-A2DE-B4160A55C320}" type="datetimeFigureOut">
              <a:rPr lang="cs-CZ" smtClean="0"/>
              <a:pPr/>
              <a:t>15.6.2012</a:t>
            </a:fld>
            <a:endParaRPr lang="cs-CZ"/>
          </a:p>
        </p:txBody>
      </p:sp>
      <p:sp>
        <p:nvSpPr>
          <p:cNvPr id="5" name="Zástupný symbol pro zápatí 4"/>
          <p:cNvSpPr>
            <a:spLocks noGrp="1"/>
          </p:cNvSpPr>
          <p:nvPr>
            <p:ph type="ftr" sz="quarter" idx="11"/>
          </p:nvPr>
        </p:nvSpPr>
        <p:spPr>
          <a:xfrm>
            <a:off x="2619376" y="6480969"/>
            <a:ext cx="4260056" cy="300831"/>
          </a:xfrm>
        </p:spPr>
        <p:txBody>
          <a:bodyPr/>
          <a:lstStyle/>
          <a:p>
            <a:endParaRPr lang="cs-CZ"/>
          </a:p>
        </p:txBody>
      </p:sp>
      <p:sp>
        <p:nvSpPr>
          <p:cNvPr id="6" name="Zástupný symbol pro číslo snímku 5"/>
          <p:cNvSpPr>
            <a:spLocks noGrp="1"/>
          </p:cNvSpPr>
          <p:nvPr>
            <p:ph type="sldNum" sz="quarter" idx="12"/>
          </p:nvPr>
        </p:nvSpPr>
        <p:spPr>
          <a:xfrm>
            <a:off x="8451056" y="809624"/>
            <a:ext cx="502920" cy="300831"/>
          </a:xfrm>
        </p:spPr>
        <p:txBody>
          <a:bodyPr/>
          <a:lstStyle/>
          <a:p>
            <a:fld id="{4FFE5BAD-A6D7-42D9-B90F-4E342FE111A1}" type="slidenum">
              <a:rPr lang="cs-CZ" smtClean="0"/>
              <a:pPr/>
              <a:t>‹#›</a:t>
            </a:fld>
            <a:endParaRPr lang="cs-CZ"/>
          </a:p>
        </p:txBody>
      </p:sp>
      <p:cxnSp>
        <p:nvCxnSpPr>
          <p:cNvPr id="11" name="Přímá spojovací čára 10"/>
          <p:cNvCxnSpPr/>
          <p:nvPr/>
        </p:nvCxnSpPr>
        <p:spPr>
          <a:xfrm rot="10800000">
            <a:off x="6468794" y="9381"/>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0" name="Přímá spojovací čára 9"/>
          <p:cNvCxnSpPr/>
          <p:nvPr/>
        </p:nvCxnSpPr>
        <p:spPr>
          <a:xfrm flipV="1">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Nadpis 1"/>
          <p:cNvSpPr>
            <a:spLocks noGrp="1"/>
          </p:cNvSpPr>
          <p:nvPr>
            <p:ph type="title"/>
          </p:nvPr>
        </p:nvSpPr>
        <p:spPr>
          <a:xfrm>
            <a:off x="381000" y="271464"/>
            <a:ext cx="7239000" cy="1362075"/>
          </a:xfrm>
        </p:spPr>
        <p:txBody>
          <a:bodyPr anchor="ctr"/>
          <a:lstStyle>
            <a:lvl1pPr marL="0" algn="l">
              <a:buNone/>
              <a:defRPr sz="3600" b="1" cap="none" baseline="0"/>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381000" y="1633536"/>
            <a:ext cx="3886200" cy="2286000"/>
          </a:xfrm>
        </p:spPr>
        <p:txBody>
          <a:bodyPr anchor="t"/>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marL="0" algn="l">
              <a:defRPr/>
            </a:lvl1pPr>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a:xfrm>
            <a:off x="4791456" y="6480969"/>
            <a:ext cx="2133600" cy="301752"/>
          </a:xfrm>
        </p:spPr>
        <p:txBody>
          <a:bodyPr/>
          <a:lstStyle/>
          <a:p>
            <a:fld id="{D0D051E3-58A9-495F-A2DE-B4160A55C320}" type="datetimeFigureOut">
              <a:rPr lang="cs-CZ" smtClean="0"/>
              <a:pPr/>
              <a:t>15.6.2012</a:t>
            </a:fld>
            <a:endParaRPr lang="cs-CZ"/>
          </a:p>
        </p:txBody>
      </p:sp>
      <p:sp>
        <p:nvSpPr>
          <p:cNvPr id="6" name="Zástupný symbol pro zápatí 5"/>
          <p:cNvSpPr>
            <a:spLocks noGrp="1"/>
          </p:cNvSpPr>
          <p:nvPr>
            <p:ph type="ftr" sz="quarter" idx="11"/>
          </p:nvPr>
        </p:nvSpPr>
        <p:spPr>
          <a:xfrm>
            <a:off x="457200" y="6480969"/>
            <a:ext cx="4260056" cy="301752"/>
          </a:xfrm>
        </p:spPr>
        <p:txBody>
          <a:bodyPr/>
          <a:lstStyle/>
          <a:p>
            <a:endParaRPr lang="cs-CZ"/>
          </a:p>
        </p:txBody>
      </p:sp>
      <p:sp>
        <p:nvSpPr>
          <p:cNvPr id="7" name="Zástupný symbol pro číslo snímku 6"/>
          <p:cNvSpPr>
            <a:spLocks noGrp="1"/>
          </p:cNvSpPr>
          <p:nvPr>
            <p:ph type="sldNum" sz="quarter" idx="12"/>
          </p:nvPr>
        </p:nvSpPr>
        <p:spPr>
          <a:xfrm>
            <a:off x="7589520" y="6480969"/>
            <a:ext cx="502920" cy="301752"/>
          </a:xfrm>
        </p:spPr>
        <p:txBody>
          <a:bodyPr/>
          <a:lstStyle/>
          <a:p>
            <a:fld id="{4FFE5BAD-A6D7-42D9-B90F-4E342FE111A1}"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bg>
      <p:bgRef idx="1002">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a:xfrm>
            <a:off x="4791456" y="6480969"/>
            <a:ext cx="2130552" cy="301752"/>
          </a:xfrm>
        </p:spPr>
        <p:txBody>
          <a:bodyPr/>
          <a:lstStyle/>
          <a:p>
            <a:fld id="{D0D051E3-58A9-495F-A2DE-B4160A55C320}" type="datetimeFigureOut">
              <a:rPr lang="cs-CZ" smtClean="0"/>
              <a:pPr/>
              <a:t>15.6.2012</a:t>
            </a:fld>
            <a:endParaRPr lang="cs-CZ"/>
          </a:p>
        </p:txBody>
      </p:sp>
      <p:sp>
        <p:nvSpPr>
          <p:cNvPr id="8" name="Zástupný symbol pro zápatí 7"/>
          <p:cNvSpPr>
            <a:spLocks noGrp="1"/>
          </p:cNvSpPr>
          <p:nvPr>
            <p:ph type="ftr" sz="quarter" idx="11"/>
          </p:nvPr>
        </p:nvSpPr>
        <p:spPr>
          <a:xfrm>
            <a:off x="457200" y="6480969"/>
            <a:ext cx="4261104" cy="301752"/>
          </a:xfrm>
        </p:spPr>
        <p:txBody>
          <a:bodyPr/>
          <a:lstStyle/>
          <a:p>
            <a:endParaRPr lang="cs-CZ"/>
          </a:p>
        </p:txBody>
      </p:sp>
      <p:sp>
        <p:nvSpPr>
          <p:cNvPr id="9" name="Zástupný symbol pro číslo snímku 8"/>
          <p:cNvSpPr>
            <a:spLocks noGrp="1"/>
          </p:cNvSpPr>
          <p:nvPr>
            <p:ph type="sldNum" sz="quarter" idx="12"/>
          </p:nvPr>
        </p:nvSpPr>
        <p:spPr>
          <a:xfrm>
            <a:off x="7589520" y="6483096"/>
            <a:ext cx="502920" cy="301752"/>
          </a:xfrm>
        </p:spPr>
        <p:txBody>
          <a:bodyPr/>
          <a:lstStyle>
            <a:lvl1pPr algn="ctr">
              <a:defRPr/>
            </a:lvl1pPr>
          </a:lstStyle>
          <a:p>
            <a:fld id="{4FFE5BAD-A6D7-42D9-B90F-4E342FE111A1}"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b="0"/>
            </a:lvl1p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fld id="{D0D051E3-58A9-495F-A2DE-B4160A55C320}" type="datetimeFigureOut">
              <a:rPr lang="cs-CZ" smtClean="0"/>
              <a:pPr/>
              <a:t>15.6.2012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4FFE5BAD-A6D7-42D9-B90F-4E342FE111A1}"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a:xfrm>
            <a:off x="4791456" y="6480969"/>
            <a:ext cx="2133600" cy="301752"/>
          </a:xfrm>
        </p:spPr>
        <p:txBody>
          <a:bodyPr/>
          <a:lstStyle/>
          <a:p>
            <a:fld id="{D0D051E3-58A9-495F-A2DE-B4160A55C320}" type="datetimeFigureOut">
              <a:rPr lang="cs-CZ" smtClean="0"/>
              <a:pPr/>
              <a:t>15.6.2012</a:t>
            </a:fld>
            <a:endParaRPr lang="cs-CZ"/>
          </a:p>
        </p:txBody>
      </p:sp>
      <p:sp>
        <p:nvSpPr>
          <p:cNvPr id="3" name="Zástupný symbol pro zápatí 2"/>
          <p:cNvSpPr>
            <a:spLocks noGrp="1"/>
          </p:cNvSpPr>
          <p:nvPr>
            <p:ph type="ftr" sz="quarter" idx="11"/>
          </p:nvPr>
        </p:nvSpPr>
        <p:spPr>
          <a:xfrm>
            <a:off x="457200" y="6481890"/>
            <a:ext cx="4260056" cy="300831"/>
          </a:xfrm>
        </p:spPr>
        <p:txBody>
          <a:bodyPr/>
          <a:lstStyle/>
          <a:p>
            <a:endParaRPr lang="cs-CZ"/>
          </a:p>
        </p:txBody>
      </p:sp>
      <p:sp>
        <p:nvSpPr>
          <p:cNvPr id="4" name="Zástupný symbol pro číslo snímku 3"/>
          <p:cNvSpPr>
            <a:spLocks noGrp="1"/>
          </p:cNvSpPr>
          <p:nvPr>
            <p:ph type="sldNum" sz="quarter" idx="12"/>
          </p:nvPr>
        </p:nvSpPr>
        <p:spPr>
          <a:xfrm>
            <a:off x="7589520" y="6480969"/>
            <a:ext cx="502920" cy="301752"/>
          </a:xfrm>
        </p:spPr>
        <p:txBody>
          <a:bodyPr/>
          <a:lstStyle/>
          <a:p>
            <a:fld id="{4FFE5BAD-A6D7-42D9-B90F-4E342FE111A1}"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2">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1135856" y="367664"/>
            <a:ext cx="2438400" cy="5943600"/>
          </a:xfrm>
        </p:spPr>
        <p:txBody>
          <a:bodyPr anchor="t"/>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a:xfrm>
            <a:off x="6278976" y="6556248"/>
            <a:ext cx="2133600" cy="301752"/>
          </a:xfrm>
        </p:spPr>
        <p:txBody>
          <a:bodyPr/>
          <a:lstStyle>
            <a:lvl1pPr>
              <a:defRPr sz="900"/>
            </a:lvl1pPr>
          </a:lstStyle>
          <a:p>
            <a:fld id="{D0D051E3-58A9-495F-A2DE-B4160A55C320}" type="datetimeFigureOut">
              <a:rPr lang="cs-CZ" smtClean="0"/>
              <a:pPr/>
              <a:t>15.6.2012</a:t>
            </a:fld>
            <a:endParaRPr lang="cs-CZ"/>
          </a:p>
        </p:txBody>
      </p:sp>
      <p:sp>
        <p:nvSpPr>
          <p:cNvPr id="6" name="Zástupný symbol pro zápatí 5"/>
          <p:cNvSpPr>
            <a:spLocks noGrp="1"/>
          </p:cNvSpPr>
          <p:nvPr>
            <p:ph type="ftr" sz="quarter" idx="11"/>
          </p:nvPr>
        </p:nvSpPr>
        <p:spPr>
          <a:xfrm>
            <a:off x="1135856" y="6556248"/>
            <a:ext cx="5143120" cy="301752"/>
          </a:xfrm>
        </p:spPr>
        <p:txBody>
          <a:bodyPr/>
          <a:lstStyle>
            <a:lvl1pPr>
              <a:defRPr sz="900"/>
            </a:lvl1pPr>
          </a:lstStyle>
          <a:p>
            <a:endParaRPr lang="cs-CZ"/>
          </a:p>
        </p:txBody>
      </p:sp>
      <p:sp>
        <p:nvSpPr>
          <p:cNvPr id="7" name="Zástupný symbol pro číslo snímku 6"/>
          <p:cNvSpPr>
            <a:spLocks noGrp="1"/>
          </p:cNvSpPr>
          <p:nvPr>
            <p:ph type="sldNum" sz="quarter" idx="12"/>
          </p:nvPr>
        </p:nvSpPr>
        <p:spPr>
          <a:xfrm>
            <a:off x="8410576" y="6556248"/>
            <a:ext cx="502920" cy="301752"/>
          </a:xfrm>
        </p:spPr>
        <p:txBody>
          <a:bodyPr/>
          <a:lstStyle>
            <a:lvl1pPr>
              <a:defRPr sz="900"/>
            </a:lvl1pPr>
          </a:lstStyle>
          <a:p>
            <a:fld id="{4FFE5BAD-A6D7-42D9-B90F-4E342FE111A1}"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2">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kumimoji="0" lang="cs-CZ" smtClean="0"/>
              <a:t>Klepnutím lze upravit styl předlohy nadpisů.</a:t>
            </a:r>
            <a:endParaRPr kumimoji="0" lang="en-US"/>
          </a:p>
        </p:txBody>
      </p:sp>
      <p:sp>
        <p:nvSpPr>
          <p:cNvPr id="3" name="Zástupný symbol pro obrázek 2"/>
          <p:cNvSpPr>
            <a:spLocks noGrp="1"/>
          </p:cNvSpPr>
          <p:nvPr>
            <p:ph type="pic" idx="1"/>
          </p:nvPr>
        </p:nvSpPr>
        <p:spPr>
          <a:xfrm>
            <a:off x="1138237" y="373966"/>
            <a:ext cx="7333488" cy="5486400"/>
          </a:xfrm>
          <a:solidFill>
            <a:schemeClr val="bg2">
              <a:shade val="50000"/>
            </a:schemeClr>
          </a:solidFill>
        </p:spPr>
        <p:txBody>
          <a:bodyPr/>
          <a:lstStyle>
            <a:lvl1pPr marL="0" indent="0">
              <a:buNone/>
              <a:defRPr sz="3200"/>
            </a:lvl1pPr>
          </a:lstStyle>
          <a:p>
            <a:r>
              <a:rPr kumimoji="0" lang="cs-CZ" smtClean="0"/>
              <a:t>Klepnutím na ikonu přidáte obrázek.</a:t>
            </a:r>
            <a:endParaRPr kumimoji="0" lang="en-US" dirty="0"/>
          </a:p>
        </p:txBody>
      </p:sp>
      <p:sp>
        <p:nvSpPr>
          <p:cNvPr id="4" name="Zástupný symbol pro text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a:xfrm>
            <a:off x="6108192" y="6556248"/>
            <a:ext cx="2103120" cy="301752"/>
          </a:xfrm>
        </p:spPr>
        <p:txBody>
          <a:bodyPr/>
          <a:lstStyle>
            <a:lvl1pPr>
              <a:defRPr sz="900"/>
            </a:lvl1pPr>
          </a:lstStyle>
          <a:p>
            <a:fld id="{D0D051E3-58A9-495F-A2DE-B4160A55C320}" type="datetimeFigureOut">
              <a:rPr lang="cs-CZ" smtClean="0"/>
              <a:pPr/>
              <a:t>15.6.2012</a:t>
            </a:fld>
            <a:endParaRPr lang="cs-CZ"/>
          </a:p>
        </p:txBody>
      </p:sp>
      <p:sp>
        <p:nvSpPr>
          <p:cNvPr id="6" name="Zástupný symbol pro zápatí 5"/>
          <p:cNvSpPr>
            <a:spLocks noGrp="1"/>
          </p:cNvSpPr>
          <p:nvPr>
            <p:ph type="ftr" sz="quarter" idx="11"/>
          </p:nvPr>
        </p:nvSpPr>
        <p:spPr>
          <a:xfrm>
            <a:off x="1170432" y="6557169"/>
            <a:ext cx="4948072" cy="301752"/>
          </a:xfrm>
        </p:spPr>
        <p:txBody>
          <a:bodyPr/>
          <a:lstStyle>
            <a:lvl1pPr>
              <a:defRPr sz="900"/>
            </a:lvl1pPr>
          </a:lstStyle>
          <a:p>
            <a:endParaRPr lang="cs-CZ"/>
          </a:p>
        </p:txBody>
      </p:sp>
      <p:sp>
        <p:nvSpPr>
          <p:cNvPr id="7" name="Zástupný symbol pro číslo snímku 6"/>
          <p:cNvSpPr>
            <a:spLocks noGrp="1"/>
          </p:cNvSpPr>
          <p:nvPr>
            <p:ph type="sldNum" sz="quarter" idx="12"/>
          </p:nvPr>
        </p:nvSpPr>
        <p:spPr>
          <a:xfrm>
            <a:off x="8217192" y="6556248"/>
            <a:ext cx="365760" cy="301752"/>
          </a:xfrm>
        </p:spPr>
        <p:txBody>
          <a:bodyPr/>
          <a:lstStyle>
            <a:lvl1pPr algn="ctr">
              <a:defRPr sz="900"/>
            </a:lvl1pPr>
          </a:lstStyle>
          <a:p>
            <a:fld id="{4FFE5BAD-A6D7-42D9-B90F-4E342FE111A1}"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D0D051E3-58A9-495F-A2DE-B4160A55C320}" type="datetimeFigureOut">
              <a:rPr lang="cs-CZ" smtClean="0"/>
              <a:pPr/>
              <a:t>15.6.2012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FFE5BAD-A6D7-42D9-B90F-4E342FE111A1}"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781800" y="381000"/>
            <a:ext cx="1905000" cy="5486400"/>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381000"/>
            <a:ext cx="6248400" cy="5486400"/>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D0D051E3-58A9-495F-A2DE-B4160A55C320}" type="datetimeFigureOut">
              <a:rPr lang="cs-CZ" smtClean="0"/>
              <a:pPr/>
              <a:t>15.6.2012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FFE5BAD-A6D7-42D9-B90F-4E342FE111A1}" type="slidenum">
              <a:rPr lang="cs-CZ" smtClean="0"/>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8463713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4931110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8518805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9381111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8" name="Zástupný symbol pro zápatí 7"/>
          <p:cNvSpPr>
            <a:spLocks noGrp="1"/>
          </p:cNvSpPr>
          <p:nvPr>
            <p:ph type="ftr" sz="quarter" idx="11"/>
          </p:nvPr>
        </p:nvSpPr>
        <p:spPr/>
        <p:txBody>
          <a:bodyPr/>
          <a:lstStyle/>
          <a:p>
            <a:endParaRPr lang="cs-CZ">
              <a:solidFill>
                <a:prstClr val="black">
                  <a:tint val="75000"/>
                </a:prstClr>
              </a:solidFill>
            </a:endParaRPr>
          </a:p>
        </p:txBody>
      </p:sp>
      <p:sp>
        <p:nvSpPr>
          <p:cNvPr id="9" name="Zástupný symbol pro číslo snímku 8"/>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5957312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4" name="Zástupný symbol pro zápatí 3"/>
          <p:cNvSpPr>
            <a:spLocks noGrp="1"/>
          </p:cNvSpPr>
          <p:nvPr>
            <p:ph type="ftr" sz="quarter" idx="11"/>
          </p:nvPr>
        </p:nvSpPr>
        <p:spPr/>
        <p:txBody>
          <a:bodyPr/>
          <a:lstStyle/>
          <a:p>
            <a:endParaRPr lang="cs-CZ">
              <a:solidFill>
                <a:prstClr val="black">
                  <a:tint val="75000"/>
                </a:prstClr>
              </a:solidFill>
            </a:endParaRPr>
          </a:p>
        </p:txBody>
      </p:sp>
      <p:sp>
        <p:nvSpPr>
          <p:cNvPr id="5" name="Zástupný symbol pro číslo snímku 4"/>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397381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3" name="Zástupný symbol pro zápatí 2"/>
          <p:cNvSpPr>
            <a:spLocks noGrp="1"/>
          </p:cNvSpPr>
          <p:nvPr>
            <p:ph type="ftr" sz="quarter" idx="11"/>
          </p:nvPr>
        </p:nvSpPr>
        <p:spPr/>
        <p:txBody>
          <a:bodyPr/>
          <a:lstStyle/>
          <a:p>
            <a:endParaRPr lang="cs-CZ">
              <a:solidFill>
                <a:prstClr val="black">
                  <a:tint val="75000"/>
                </a:prstClr>
              </a:solidFill>
            </a:endParaRPr>
          </a:p>
        </p:txBody>
      </p:sp>
      <p:sp>
        <p:nvSpPr>
          <p:cNvPr id="4" name="Zástupný symbol pro číslo snímku 3"/>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86403469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71195175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41446658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5878847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5946321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CC36784E-32B6-4222-A9E1-56CA9890FFAF}" type="datetimeFigureOut">
              <a:rPr lang="cs-CZ" smtClean="0">
                <a:solidFill>
                  <a:prstClr val="black">
                    <a:tint val="75000"/>
                  </a:prstClr>
                </a:solidFill>
              </a:rPr>
              <a:pPr/>
              <a:t>15.6.2012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42936420-3A61-49D1-9896-09A47C55A36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99920967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C36784E-32B6-4222-A9E1-56CA9890FFAF}" type="datetimeFigureOut">
              <a:rPr lang="cs-CZ" smtClean="0">
                <a:solidFill>
                  <a:prstClr val="black">
                    <a:tint val="75000"/>
                  </a:prstClr>
                </a:solidFill>
              </a:rPr>
              <a:pPr/>
              <a:t>15.6.2012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42936420-3A61-49D1-9896-09A47C55A36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1277277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CC36784E-32B6-4222-A9E1-56CA9890FFAF}" type="datetimeFigureOut">
              <a:rPr lang="cs-CZ" smtClean="0">
                <a:solidFill>
                  <a:prstClr val="black">
                    <a:tint val="75000"/>
                  </a:prstClr>
                </a:solidFill>
              </a:rPr>
              <a:pPr/>
              <a:t>15.6.2012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42936420-3A61-49D1-9896-09A47C55A36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94488958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CC36784E-32B6-4222-A9E1-56CA9890FFAF}" type="datetimeFigureOut">
              <a:rPr lang="cs-CZ" smtClean="0">
                <a:solidFill>
                  <a:prstClr val="black">
                    <a:tint val="75000"/>
                  </a:prstClr>
                </a:solidFill>
              </a:rPr>
              <a:pPr/>
              <a:t>15.6.2012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42936420-3A61-49D1-9896-09A47C55A36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00274482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CC36784E-32B6-4222-A9E1-56CA9890FFAF}" type="datetimeFigureOut">
              <a:rPr lang="cs-CZ" smtClean="0">
                <a:solidFill>
                  <a:prstClr val="black">
                    <a:tint val="75000"/>
                  </a:prstClr>
                </a:solidFill>
              </a:rPr>
              <a:pPr/>
              <a:t>15.6.2012</a:t>
            </a:fld>
            <a:endParaRPr lang="cs-CZ">
              <a:solidFill>
                <a:prstClr val="black">
                  <a:tint val="75000"/>
                </a:prstClr>
              </a:solidFill>
            </a:endParaRPr>
          </a:p>
        </p:txBody>
      </p:sp>
      <p:sp>
        <p:nvSpPr>
          <p:cNvPr id="8" name="Zástupný symbol pro zápatí 7"/>
          <p:cNvSpPr>
            <a:spLocks noGrp="1"/>
          </p:cNvSpPr>
          <p:nvPr>
            <p:ph type="ftr" sz="quarter" idx="11"/>
          </p:nvPr>
        </p:nvSpPr>
        <p:spPr/>
        <p:txBody>
          <a:bodyPr/>
          <a:lstStyle/>
          <a:p>
            <a:endParaRPr lang="cs-CZ">
              <a:solidFill>
                <a:prstClr val="black">
                  <a:tint val="75000"/>
                </a:prstClr>
              </a:solidFill>
            </a:endParaRPr>
          </a:p>
        </p:txBody>
      </p:sp>
      <p:sp>
        <p:nvSpPr>
          <p:cNvPr id="9" name="Zástupný symbol pro číslo snímku 8"/>
          <p:cNvSpPr>
            <a:spLocks noGrp="1"/>
          </p:cNvSpPr>
          <p:nvPr>
            <p:ph type="sldNum" sz="quarter" idx="12"/>
          </p:nvPr>
        </p:nvSpPr>
        <p:spPr/>
        <p:txBody>
          <a:bodyPr/>
          <a:lstStyle/>
          <a:p>
            <a:fld id="{42936420-3A61-49D1-9896-09A47C55A36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41949566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CC36784E-32B6-4222-A9E1-56CA9890FFAF}" type="datetimeFigureOut">
              <a:rPr lang="cs-CZ" smtClean="0">
                <a:solidFill>
                  <a:prstClr val="black">
                    <a:tint val="75000"/>
                  </a:prstClr>
                </a:solidFill>
              </a:rPr>
              <a:pPr/>
              <a:t>15.6.2012</a:t>
            </a:fld>
            <a:endParaRPr lang="cs-CZ">
              <a:solidFill>
                <a:prstClr val="black">
                  <a:tint val="75000"/>
                </a:prstClr>
              </a:solidFill>
            </a:endParaRPr>
          </a:p>
        </p:txBody>
      </p:sp>
      <p:sp>
        <p:nvSpPr>
          <p:cNvPr id="4" name="Zástupný symbol pro zápatí 3"/>
          <p:cNvSpPr>
            <a:spLocks noGrp="1"/>
          </p:cNvSpPr>
          <p:nvPr>
            <p:ph type="ftr" sz="quarter" idx="11"/>
          </p:nvPr>
        </p:nvSpPr>
        <p:spPr/>
        <p:txBody>
          <a:bodyPr/>
          <a:lstStyle/>
          <a:p>
            <a:endParaRPr lang="cs-CZ">
              <a:solidFill>
                <a:prstClr val="black">
                  <a:tint val="75000"/>
                </a:prstClr>
              </a:solidFill>
            </a:endParaRPr>
          </a:p>
        </p:txBody>
      </p:sp>
      <p:sp>
        <p:nvSpPr>
          <p:cNvPr id="5" name="Zástupný symbol pro číslo snímku 4"/>
          <p:cNvSpPr>
            <a:spLocks noGrp="1"/>
          </p:cNvSpPr>
          <p:nvPr>
            <p:ph type="sldNum" sz="quarter" idx="12"/>
          </p:nvPr>
        </p:nvSpPr>
        <p:spPr/>
        <p:txBody>
          <a:bodyPr/>
          <a:lstStyle/>
          <a:p>
            <a:fld id="{42936420-3A61-49D1-9896-09A47C55A36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01159074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CC36784E-32B6-4222-A9E1-56CA9890FFAF}" type="datetimeFigureOut">
              <a:rPr lang="cs-CZ" smtClean="0">
                <a:solidFill>
                  <a:prstClr val="black">
                    <a:tint val="75000"/>
                  </a:prstClr>
                </a:solidFill>
              </a:rPr>
              <a:pPr/>
              <a:t>15.6.2012</a:t>
            </a:fld>
            <a:endParaRPr lang="cs-CZ">
              <a:solidFill>
                <a:prstClr val="black">
                  <a:tint val="75000"/>
                </a:prstClr>
              </a:solidFill>
            </a:endParaRPr>
          </a:p>
        </p:txBody>
      </p:sp>
      <p:sp>
        <p:nvSpPr>
          <p:cNvPr id="3" name="Zástupný symbol pro zápatí 2"/>
          <p:cNvSpPr>
            <a:spLocks noGrp="1"/>
          </p:cNvSpPr>
          <p:nvPr>
            <p:ph type="ftr" sz="quarter" idx="11"/>
          </p:nvPr>
        </p:nvSpPr>
        <p:spPr/>
        <p:txBody>
          <a:bodyPr/>
          <a:lstStyle/>
          <a:p>
            <a:endParaRPr lang="cs-CZ">
              <a:solidFill>
                <a:prstClr val="black">
                  <a:tint val="75000"/>
                </a:prstClr>
              </a:solidFill>
            </a:endParaRPr>
          </a:p>
        </p:txBody>
      </p:sp>
      <p:sp>
        <p:nvSpPr>
          <p:cNvPr id="4" name="Zástupný symbol pro číslo snímku 3"/>
          <p:cNvSpPr>
            <a:spLocks noGrp="1"/>
          </p:cNvSpPr>
          <p:nvPr>
            <p:ph type="sldNum" sz="quarter" idx="12"/>
          </p:nvPr>
        </p:nvSpPr>
        <p:spPr/>
        <p:txBody>
          <a:bodyPr/>
          <a:lstStyle/>
          <a:p>
            <a:fld id="{42936420-3A61-49D1-9896-09A47C55A36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0880306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CC36784E-32B6-4222-A9E1-56CA9890FFAF}" type="datetimeFigureOut">
              <a:rPr lang="cs-CZ" smtClean="0">
                <a:solidFill>
                  <a:prstClr val="black">
                    <a:tint val="75000"/>
                  </a:prstClr>
                </a:solidFill>
              </a:rPr>
              <a:pPr/>
              <a:t>15.6.2012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42936420-3A61-49D1-9896-09A47C55A36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60756967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CC36784E-32B6-4222-A9E1-56CA9890FFAF}" type="datetimeFigureOut">
              <a:rPr lang="cs-CZ" smtClean="0">
                <a:solidFill>
                  <a:prstClr val="black">
                    <a:tint val="75000"/>
                  </a:prstClr>
                </a:solidFill>
              </a:rPr>
              <a:pPr/>
              <a:t>15.6.2012</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42936420-3A61-49D1-9896-09A47C55A36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37498385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C36784E-32B6-4222-A9E1-56CA9890FFAF}" type="datetimeFigureOut">
              <a:rPr lang="cs-CZ" smtClean="0">
                <a:solidFill>
                  <a:prstClr val="black">
                    <a:tint val="75000"/>
                  </a:prstClr>
                </a:solidFill>
              </a:rPr>
              <a:pPr/>
              <a:t>15.6.2012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42936420-3A61-49D1-9896-09A47C55A36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55723706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C36784E-32B6-4222-A9E1-56CA9890FFAF}" type="datetimeFigureOut">
              <a:rPr lang="cs-CZ" smtClean="0">
                <a:solidFill>
                  <a:prstClr val="black">
                    <a:tint val="75000"/>
                  </a:prstClr>
                </a:solidFill>
              </a:rPr>
              <a:pPr/>
              <a:t>15.6.2012</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42936420-3A61-49D1-9896-09A47C55A36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1274951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1" name="Pravoúhlý trojúhelník 10"/>
          <p:cNvSpPr/>
          <p:nvPr/>
        </p:nvSpPr>
        <p:spPr>
          <a:xfrm>
            <a:off x="7034" y="14068"/>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8" name="Přímá spojovací čára 7"/>
          <p:cNvCxnSpPr/>
          <p:nvPr/>
        </p:nvCxnSpPr>
        <p:spPr>
          <a:xfrm>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Přímá spojovací čára 8"/>
          <p:cNvCxnSpPr/>
          <p:nvPr/>
        </p:nvCxnSpPr>
        <p:spPr>
          <a:xfrm rot="10800000" flipV="1">
            <a:off x="6468794" y="4948410"/>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Zástupný symbol pro nadpis 21"/>
          <p:cNvSpPr>
            <a:spLocks noGrp="1"/>
          </p:cNvSpPr>
          <p:nvPr>
            <p:ph type="title"/>
          </p:nvPr>
        </p:nvSpPr>
        <p:spPr>
          <a:xfrm>
            <a:off x="457200" y="267494"/>
            <a:ext cx="8229600" cy="1399032"/>
          </a:xfrm>
          <a:prstGeom prst="rect">
            <a:avLst/>
          </a:prstGeom>
        </p:spPr>
        <p:txBody>
          <a:bodyPr vert="horz" anchor="ctr">
            <a:normAutofit/>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457200" y="1882808"/>
            <a:ext cx="8229600" cy="4572000"/>
          </a:xfrm>
          <a:prstGeom prst="rect">
            <a:avLst/>
          </a:prstGeom>
        </p:spPr>
        <p:txBody>
          <a:bodyPr vert="horz" anchor="t">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4791456" y="6480969"/>
            <a:ext cx="2133600" cy="301752"/>
          </a:xfrm>
          <a:prstGeom prst="rect">
            <a:avLst/>
          </a:prstGeom>
        </p:spPr>
        <p:txBody>
          <a:bodyPr vert="horz" anchor="b"/>
          <a:lstStyle>
            <a:lvl1pPr algn="l" eaLnBrk="1" latinLnBrk="0" hangingPunct="1">
              <a:defRPr kumimoji="0" sz="1000" b="0">
                <a:solidFill>
                  <a:schemeClr val="tx1"/>
                </a:solidFill>
              </a:defRPr>
            </a:lvl1pPr>
          </a:lstStyle>
          <a:p>
            <a:fld id="{D0D051E3-58A9-495F-A2DE-B4160A55C320}" type="datetimeFigureOut">
              <a:rPr lang="cs-CZ" smtClean="0"/>
              <a:pPr/>
              <a:t>15.6.2012</a:t>
            </a:fld>
            <a:endParaRPr lang="cs-CZ"/>
          </a:p>
        </p:txBody>
      </p:sp>
      <p:sp>
        <p:nvSpPr>
          <p:cNvPr id="3" name="Zástupný symbol pro zápatí 2"/>
          <p:cNvSpPr>
            <a:spLocks noGrp="1"/>
          </p:cNvSpPr>
          <p:nvPr>
            <p:ph type="ftr" sz="quarter" idx="3"/>
          </p:nvPr>
        </p:nvSpPr>
        <p:spPr>
          <a:xfrm>
            <a:off x="457200" y="6481890"/>
            <a:ext cx="4260056" cy="300831"/>
          </a:xfrm>
          <a:prstGeom prst="rect">
            <a:avLst/>
          </a:prstGeom>
        </p:spPr>
        <p:txBody>
          <a:bodyPr vert="horz" anchor="b"/>
          <a:lstStyle>
            <a:lvl1pPr algn="r" eaLnBrk="1" latinLnBrk="0" hangingPunct="1">
              <a:defRPr kumimoji="0" sz="1000">
                <a:solidFill>
                  <a:schemeClr val="tx1"/>
                </a:solidFill>
              </a:defRPr>
            </a:lvl1pPr>
          </a:lstStyle>
          <a:p>
            <a:endParaRPr lang="cs-CZ"/>
          </a:p>
        </p:txBody>
      </p:sp>
      <p:sp>
        <p:nvSpPr>
          <p:cNvPr id="23" name="Zástupný symbol pro číslo snímku 22"/>
          <p:cNvSpPr>
            <a:spLocks noGrp="1"/>
          </p:cNvSpPr>
          <p:nvPr>
            <p:ph type="sldNum" sz="quarter" idx="4"/>
          </p:nvPr>
        </p:nvSpPr>
        <p:spPr>
          <a:xfrm>
            <a:off x="7589520" y="6480969"/>
            <a:ext cx="502920" cy="301752"/>
          </a:xfrm>
          <a:prstGeom prst="rect">
            <a:avLst/>
          </a:prstGeom>
        </p:spPr>
        <p:txBody>
          <a:bodyPr vert="horz" anchor="b"/>
          <a:lstStyle>
            <a:lvl1pPr algn="ctr" eaLnBrk="1" latinLnBrk="0" hangingPunct="1">
              <a:defRPr kumimoji="0" sz="1200">
                <a:solidFill>
                  <a:schemeClr val="tx1"/>
                </a:solidFill>
              </a:defRPr>
            </a:lvl1pPr>
          </a:lstStyle>
          <a:p>
            <a:fld id="{4FFE5BAD-A6D7-42D9-B90F-4E342FE111A1}" type="slidenum">
              <a:rPr lang="cs-CZ" smtClean="0"/>
              <a:pPr/>
              <a:t>‹#›</a:t>
            </a:fld>
            <a:endParaRPr lang="cs-CZ"/>
          </a:p>
        </p:txBody>
      </p:sp>
    </p:spTree>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marL="484632" algn="l" rtl="0" eaLnBrk="1" latinLnBrk="0" hangingPunct="1">
        <a:spcBef>
          <a:spcPct val="0"/>
        </a:spcBef>
        <a:buNone/>
        <a:defRPr kumimoji="0" sz="4200" kern="120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latin typeface="+mj-lt"/>
          <a:ea typeface="+mj-ea"/>
          <a:cs typeface="+mj-cs"/>
        </a:defRPr>
      </a:lvl1pPr>
    </p:titleStyle>
    <p:body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09B5F3-256B-4911-A9AF-0390F2E14996}" type="datetimeFigureOut">
              <a:rPr lang="cs-CZ" smtClean="0">
                <a:solidFill>
                  <a:prstClr val="black">
                    <a:tint val="75000"/>
                  </a:prstClr>
                </a:solidFill>
              </a:rPr>
              <a:pPr/>
              <a:t>15.6.2012</a:t>
            </a:fld>
            <a:endParaRPr lang="cs-CZ">
              <a:solidFill>
                <a:prstClr val="black">
                  <a:tint val="75000"/>
                </a:prstClr>
              </a:solidFill>
            </a:endParaRPr>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solidFill>
                <a:prstClr val="black">
                  <a:tint val="75000"/>
                </a:prstClr>
              </a:solidFill>
            </a:endParaRPr>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BF128A-FE21-45C0-8013-8108B4F95F7C}"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6041683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36784E-32B6-4222-A9E1-56CA9890FFAF}" type="datetimeFigureOut">
              <a:rPr lang="cs-CZ" smtClean="0">
                <a:solidFill>
                  <a:prstClr val="black">
                    <a:tint val="75000"/>
                  </a:prstClr>
                </a:solidFill>
              </a:rPr>
              <a:pPr/>
              <a:t>15.6.2012</a:t>
            </a:fld>
            <a:endParaRPr lang="cs-CZ">
              <a:solidFill>
                <a:prstClr val="black">
                  <a:tint val="75000"/>
                </a:prstClr>
              </a:solidFill>
            </a:endParaRPr>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solidFill>
                <a:prstClr val="black">
                  <a:tint val="75000"/>
                </a:prstClr>
              </a:solidFill>
            </a:endParaRPr>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2936420-3A61-49D1-9896-09A47C55A36A}"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472636411"/>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www.google.cz/" TargetMode="Externa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439" y="1124744"/>
            <a:ext cx="9144000" cy="5733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Nadpis 1"/>
          <p:cNvSpPr>
            <a:spLocks noGrp="1"/>
          </p:cNvSpPr>
          <p:nvPr>
            <p:ph type="ctrTitle"/>
          </p:nvPr>
        </p:nvSpPr>
        <p:spPr>
          <a:xfrm>
            <a:off x="1155700" y="7938"/>
            <a:ext cx="6832600" cy="2412950"/>
          </a:xfrm>
        </p:spPr>
        <p:txBody>
          <a:bodyPr>
            <a:normAutofit fontScale="90000"/>
          </a:bodyPr>
          <a:lstStyle/>
          <a:p>
            <a:pPr eaLnBrk="1" hangingPunct="1">
              <a:defRPr/>
            </a:pPr>
            <a:r>
              <a:rPr lang="cs-CZ" sz="2800" b="1" dirty="0">
                <a:solidFill>
                  <a:srgbClr val="C00000"/>
                </a:solidFill>
                <a:latin typeface="Times New Roman" pitchFamily="18" charset="0"/>
                <a:cs typeface="Times New Roman" pitchFamily="18" charset="0"/>
              </a:rPr>
              <a:t>Název školy: </a:t>
            </a:r>
            <a:r>
              <a:rPr lang="cs-CZ" sz="2800" i="1" dirty="0">
                <a:solidFill>
                  <a:srgbClr val="C00000"/>
                </a:solidFill>
                <a:latin typeface="Times New Roman" pitchFamily="18" charset="0"/>
                <a:cs typeface="Times New Roman" pitchFamily="18" charset="0"/>
              </a:rPr>
              <a:t>ZŠ Klášterec nad Ohří, Krátká 676</a:t>
            </a:r>
            <a:br>
              <a:rPr lang="cs-CZ" sz="2800" i="1" dirty="0">
                <a:solidFill>
                  <a:srgbClr val="C00000"/>
                </a:solidFill>
                <a:latin typeface="Times New Roman" pitchFamily="18" charset="0"/>
                <a:cs typeface="Times New Roman" pitchFamily="18" charset="0"/>
              </a:rPr>
            </a:br>
            <a:r>
              <a:rPr lang="cs-CZ" sz="2800" b="1" dirty="0">
                <a:solidFill>
                  <a:srgbClr val="C00000"/>
                </a:solidFill>
                <a:latin typeface="Times New Roman" pitchFamily="18" charset="0"/>
                <a:cs typeface="Times New Roman" pitchFamily="18" charset="0"/>
              </a:rPr>
              <a:t>Autor: </a:t>
            </a:r>
            <a:r>
              <a:rPr lang="cs-CZ" sz="2800" i="1" dirty="0" smtClean="0">
                <a:solidFill>
                  <a:srgbClr val="C00000"/>
                </a:solidFill>
                <a:latin typeface="Times New Roman" pitchFamily="18" charset="0"/>
                <a:cs typeface="Times New Roman" pitchFamily="18" charset="0"/>
              </a:rPr>
              <a:t>Bc. Michael RADIMERSKÝ</a:t>
            </a:r>
            <a:r>
              <a:rPr lang="cs-CZ" sz="2800" i="1" dirty="0">
                <a:solidFill>
                  <a:srgbClr val="C00000"/>
                </a:solidFill>
                <a:latin typeface="Times New Roman" pitchFamily="18" charset="0"/>
                <a:cs typeface="Times New Roman" pitchFamily="18" charset="0"/>
              </a:rPr>
              <a:t/>
            </a:r>
            <a:br>
              <a:rPr lang="cs-CZ" sz="2800" i="1" dirty="0">
                <a:solidFill>
                  <a:srgbClr val="C00000"/>
                </a:solidFill>
                <a:latin typeface="Times New Roman" pitchFamily="18" charset="0"/>
                <a:cs typeface="Times New Roman" pitchFamily="18" charset="0"/>
              </a:rPr>
            </a:br>
            <a:r>
              <a:rPr lang="cs-CZ" sz="2800" b="1" dirty="0">
                <a:solidFill>
                  <a:srgbClr val="C00000"/>
                </a:solidFill>
                <a:latin typeface="Times New Roman" pitchFamily="18" charset="0"/>
                <a:cs typeface="Times New Roman" pitchFamily="18" charset="0"/>
              </a:rPr>
              <a:t>Název materiálu: </a:t>
            </a:r>
            <a:r>
              <a:rPr lang="cs-CZ" sz="2800" i="1" dirty="0" smtClean="0">
                <a:solidFill>
                  <a:srgbClr val="C00000"/>
                </a:solidFill>
                <a:latin typeface="Times New Roman" pitchFamily="18" charset="0"/>
                <a:cs typeface="Times New Roman" pitchFamily="18" charset="0"/>
              </a:rPr>
              <a:t>VY_32_INOVACE_2_31_ BITVA U LIPSKA – NAPOLEONSKÉ VÁLKY</a:t>
            </a:r>
            <a:r>
              <a:rPr lang="cs-CZ" sz="2800" dirty="0">
                <a:solidFill>
                  <a:srgbClr val="C00000"/>
                </a:solidFill>
                <a:latin typeface="Times New Roman" pitchFamily="18" charset="0"/>
                <a:cs typeface="Times New Roman" pitchFamily="18" charset="0"/>
              </a:rPr>
              <a:t/>
            </a:r>
            <a:br>
              <a:rPr lang="cs-CZ" sz="2800" dirty="0">
                <a:solidFill>
                  <a:srgbClr val="C00000"/>
                </a:solidFill>
                <a:latin typeface="Times New Roman" pitchFamily="18" charset="0"/>
                <a:cs typeface="Times New Roman" pitchFamily="18" charset="0"/>
              </a:rPr>
            </a:br>
            <a:r>
              <a:rPr lang="cs-CZ" sz="2800" b="1" dirty="0">
                <a:solidFill>
                  <a:srgbClr val="C00000"/>
                </a:solidFill>
                <a:latin typeface="Times New Roman" pitchFamily="18" charset="0"/>
                <a:cs typeface="Times New Roman" pitchFamily="18" charset="0"/>
              </a:rPr>
              <a:t>Číslo projektu: </a:t>
            </a:r>
            <a:r>
              <a:rPr lang="cs-CZ" sz="2800" dirty="0">
                <a:solidFill>
                  <a:srgbClr val="C00000"/>
                </a:solidFill>
                <a:latin typeface="Times New Roman" pitchFamily="18" charset="0"/>
                <a:cs typeface="Times New Roman" pitchFamily="18" charset="0"/>
              </a:rPr>
              <a:t>CZ.1.07/1.4.00/21.1115</a:t>
            </a:r>
            <a:endParaRPr lang="cs-CZ" dirty="0">
              <a:solidFill>
                <a:srgbClr val="C00000"/>
              </a:solidFill>
            </a:endParaRPr>
          </a:p>
        </p:txBody>
      </p:sp>
      <p:sp>
        <p:nvSpPr>
          <p:cNvPr id="3" name="Podnadpis 2"/>
          <p:cNvSpPr>
            <a:spLocks noGrp="1"/>
          </p:cNvSpPr>
          <p:nvPr>
            <p:ph type="subTitle" idx="1"/>
          </p:nvPr>
        </p:nvSpPr>
        <p:spPr/>
        <p:txBody>
          <a:bodyPr/>
          <a:lstStyle/>
          <a:p>
            <a:pPr algn="ctr" eaLnBrk="1" hangingPunct="1">
              <a:defRPr/>
            </a:pPr>
            <a:r>
              <a:rPr lang="cs-CZ" b="1" dirty="0">
                <a:solidFill>
                  <a:srgbClr val="FFFF00"/>
                </a:solidFill>
                <a:effectLst>
                  <a:outerShdw blurRad="38100" dist="38100" dir="2700000" algn="tl">
                    <a:srgbClr val="000000">
                      <a:alpha val="43137"/>
                    </a:srgbClr>
                  </a:outerShdw>
                </a:effectLst>
              </a:rPr>
              <a:t>Anotace: Prezentace pro  </a:t>
            </a:r>
            <a:r>
              <a:rPr lang="cs-CZ" b="1" dirty="0" smtClean="0">
                <a:solidFill>
                  <a:srgbClr val="FFFF00"/>
                </a:solidFill>
                <a:effectLst>
                  <a:outerShdw blurRad="38100" dist="38100" dir="2700000" algn="tl">
                    <a:srgbClr val="000000">
                      <a:alpha val="43137"/>
                    </a:srgbClr>
                  </a:outerShdw>
                </a:effectLst>
              </a:rPr>
              <a:t>8. </a:t>
            </a:r>
            <a:r>
              <a:rPr lang="cs-CZ" b="1" dirty="0">
                <a:solidFill>
                  <a:srgbClr val="FFFF00"/>
                </a:solidFill>
                <a:effectLst>
                  <a:outerShdw blurRad="38100" dist="38100" dir="2700000" algn="tl">
                    <a:srgbClr val="000000">
                      <a:alpha val="43137"/>
                    </a:srgbClr>
                  </a:outerShdw>
                </a:effectLst>
              </a:rPr>
              <a:t>ročník. </a:t>
            </a:r>
            <a:r>
              <a:rPr lang="cs-CZ" b="1" dirty="0" smtClean="0">
                <a:solidFill>
                  <a:srgbClr val="FFFF00"/>
                </a:solidFill>
                <a:effectLst>
                  <a:outerShdw blurRad="38100" dist="38100" dir="2700000" algn="tl">
                    <a:srgbClr val="000000">
                      <a:alpha val="43137"/>
                    </a:srgbClr>
                  </a:outerShdw>
                </a:effectLst>
              </a:rPr>
              <a:t>POMOCNÝ MATERIÁL K VÝKLADU</a:t>
            </a:r>
            <a:endParaRPr lang="cs-CZ" b="1" dirty="0">
              <a:solidFill>
                <a:srgbClr val="FFFF00"/>
              </a:solidFill>
              <a:effectLst>
                <a:outerShdw blurRad="38100" dist="38100" dir="2700000" algn="tl">
                  <a:srgbClr val="000000">
                    <a:alpha val="43137"/>
                  </a:srgbClr>
                </a:outerShdw>
              </a:effectLst>
            </a:endParaRPr>
          </a:p>
        </p:txBody>
      </p:sp>
      <p:pic>
        <p:nvPicPr>
          <p:cNvPr id="3077" name="obrázek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95513" y="5394325"/>
            <a:ext cx="4687887" cy="14636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307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1158875" cy="1512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9" name="Obrázek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991475" y="-14288"/>
            <a:ext cx="1152525" cy="14922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0243064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0" y="0"/>
            <a:ext cx="9144000" cy="2132855"/>
          </a:xfrm>
        </p:spPr>
        <p:txBody>
          <a:bodyPr>
            <a:normAutofit/>
          </a:bodyPr>
          <a:lstStyle/>
          <a:p>
            <a:pPr algn="ctr"/>
            <a:r>
              <a:rPr lang="cs-CZ" sz="6600" b="1" u="sng" dirty="0"/>
              <a:t>BITVA U LIPSKA</a:t>
            </a:r>
            <a:r>
              <a:rPr lang="cs-CZ" sz="6600" dirty="0"/>
              <a:t/>
            </a:r>
            <a:br>
              <a:rPr lang="cs-CZ" sz="6600" dirty="0"/>
            </a:br>
            <a:endParaRPr lang="cs-CZ" sz="6600" dirty="0"/>
          </a:p>
        </p:txBody>
      </p:sp>
      <p:grpSp>
        <p:nvGrpSpPr>
          <p:cNvPr id="6" name="Skupina 5"/>
          <p:cNvGrpSpPr/>
          <p:nvPr/>
        </p:nvGrpSpPr>
        <p:grpSpPr>
          <a:xfrm>
            <a:off x="107504" y="3065837"/>
            <a:ext cx="8567937" cy="3861048"/>
            <a:chOff x="0" y="0"/>
            <a:chExt cx="8567937" cy="3861048"/>
          </a:xfrm>
        </p:grpSpPr>
        <p:pic>
          <p:nvPicPr>
            <p:cNvPr id="1028" name="Picture 4" descr="D:\Plocha\220px-Napoleon_i_Poniatowski_Lipsk.jpg"/>
            <p:cNvPicPr>
              <a:picLocks noChangeAspect="1" noChangeArrowheads="1"/>
            </p:cNvPicPr>
            <p:nvPr/>
          </p:nvPicPr>
          <p:blipFill>
            <a:blip r:embed="rId2" cstate="print"/>
            <a:srcRect/>
            <a:stretch>
              <a:fillRect/>
            </a:stretch>
          </p:blipFill>
          <p:spPr bwMode="auto">
            <a:xfrm>
              <a:off x="0" y="0"/>
              <a:ext cx="2728072" cy="2492896"/>
            </a:xfrm>
            <a:prstGeom prst="rect">
              <a:avLst/>
            </a:prstGeom>
            <a:noFill/>
          </p:spPr>
        </p:pic>
        <p:pic>
          <p:nvPicPr>
            <p:cNvPr id="1029" name="Picture 5" descr="D:\Plocha\300px-MoshkovVI_SrazhLeypcigomGRM.jpg"/>
            <p:cNvPicPr>
              <a:picLocks noChangeAspect="1" noChangeArrowheads="1"/>
            </p:cNvPicPr>
            <p:nvPr/>
          </p:nvPicPr>
          <p:blipFill>
            <a:blip r:embed="rId3" cstate="print"/>
            <a:srcRect/>
            <a:stretch>
              <a:fillRect/>
            </a:stretch>
          </p:blipFill>
          <p:spPr bwMode="auto">
            <a:xfrm>
              <a:off x="2843809" y="740485"/>
              <a:ext cx="5724128" cy="3120563"/>
            </a:xfrm>
            <a:prstGeom prst="rect">
              <a:avLst/>
            </a:prstGeom>
            <a:noFill/>
          </p:spPr>
        </p:pic>
      </p:grpSp>
    </p:spTree>
  </p:cSld>
  <p:clrMapOvr>
    <a:masterClrMapping/>
  </p:clrMapOvr>
  <p:transition spd="slow">
    <p:wip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692696"/>
            <a:ext cx="9143288" cy="55875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3918826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332656"/>
            <a:ext cx="8229600" cy="6122152"/>
          </a:xfrm>
        </p:spPr>
        <p:txBody>
          <a:bodyPr/>
          <a:lstStyle/>
          <a:p>
            <a:r>
              <a:rPr lang="cs-CZ" b="1" dirty="0">
                <a:effectLst>
                  <a:outerShdw blurRad="38100" dist="38100" dir="2700000" algn="tl">
                    <a:srgbClr val="000000">
                      <a:alpha val="43137"/>
                    </a:srgbClr>
                  </a:outerShdw>
                </a:effectLst>
              </a:rPr>
              <a:t>Bitva u Lipska, známá také jako </a:t>
            </a:r>
            <a:r>
              <a:rPr lang="cs-CZ" b="1" u="sng" dirty="0">
                <a:effectLst>
                  <a:outerShdw blurRad="38100" dist="38100" dir="2700000" algn="tl">
                    <a:srgbClr val="000000">
                      <a:alpha val="43137"/>
                    </a:srgbClr>
                  </a:outerShdw>
                </a:effectLst>
              </a:rPr>
              <a:t>Bitva národů</a:t>
            </a:r>
            <a:r>
              <a:rPr lang="cs-CZ" b="1" dirty="0">
                <a:effectLst>
                  <a:outerShdw blurRad="38100" dist="38100" dir="2700000" algn="tl">
                    <a:srgbClr val="000000">
                      <a:alpha val="43137"/>
                    </a:srgbClr>
                  </a:outerShdw>
                </a:effectLst>
              </a:rPr>
              <a:t>, byla rozhodující a největší bitvou napoleonských válek.</a:t>
            </a:r>
          </a:p>
          <a:p>
            <a:r>
              <a:rPr lang="cs-CZ" b="1" u="sng" dirty="0">
                <a:effectLst>
                  <a:outerShdw blurRad="38100" dist="38100" dir="2700000" algn="tl">
                    <a:srgbClr val="000000">
                      <a:alpha val="43137"/>
                    </a:srgbClr>
                  </a:outerShdw>
                </a:effectLst>
              </a:rPr>
              <a:t>Počátek  16.října roku 1813 a konec 19.října 1813   </a:t>
            </a:r>
          </a:p>
          <a:p>
            <a:r>
              <a:rPr lang="cs-CZ" b="1" dirty="0">
                <a:effectLst>
                  <a:outerShdw blurRad="38100" dist="38100" dir="2700000" algn="tl">
                    <a:srgbClr val="000000">
                      <a:alpha val="43137"/>
                    </a:srgbClr>
                  </a:outerShdw>
                </a:effectLst>
              </a:rPr>
              <a:t>Spojené armády: Rakousko, Prusko, Rusko, Švédsko.</a:t>
            </a:r>
          </a:p>
          <a:p>
            <a:r>
              <a:rPr lang="cs-CZ" b="1" dirty="0">
                <a:effectLst>
                  <a:outerShdw blurRad="38100" dist="38100" dir="2700000" algn="tl">
                    <a:srgbClr val="000000">
                      <a:alpha val="43137"/>
                    </a:srgbClr>
                  </a:outerShdw>
                </a:effectLst>
              </a:rPr>
              <a:t>Rozdrtily podstatně slabší armádu francouzského císaře Napoleona </a:t>
            </a:r>
            <a:r>
              <a:rPr lang="cs-CZ" b="1" dirty="0" smtClean="0">
                <a:effectLst>
                  <a:outerShdw blurRad="38100" dist="38100" dir="2700000" algn="tl">
                    <a:srgbClr val="000000">
                      <a:alpha val="43137"/>
                    </a:srgbClr>
                  </a:outerShdw>
                </a:effectLst>
              </a:rPr>
              <a:t>Bonaparta.</a:t>
            </a:r>
            <a:endParaRPr lang="cs-CZ" b="1" dirty="0">
              <a:effectLst>
                <a:outerShdw blurRad="38100" dist="38100" dir="2700000" algn="tl">
                  <a:srgbClr val="000000">
                    <a:alpha val="43137"/>
                  </a:srgbClr>
                </a:outerShdw>
              </a:effectLst>
            </a:endParaRPr>
          </a:p>
          <a:p>
            <a:pPr marL="64008" indent="0">
              <a:buNone/>
            </a:pPr>
            <a:endParaRPr lang="cs-CZ" dirty="0"/>
          </a:p>
        </p:txBody>
      </p:sp>
    </p:spTree>
    <p:extLst>
      <p:ext uri="{BB962C8B-B14F-4D97-AF65-F5344CB8AC3E}">
        <p14:creationId xmlns:p14="http://schemas.microsoft.com/office/powerpoint/2010/main" val="357609456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2932"/>
            <a:ext cx="9144001" cy="68450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7294888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endParaRPr lang="cs-CZ" sz="2400" dirty="0"/>
          </a:p>
          <a:p>
            <a:pPr lvl="0"/>
            <a:endParaRPr lang="cs-CZ" sz="2400" dirty="0"/>
          </a:p>
          <a:p>
            <a:endParaRPr lang="cs-CZ" dirty="0"/>
          </a:p>
        </p:txBody>
      </p:sp>
      <p:sp>
        <p:nvSpPr>
          <p:cNvPr id="4" name="Obdélník 3"/>
          <p:cNvSpPr/>
          <p:nvPr/>
        </p:nvSpPr>
        <p:spPr>
          <a:xfrm>
            <a:off x="0" y="-23069944"/>
            <a:ext cx="6372200" cy="6740307"/>
          </a:xfrm>
          <a:prstGeom prst="rect">
            <a:avLst/>
          </a:prstGeom>
        </p:spPr>
        <p:txBody>
          <a:bodyPr wrap="square">
            <a:spAutoFit/>
          </a:bodyPr>
          <a:lstStyle/>
          <a:p>
            <a:r>
              <a:rPr lang="cs-CZ" dirty="0" smtClean="0"/>
              <a:t>Bitva u Lipska</a:t>
            </a:r>
          </a:p>
          <a:p>
            <a:r>
              <a:rPr lang="cs-CZ" dirty="0" smtClean="0"/>
              <a:t>Po třídenních úporných bojích, které si vyžádaly mnoho obětí, porazili u Lipska spojenci - Rusko, Prusko, Rakousko - francouzského císaře Napoleona I. Této největší bitvy v dějinách se zúčastnilo půl miliónu vojáků. Spojenci zvítězili především díky početní převaze, kromě toho k nim v průběhu bitvy přeběhly Napoleonovy saské a württemberské pomocné sbory.</a:t>
            </a:r>
            <a:br>
              <a:rPr lang="cs-CZ" dirty="0" smtClean="0"/>
            </a:br>
            <a:r>
              <a:rPr lang="cs-CZ" dirty="0" smtClean="0"/>
              <a:t/>
            </a:r>
            <a:br>
              <a:rPr lang="cs-CZ" dirty="0" smtClean="0"/>
            </a:br>
            <a:r>
              <a:rPr lang="cs-CZ" dirty="0" smtClean="0"/>
              <a:t>Na spojenecké straně bojovalo kolem 330 000 vojáků, na francouzské straně asi 200 000. Spojenci ztratili 52 000, Francouzi více než 75 000 mužů. Navzdory početnímu oslabení se Napoleon mohl občas během bitvy cítit jako vítěz, ale když spojenci plně uplatnili svou převahu, musel opustit obklíčené město a pronásledován Prusy a Rusy ustoupil k Rýnu. Po neúspěšném tažení do Ruska znamenala bitva u Lipska další vážnou Napoleonovou porážku.</a:t>
            </a:r>
          </a:p>
          <a:p>
            <a:r>
              <a:rPr lang="cs-CZ" dirty="0" smtClean="0"/>
              <a:t>Po tzv. bitvě národů u Lipska (19. 10. 1813), která skončila zdrcující porážkou císaře Napoleona I., se v Evropě rozložil systém států, jenž vytvořil. Rýnský spolek, založený 12. 7. 1806 se definitivně rozpadl poté, co z něho 4. 11. vystoupilo Württembersko. Už na jaře roku 1813 vystoupilo ze spolku Meklenbursko a jeho příkladu následovaly i další státy, které se přeběhnutím k </a:t>
            </a:r>
            <a:r>
              <a:rPr lang="cs-CZ" dirty="0" err="1" smtClean="0"/>
              <a:t>protinapoleonské</a:t>
            </a:r>
            <a:r>
              <a:rPr lang="cs-CZ" dirty="0" smtClean="0"/>
              <a:t> koalici snažily zabezpečit svou existenci                                                                                                           </a:t>
            </a:r>
          </a:p>
          <a:p>
            <a:r>
              <a:rPr lang="cs-CZ" dirty="0" smtClean="0"/>
              <a:t>  </a:t>
            </a:r>
            <a:endParaRPr lang="cs-CZ" dirty="0"/>
          </a:p>
        </p:txBody>
      </p:sp>
      <p:sp>
        <p:nvSpPr>
          <p:cNvPr id="6" name="Obdélník 5"/>
          <p:cNvSpPr/>
          <p:nvPr/>
        </p:nvSpPr>
        <p:spPr>
          <a:xfrm>
            <a:off x="467544" y="1164134"/>
            <a:ext cx="8352928" cy="5878532"/>
          </a:xfrm>
          <a:prstGeom prst="rect">
            <a:avLst/>
          </a:prstGeom>
        </p:spPr>
        <p:txBody>
          <a:bodyPr wrap="square">
            <a:spAutoFit/>
          </a:bodyPr>
          <a:lstStyle/>
          <a:p>
            <a:r>
              <a:rPr lang="cs-CZ" sz="3200" b="1" dirty="0" smtClean="0"/>
              <a:t>Po třídenních úporných bojích, které si vyžádaly mnoho obětí, </a:t>
            </a:r>
            <a:r>
              <a:rPr lang="cs-CZ" sz="3200" b="1" u="sng" dirty="0" smtClean="0">
                <a:effectLst>
                  <a:outerShdw blurRad="38100" dist="38100" dir="2700000" algn="tl">
                    <a:srgbClr val="000000">
                      <a:alpha val="43137"/>
                    </a:srgbClr>
                  </a:outerShdw>
                </a:effectLst>
              </a:rPr>
              <a:t>porazili u Lipska spojenci - Rusko, Prusko, Rakousko - francouzského císaře Napoleona I. </a:t>
            </a:r>
            <a:r>
              <a:rPr lang="cs-CZ" sz="3200" b="1" dirty="0" smtClean="0"/>
              <a:t>Této největší bitvy v dějinách se zúčastnilo půl miliónu vojáků. Spojenci zvítězili především díky početní převaze, kromě toho k nim v průběhu bitvy přeběhly Napoleonovy saské a württemberské pomocné sbory.</a:t>
            </a:r>
            <a:br>
              <a:rPr lang="cs-CZ" sz="3200" b="1" dirty="0" smtClean="0"/>
            </a:br>
            <a:r>
              <a:rPr lang="cs-CZ" sz="2800" b="1" dirty="0" smtClean="0"/>
              <a:t/>
            </a:r>
            <a:br>
              <a:rPr lang="cs-CZ" sz="2800" b="1" dirty="0" smtClean="0"/>
            </a:br>
            <a:endParaRPr lang="cs-CZ" sz="2800" b="1" dirty="0" smtClean="0"/>
          </a:p>
        </p:txBody>
      </p:sp>
    </p:spTree>
  </p:cSld>
  <p:clrMapOvr>
    <a:masterClrMapping/>
  </p:clrMapOvr>
  <p:transition spd="slow">
    <p:wipe dir="d"/>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76672"/>
            <a:ext cx="9144001" cy="59492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2224797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260648"/>
            <a:ext cx="8229600" cy="6480720"/>
          </a:xfrm>
        </p:spPr>
        <p:txBody>
          <a:bodyPr/>
          <a:lstStyle/>
          <a:p>
            <a:r>
              <a:rPr lang="cs-CZ" dirty="0"/>
              <a:t>Na spojenecké straně bojovalo kolem 330 000 vojáků, na francouzské straně asi 200 000. Spojenci ztratili 52 000, Francouzi více než 75 000 mužů. Navzdory početnímu oslabení se Napoleon mohl občas během bitvy cítit jako vítěz, ale když spojenci plně uplatnili svou převahu, musel opustit obklíčené město a pronásledován Prusy a Rusy ustoupil k Rýnu. Po neúspěšném tažení do Ruska znamenala bitva u Lipska další vážnou Napoleonovu porážku.</a:t>
            </a:r>
          </a:p>
          <a:p>
            <a:endParaRPr lang="cs-CZ" dirty="0"/>
          </a:p>
        </p:txBody>
      </p:sp>
    </p:spTree>
    <p:extLst>
      <p:ext uri="{BB962C8B-B14F-4D97-AF65-F5344CB8AC3E}">
        <p14:creationId xmlns:p14="http://schemas.microsoft.com/office/powerpoint/2010/main" val="380241205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9205369"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1484708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23528" y="116632"/>
            <a:ext cx="8229600" cy="6525344"/>
          </a:xfrm>
        </p:spPr>
        <p:txBody>
          <a:bodyPr>
            <a:normAutofit/>
          </a:bodyPr>
          <a:lstStyle/>
          <a:p>
            <a:pPr>
              <a:buNone/>
            </a:pPr>
            <a:r>
              <a:rPr lang="cs-CZ" sz="2400" b="1" dirty="0" smtClean="0"/>
              <a:t>    </a:t>
            </a:r>
            <a:r>
              <a:rPr lang="cs-CZ" sz="3200" b="1" dirty="0" smtClean="0"/>
              <a:t>Po tzv. bitvě národů u Lipska (19. 10. 1813), která skončila zdrcující porážkou císaře Napoleona I., se v Evropě rozložil systém států, jenž vytvořil. Rýnský spolek, založený 12. 7. 1806 se definitivně rozpadl poté, co z něho 4. 11. vystoupilo Württembersko. Už na jaře roku 1813 vystoupilo ze spolku Meklenbursko a jeho příkladu následovaly i další státy, které se přeběhnutím k </a:t>
            </a:r>
            <a:r>
              <a:rPr lang="cs-CZ" sz="3200" b="1" dirty="0" err="1" smtClean="0"/>
              <a:t>protinapoleonské</a:t>
            </a:r>
            <a:r>
              <a:rPr lang="cs-CZ" sz="3200" b="1" dirty="0" smtClean="0"/>
              <a:t> koalici snažily zabezpečit svou existenci.</a:t>
            </a:r>
            <a:endParaRPr lang="cs-CZ" sz="3200" dirty="0"/>
          </a:p>
        </p:txBody>
      </p:sp>
    </p:spTree>
  </p:cSld>
  <p:clrMapOvr>
    <a:masterClrMapping/>
  </p:clrMapOvr>
  <p:transition spd="slow">
    <p:wipe dir="u"/>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22"/>
            <a:ext cx="9144000" cy="68575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1602968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0" y="316880"/>
            <a:ext cx="7308304" cy="3861048"/>
          </a:xfrm>
        </p:spPr>
        <p:txBody>
          <a:bodyPr>
            <a:normAutofit fontScale="92500" lnSpcReduction="10000"/>
          </a:bodyPr>
          <a:lstStyle/>
          <a:p>
            <a:pPr>
              <a:buNone/>
            </a:pPr>
            <a:r>
              <a:rPr lang="cs-CZ" b="1" dirty="0" smtClean="0"/>
              <a:t>    </a:t>
            </a:r>
            <a:r>
              <a:rPr lang="cs-CZ" sz="2600" b="1" u="sng" dirty="0" smtClean="0">
                <a:effectLst>
                  <a:outerShdw blurRad="38100" dist="38100" dir="2700000" algn="tl">
                    <a:srgbClr val="000000">
                      <a:alpha val="43137"/>
                    </a:srgbClr>
                  </a:outerShdw>
                </a:effectLst>
              </a:rPr>
              <a:t>Napoleon I. Bonaparte </a:t>
            </a:r>
          </a:p>
          <a:p>
            <a:pPr>
              <a:buNone/>
            </a:pPr>
            <a:r>
              <a:rPr lang="cs-CZ" sz="2600" b="1" dirty="0" smtClean="0"/>
              <a:t>	(*15.srpna 1769 v </a:t>
            </a:r>
            <a:r>
              <a:rPr lang="cs-CZ" sz="2600" b="1" dirty="0" err="1" smtClean="0"/>
              <a:t>Ajaccio</a:t>
            </a:r>
            <a:r>
              <a:rPr lang="cs-CZ" sz="2600" b="1" dirty="0" smtClean="0"/>
              <a:t>, Korsika – +5.května1821 </a:t>
            </a:r>
            <a:r>
              <a:rPr lang="cs-CZ" sz="2600" b="1" i="1" dirty="0" err="1" smtClean="0"/>
              <a:t>Longwood</a:t>
            </a:r>
            <a:r>
              <a:rPr lang="cs-CZ" sz="2600" b="1" i="1" dirty="0" smtClean="0"/>
              <a:t> House</a:t>
            </a:r>
            <a:r>
              <a:rPr lang="cs-CZ" sz="2600" b="1" dirty="0" smtClean="0"/>
              <a:t>, na ostrově Svaté Heleny). </a:t>
            </a:r>
          </a:p>
          <a:p>
            <a:pPr>
              <a:buNone/>
            </a:pPr>
            <a:r>
              <a:rPr lang="cs-CZ" sz="2600" b="1" dirty="0"/>
              <a:t>	</a:t>
            </a:r>
            <a:r>
              <a:rPr lang="cs-CZ" sz="2600" b="1" dirty="0" smtClean="0"/>
              <a:t>Studium- vojenské učeliště, nedostudoval - starost o rodinu. </a:t>
            </a:r>
          </a:p>
          <a:p>
            <a:pPr>
              <a:buNone/>
            </a:pPr>
            <a:r>
              <a:rPr lang="cs-CZ" sz="2600" b="1" dirty="0"/>
              <a:t>	</a:t>
            </a:r>
            <a:r>
              <a:rPr lang="cs-CZ" sz="2600" b="1" dirty="0" smtClean="0"/>
              <a:t>Byl to francouzský vojevůdce a státník, císař Francie v letech 1804 –1815. </a:t>
            </a:r>
          </a:p>
          <a:p>
            <a:pPr>
              <a:buNone/>
            </a:pPr>
            <a:r>
              <a:rPr lang="cs-CZ" sz="2600" b="1" dirty="0"/>
              <a:t>	</a:t>
            </a:r>
            <a:r>
              <a:rPr lang="cs-CZ" sz="2600" b="1" dirty="0" smtClean="0"/>
              <a:t>Za svůj život Napoleon svedl okolo šedesáti bitev.</a:t>
            </a:r>
            <a:endParaRPr lang="cs-CZ" sz="2600" b="1" dirty="0"/>
          </a:p>
        </p:txBody>
      </p:sp>
      <p:pic>
        <p:nvPicPr>
          <p:cNvPr id="5122" name="Picture 2" descr="D:\Plocha\5_18.jpg"/>
          <p:cNvPicPr>
            <a:picLocks noChangeAspect="1" noChangeArrowheads="1"/>
          </p:cNvPicPr>
          <p:nvPr/>
        </p:nvPicPr>
        <p:blipFill>
          <a:blip r:embed="rId2" cstate="print"/>
          <a:srcRect/>
          <a:stretch>
            <a:fillRect/>
          </a:stretch>
        </p:blipFill>
        <p:spPr bwMode="auto">
          <a:xfrm>
            <a:off x="7164288" y="3473001"/>
            <a:ext cx="1952956" cy="3389903"/>
          </a:xfrm>
          <a:prstGeom prst="rect">
            <a:avLst/>
          </a:prstGeom>
          <a:noFill/>
        </p:spPr>
      </p:pic>
    </p:spTree>
  </p:cSld>
  <p:clrMapOvr>
    <a:masterClrMapping/>
  </p:clrMapOvr>
  <p:transition spd="slow">
    <p:fade thruBlk="1"/>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22714" y="1419"/>
            <a:ext cx="4897558" cy="68565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4378473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u="sng" dirty="0" smtClean="0"/>
              <a:t>Zdroje pro obrázky:</a:t>
            </a:r>
            <a:endParaRPr lang="cs-CZ" b="1" u="sng" dirty="0"/>
          </a:p>
        </p:txBody>
      </p:sp>
      <p:sp>
        <p:nvSpPr>
          <p:cNvPr id="3" name="Zástupný symbol pro obsah 2"/>
          <p:cNvSpPr>
            <a:spLocks noGrp="1"/>
          </p:cNvSpPr>
          <p:nvPr>
            <p:ph idx="1"/>
          </p:nvPr>
        </p:nvSpPr>
        <p:spPr/>
        <p:txBody>
          <a:bodyPr>
            <a:normAutofit fontScale="77500" lnSpcReduction="20000"/>
          </a:bodyPr>
          <a:lstStyle/>
          <a:p>
            <a:r>
              <a:rPr lang="cs-CZ" dirty="0"/>
              <a:t>http://</a:t>
            </a:r>
            <a:r>
              <a:rPr lang="cs-CZ" dirty="0" smtClean="0"/>
              <a:t>files.napoleon-homepage.webnode.cz/200000009-06e1b075cf/1814.jpg</a:t>
            </a:r>
          </a:p>
          <a:p>
            <a:r>
              <a:rPr lang="cs-CZ" dirty="0"/>
              <a:t>http://</a:t>
            </a:r>
            <a:r>
              <a:rPr lang="cs-CZ" dirty="0" smtClean="0"/>
              <a:t>www.austerlitz.org/images/ilustrace/leipzig1813.jpg</a:t>
            </a:r>
          </a:p>
          <a:p>
            <a:r>
              <a:rPr lang="cs-CZ" dirty="0"/>
              <a:t>http://</a:t>
            </a:r>
            <a:r>
              <a:rPr lang="cs-CZ" dirty="0" smtClean="0"/>
              <a:t>img.geocaching.com/cache/3f88f754-3d5f-44f0-a0e8-e7c34a3d5798.jpg</a:t>
            </a:r>
          </a:p>
          <a:p>
            <a:r>
              <a:rPr lang="cs-CZ" dirty="0"/>
              <a:t>http://</a:t>
            </a:r>
            <a:r>
              <a:rPr lang="cs-CZ" dirty="0" smtClean="0"/>
              <a:t>imageshack.us/photo/my-images/82/lepzig21813ve6.png/sr=1</a:t>
            </a:r>
          </a:p>
          <a:p>
            <a:r>
              <a:rPr lang="cs-CZ" dirty="0"/>
              <a:t>http://</a:t>
            </a:r>
            <a:r>
              <a:rPr lang="cs-CZ" dirty="0" smtClean="0"/>
              <a:t>www.skoda-abzeichen.eu/uploads/images/pohledy/Lipsko/lipsko_2.jpg</a:t>
            </a:r>
          </a:p>
          <a:p>
            <a:r>
              <a:rPr lang="cs-CZ" dirty="0"/>
              <a:t>http://</a:t>
            </a:r>
            <a:r>
              <a:rPr lang="cs-CZ" dirty="0" smtClean="0"/>
              <a:t>i.dailymail.co.uk/i/pix/2008/06/18/article-1027589-03D849400000044D-282_468x286.jpg</a:t>
            </a:r>
          </a:p>
          <a:p>
            <a:endParaRPr lang="cs-CZ" dirty="0" smtClean="0"/>
          </a:p>
          <a:p>
            <a:endParaRPr lang="cs-CZ" dirty="0" smtClean="0"/>
          </a:p>
          <a:p>
            <a:endParaRPr lang="cs-CZ" dirty="0" smtClean="0"/>
          </a:p>
          <a:p>
            <a:endParaRPr lang="cs-CZ" dirty="0"/>
          </a:p>
        </p:txBody>
      </p:sp>
    </p:spTree>
    <p:extLst>
      <p:ext uri="{BB962C8B-B14F-4D97-AF65-F5344CB8AC3E}">
        <p14:creationId xmlns:p14="http://schemas.microsoft.com/office/powerpoint/2010/main" val="101929755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Nadpis 1"/>
          <p:cNvSpPr>
            <a:spLocks noGrp="1"/>
          </p:cNvSpPr>
          <p:nvPr>
            <p:ph type="title"/>
          </p:nvPr>
        </p:nvSpPr>
        <p:spPr/>
        <p:txBody>
          <a:bodyPr/>
          <a:lstStyle/>
          <a:p>
            <a:pPr eaLnBrk="1" hangingPunct="1"/>
            <a:r>
              <a:rPr lang="cs-CZ" smtClean="0"/>
              <a:t>Použité zdroje:</a:t>
            </a:r>
          </a:p>
        </p:txBody>
      </p:sp>
      <p:sp>
        <p:nvSpPr>
          <p:cNvPr id="10243" name="Zástupný symbol pro obsah 2"/>
          <p:cNvSpPr>
            <a:spLocks noGrp="1"/>
          </p:cNvSpPr>
          <p:nvPr>
            <p:ph idx="1"/>
          </p:nvPr>
        </p:nvSpPr>
        <p:spPr/>
        <p:txBody>
          <a:bodyPr>
            <a:normAutofit lnSpcReduction="10000"/>
          </a:bodyPr>
          <a:lstStyle/>
          <a:p>
            <a:pPr eaLnBrk="1" hangingPunct="1">
              <a:defRPr/>
            </a:pPr>
            <a:r>
              <a:rPr lang="cs-CZ" sz="2400" dirty="0" smtClean="0"/>
              <a:t>Obrázky jsou z </a:t>
            </a:r>
            <a:r>
              <a:rPr lang="cs-CZ" sz="2400" dirty="0" smtClean="0">
                <a:hlinkClick r:id="rId2"/>
              </a:rPr>
              <a:t>www.google.cz</a:t>
            </a:r>
            <a:r>
              <a:rPr lang="cs-CZ" sz="2400" dirty="0" smtClean="0"/>
              <a:t> a nepodléhají žádným autorským právům.</a:t>
            </a:r>
          </a:p>
          <a:p>
            <a:pPr eaLnBrk="1" hangingPunct="1">
              <a:defRPr/>
            </a:pPr>
            <a:r>
              <a:rPr lang="cs-CZ" sz="2400" dirty="0"/>
              <a:t>Není-li uvedeno jinak je materiál dílem autorky podle učebních osnov odpovídajících ŠVP vyučovaných podle učebnic</a:t>
            </a:r>
            <a:r>
              <a:rPr lang="cs-CZ" sz="2400" dirty="0" smtClean="0"/>
              <a:t>:</a:t>
            </a:r>
          </a:p>
          <a:p>
            <a:pPr marL="0" indent="0" eaLnBrk="1" hangingPunct="1">
              <a:buFont typeface="Wingdings" pitchFamily="2" charset="2"/>
              <a:buNone/>
              <a:defRPr/>
            </a:pPr>
            <a:r>
              <a:rPr lang="cs-CZ" sz="2400" b="1" dirty="0" smtClean="0"/>
              <a:t>ČAPKA, František.</a:t>
            </a:r>
            <a:r>
              <a:rPr lang="cs-CZ" sz="2400" dirty="0" smtClean="0"/>
              <a:t>  </a:t>
            </a:r>
            <a:r>
              <a:rPr lang="cs-CZ" sz="2400" b="1" dirty="0" smtClean="0"/>
              <a:t>VYKOUPIL, Libor</a:t>
            </a:r>
            <a:r>
              <a:rPr lang="cs-CZ" sz="2400" dirty="0" smtClean="0"/>
              <a:t>. </a:t>
            </a:r>
            <a:r>
              <a:rPr lang="cs-CZ" sz="2400" b="1" i="1" dirty="0" smtClean="0"/>
              <a:t>Dějepis pro 8. ročník. NOVOVĚK</a:t>
            </a:r>
            <a:r>
              <a:rPr lang="cs-CZ" sz="2400" i="1" dirty="0" smtClean="0"/>
              <a:t>.</a:t>
            </a:r>
            <a:r>
              <a:rPr lang="cs-CZ" sz="2400" dirty="0" smtClean="0"/>
              <a:t> 1</a:t>
            </a:r>
            <a:r>
              <a:rPr lang="cs-CZ" sz="2400" dirty="0"/>
              <a:t>. vydání. </a:t>
            </a:r>
            <a:r>
              <a:rPr lang="cs-CZ" sz="2400" dirty="0" smtClean="0"/>
              <a:t>Nový Malín: Nová škola, s. </a:t>
            </a:r>
            <a:r>
              <a:rPr lang="cs-CZ" sz="2400" dirty="0"/>
              <a:t>r. o., </a:t>
            </a:r>
            <a:r>
              <a:rPr lang="cs-CZ" sz="2400" dirty="0" smtClean="0"/>
              <a:t>2009. </a:t>
            </a:r>
            <a:r>
              <a:rPr lang="cs-CZ" sz="2400" dirty="0"/>
              <a:t>učebnice </a:t>
            </a:r>
            <a:r>
              <a:rPr lang="cs-CZ" sz="2400" dirty="0" smtClean="0"/>
              <a:t>vytvořená v souladu s RVP ZV. </a:t>
            </a:r>
            <a:r>
              <a:rPr lang="cs-CZ" sz="2400" dirty="0"/>
              <a:t>ISBN </a:t>
            </a:r>
            <a:r>
              <a:rPr lang="cs-CZ" sz="2400" dirty="0" smtClean="0"/>
              <a:t>80-7289-100-6. </a:t>
            </a:r>
          </a:p>
          <a:p>
            <a:pPr marL="0" indent="0" eaLnBrk="1" hangingPunct="1">
              <a:buFont typeface="Wingdings" pitchFamily="2" charset="2"/>
              <a:buNone/>
              <a:defRPr/>
            </a:pPr>
            <a:r>
              <a:rPr lang="cs-CZ" sz="2400" dirty="0" smtClean="0"/>
              <a:t>Učebnice je vybavena doložkou: „Schválilo MŠMT čj. 1657/2009-22 dne 26. ledna 2009 k zařazení do seznamu učebnic pro základní školy jako součást ucelené řady učebnic pro vzdělávací obor Dějepis s dobou platnosti šest let.</a:t>
            </a:r>
            <a:endParaRPr lang="cs-CZ" sz="2400" dirty="0"/>
          </a:p>
          <a:p>
            <a:pPr marL="0" indent="0" eaLnBrk="1" hangingPunct="1">
              <a:buFont typeface="Wingdings" pitchFamily="2" charset="2"/>
              <a:buNone/>
              <a:defRPr/>
            </a:pPr>
            <a:endParaRPr lang="cs-CZ" sz="2400" dirty="0"/>
          </a:p>
        </p:txBody>
      </p:sp>
    </p:spTree>
    <p:extLst>
      <p:ext uri="{BB962C8B-B14F-4D97-AF65-F5344CB8AC3E}">
        <p14:creationId xmlns:p14="http://schemas.microsoft.com/office/powerpoint/2010/main" val="1350043191"/>
      </p:ext>
    </p:extLst>
  </p:cSld>
  <p:clrMapOvr>
    <a:masterClrMapping/>
  </p:clrMapOvr>
  <p:transition spd="slow"/>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alent">
  <a:themeElements>
    <a:clrScheme name="Talent">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Talent">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Talent">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Verve</Template>
  <TotalTime>348</TotalTime>
  <Words>488</Words>
  <Application>Microsoft Office PowerPoint</Application>
  <PresentationFormat>Předvádění na obrazovce (4:3)</PresentationFormat>
  <Paragraphs>34</Paragraphs>
  <Slides>15</Slides>
  <Notes>1</Notes>
  <HiddenSlides>0</HiddenSlides>
  <MMClips>0</MMClips>
  <ScaleCrop>false</ScaleCrop>
  <HeadingPairs>
    <vt:vector size="4" baseType="variant">
      <vt:variant>
        <vt:lpstr>Motiv</vt:lpstr>
      </vt:variant>
      <vt:variant>
        <vt:i4>3</vt:i4>
      </vt:variant>
      <vt:variant>
        <vt:lpstr>Nadpisy snímků</vt:lpstr>
      </vt:variant>
      <vt:variant>
        <vt:i4>15</vt:i4>
      </vt:variant>
    </vt:vector>
  </HeadingPairs>
  <TitlesOfParts>
    <vt:vector size="18" baseType="lpstr">
      <vt:lpstr>Talent</vt:lpstr>
      <vt:lpstr>Motiv sady Office</vt:lpstr>
      <vt:lpstr>1_Motiv sady Office</vt:lpstr>
      <vt:lpstr>Název školy: ZŠ Klášterec nad Ohří, Krátká 676 Autor: Bc. Michael RADIMERSKÝ Název materiálu: VY_32_INOVACE_2_31_ BITVA U LIPSKA – NAPOLEONSKÉ VÁLKY Číslo projektu: CZ.1.07/1.4.00/21.1115</vt:lpstr>
      <vt:lpstr>BITVA U LIPSKA </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Zdroje pro obrázky:</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BITVA U LIPSKA</dc:title>
  <dc:creator>Bc. Michael Radimerský</dc:creator>
  <cp:lastModifiedBy>Bc. Michael RADIMERSKÝ</cp:lastModifiedBy>
  <cp:revision>52</cp:revision>
  <dcterms:created xsi:type="dcterms:W3CDTF">2012-02-04T14:53:00Z</dcterms:created>
  <dcterms:modified xsi:type="dcterms:W3CDTF">2012-06-15T04:26:01Z</dcterms:modified>
</cp:coreProperties>
</file>