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73" r:id="rId2"/>
    <p:sldMasterId id="2147483685" r:id="rId3"/>
  </p:sldMasterIdLst>
  <p:notesMasterIdLst>
    <p:notesMasterId r:id="rId24"/>
  </p:notesMasterIdLst>
  <p:sldIdLst>
    <p:sldId id="274" r:id="rId4"/>
    <p:sldId id="256" r:id="rId5"/>
    <p:sldId id="257" r:id="rId6"/>
    <p:sldId id="266" r:id="rId7"/>
    <p:sldId id="258" r:id="rId8"/>
    <p:sldId id="267" r:id="rId9"/>
    <p:sldId id="259" r:id="rId10"/>
    <p:sldId id="268" r:id="rId11"/>
    <p:sldId id="260" r:id="rId12"/>
    <p:sldId id="269" r:id="rId13"/>
    <p:sldId id="261" r:id="rId14"/>
    <p:sldId id="270" r:id="rId15"/>
    <p:sldId id="262" r:id="rId16"/>
    <p:sldId id="271" r:id="rId17"/>
    <p:sldId id="263" r:id="rId18"/>
    <p:sldId id="273" r:id="rId19"/>
    <p:sldId id="264" r:id="rId20"/>
    <p:sldId id="272" r:id="rId21"/>
    <p:sldId id="265" r:id="rId22"/>
    <p:sldId id="275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3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6480A-055B-432B-98A2-A8A28EC3B5F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5CC822-300C-4C6E-8050-50A9C9A4D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736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0" scaled="1"/>
        </a:gra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18325"/>
            <a:chOff x="0" y="0"/>
            <a:chExt cx="5760" cy="435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invGray">
            <a:xfrm>
              <a:off x="5533" y="280"/>
              <a:ext cx="227" cy="198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hlink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invGray">
            <a:xfrm>
              <a:off x="0" y="0"/>
              <a:ext cx="5760" cy="1344"/>
            </a:xfrm>
            <a:custGeom>
              <a:avLst/>
              <a:gdLst>
                <a:gd name="T0" fmla="*/ 0 w 5760"/>
                <a:gd name="T1" fmla="*/ 0 h 1104"/>
                <a:gd name="T2" fmla="*/ 5760 w 5760"/>
                <a:gd name="T3" fmla="*/ 0 h 1104"/>
                <a:gd name="T4" fmla="*/ 5760 w 5760"/>
                <a:gd name="T5" fmla="*/ 720 h 1104"/>
                <a:gd name="T6" fmla="*/ 3600 w 5760"/>
                <a:gd name="T7" fmla="*/ 624 h 1104"/>
                <a:gd name="T8" fmla="*/ 0 w 5760"/>
                <a:gd name="T9" fmla="*/ 1000 h 1104"/>
                <a:gd name="T10" fmla="*/ 0 w 5760"/>
                <a:gd name="T11" fmla="*/ 0 h 1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60" h="1104">
                  <a:moveTo>
                    <a:pt x="0" y="0"/>
                  </a:moveTo>
                  <a:lnTo>
                    <a:pt x="5760" y="0"/>
                  </a:lnTo>
                  <a:lnTo>
                    <a:pt x="5760" y="720"/>
                  </a:lnTo>
                  <a:cubicBezTo>
                    <a:pt x="5400" y="824"/>
                    <a:pt x="4560" y="577"/>
                    <a:pt x="3600" y="624"/>
                  </a:cubicBezTo>
                  <a:cubicBezTo>
                    <a:pt x="2640" y="671"/>
                    <a:pt x="600" y="1104"/>
                    <a:pt x="0" y="1000"/>
                  </a:cubicBez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invGray">
            <a:xfrm>
              <a:off x="0" y="733"/>
              <a:ext cx="5760" cy="3587"/>
            </a:xfrm>
            <a:custGeom>
              <a:avLst/>
              <a:gdLst>
                <a:gd name="T0" fmla="*/ 0 w 5760"/>
                <a:gd name="T1" fmla="*/ 582 h 3587"/>
                <a:gd name="T2" fmla="*/ 2640 w 5760"/>
                <a:gd name="T3" fmla="*/ 267 h 3587"/>
                <a:gd name="T4" fmla="*/ 3373 w 5760"/>
                <a:gd name="T5" fmla="*/ 160 h 3587"/>
                <a:gd name="T6" fmla="*/ 5760 w 5760"/>
                <a:gd name="T7" fmla="*/ 358 h 3587"/>
                <a:gd name="T8" fmla="*/ 5760 w 5760"/>
                <a:gd name="T9" fmla="*/ 3587 h 3587"/>
                <a:gd name="T10" fmla="*/ 0 w 5760"/>
                <a:gd name="T11" fmla="*/ 3587 h 3587"/>
                <a:gd name="T12" fmla="*/ 0 w 5760"/>
                <a:gd name="T13" fmla="*/ 582 h 35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0" h="3587">
                  <a:moveTo>
                    <a:pt x="0" y="582"/>
                  </a:moveTo>
                  <a:cubicBezTo>
                    <a:pt x="1027" y="680"/>
                    <a:pt x="1960" y="387"/>
                    <a:pt x="2640" y="267"/>
                  </a:cubicBezTo>
                  <a:cubicBezTo>
                    <a:pt x="2640" y="267"/>
                    <a:pt x="3268" y="180"/>
                    <a:pt x="3373" y="160"/>
                  </a:cubicBezTo>
                  <a:cubicBezTo>
                    <a:pt x="4120" y="0"/>
                    <a:pt x="5280" y="358"/>
                    <a:pt x="5760" y="358"/>
                  </a:cubicBezTo>
                  <a:lnTo>
                    <a:pt x="5760" y="3587"/>
                  </a:lnTo>
                  <a:lnTo>
                    <a:pt x="0" y="3587"/>
                  </a:lnTo>
                  <a:cubicBezTo>
                    <a:pt x="0" y="3587"/>
                    <a:pt x="0" y="582"/>
                    <a:pt x="0" y="582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invGray">
            <a:xfrm>
              <a:off x="0" y="184"/>
              <a:ext cx="5760" cy="538"/>
            </a:xfrm>
            <a:custGeom>
              <a:avLst/>
              <a:gdLst>
                <a:gd name="T0" fmla="*/ 0 w 5760"/>
                <a:gd name="T1" fmla="*/ 163 h 538"/>
                <a:gd name="T2" fmla="*/ 0 w 5760"/>
                <a:gd name="T3" fmla="*/ 403 h 538"/>
                <a:gd name="T4" fmla="*/ 1773 w 5760"/>
                <a:gd name="T5" fmla="*/ 443 h 538"/>
                <a:gd name="T6" fmla="*/ 4573 w 5760"/>
                <a:gd name="T7" fmla="*/ 176 h 538"/>
                <a:gd name="T8" fmla="*/ 5760 w 5760"/>
                <a:gd name="T9" fmla="*/ 536 h 538"/>
                <a:gd name="T10" fmla="*/ 5760 w 5760"/>
                <a:gd name="T11" fmla="*/ 163 h 538"/>
                <a:gd name="T12" fmla="*/ 4560 w 5760"/>
                <a:gd name="T13" fmla="*/ 29 h 538"/>
                <a:gd name="T14" fmla="*/ 1987 w 5760"/>
                <a:gd name="T15" fmla="*/ 336 h 538"/>
                <a:gd name="T16" fmla="*/ 0 w 5760"/>
                <a:gd name="T17" fmla="*/ 163 h 5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0" h="538">
                  <a:moveTo>
                    <a:pt x="0" y="163"/>
                  </a:moveTo>
                  <a:lnTo>
                    <a:pt x="0" y="403"/>
                  </a:lnTo>
                  <a:cubicBezTo>
                    <a:pt x="295" y="450"/>
                    <a:pt x="1011" y="481"/>
                    <a:pt x="1773" y="443"/>
                  </a:cubicBezTo>
                  <a:cubicBezTo>
                    <a:pt x="2535" y="405"/>
                    <a:pt x="3909" y="161"/>
                    <a:pt x="4573" y="176"/>
                  </a:cubicBezTo>
                  <a:cubicBezTo>
                    <a:pt x="5237" y="191"/>
                    <a:pt x="5562" y="538"/>
                    <a:pt x="5760" y="536"/>
                  </a:cubicBezTo>
                  <a:lnTo>
                    <a:pt x="5760" y="163"/>
                  </a:lnTo>
                  <a:cubicBezTo>
                    <a:pt x="5560" y="79"/>
                    <a:pt x="5189" y="0"/>
                    <a:pt x="4560" y="29"/>
                  </a:cubicBezTo>
                  <a:cubicBezTo>
                    <a:pt x="3931" y="58"/>
                    <a:pt x="2747" y="314"/>
                    <a:pt x="1987" y="336"/>
                  </a:cubicBezTo>
                  <a:cubicBezTo>
                    <a:pt x="1227" y="358"/>
                    <a:pt x="414" y="199"/>
                    <a:pt x="0" y="1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1515"/>
              <a:ext cx="5760" cy="674"/>
            </a:xfrm>
            <a:custGeom>
              <a:avLst/>
              <a:gdLst>
                <a:gd name="T0" fmla="*/ 0 w 5760"/>
                <a:gd name="T1" fmla="*/ 246 h 674"/>
                <a:gd name="T2" fmla="*/ 0 w 5760"/>
                <a:gd name="T3" fmla="*/ 406 h 674"/>
                <a:gd name="T4" fmla="*/ 1280 w 5760"/>
                <a:gd name="T5" fmla="*/ 645 h 674"/>
                <a:gd name="T6" fmla="*/ 1627 w 5760"/>
                <a:gd name="T7" fmla="*/ 580 h 674"/>
                <a:gd name="T8" fmla="*/ 4493 w 5760"/>
                <a:gd name="T9" fmla="*/ 113 h 674"/>
                <a:gd name="T10" fmla="*/ 5760 w 5760"/>
                <a:gd name="T11" fmla="*/ 606 h 674"/>
                <a:gd name="T12" fmla="*/ 5760 w 5760"/>
                <a:gd name="T13" fmla="*/ 233 h 674"/>
                <a:gd name="T14" fmla="*/ 4040 w 5760"/>
                <a:gd name="T15" fmla="*/ 33 h 674"/>
                <a:gd name="T16" fmla="*/ 1093 w 5760"/>
                <a:gd name="T17" fmla="*/ 433 h 674"/>
                <a:gd name="T18" fmla="*/ 0 w 5760"/>
                <a:gd name="T19" fmla="*/ 246 h 6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760" h="674">
                  <a:moveTo>
                    <a:pt x="0" y="246"/>
                  </a:moveTo>
                  <a:lnTo>
                    <a:pt x="0" y="406"/>
                  </a:lnTo>
                  <a:cubicBezTo>
                    <a:pt x="213" y="463"/>
                    <a:pt x="1009" y="616"/>
                    <a:pt x="1280" y="645"/>
                  </a:cubicBezTo>
                  <a:cubicBezTo>
                    <a:pt x="1551" y="674"/>
                    <a:pt x="1092" y="669"/>
                    <a:pt x="1627" y="580"/>
                  </a:cubicBezTo>
                  <a:cubicBezTo>
                    <a:pt x="2162" y="491"/>
                    <a:pt x="3804" y="109"/>
                    <a:pt x="4493" y="113"/>
                  </a:cubicBezTo>
                  <a:cubicBezTo>
                    <a:pt x="5182" y="117"/>
                    <a:pt x="5549" y="586"/>
                    <a:pt x="5760" y="606"/>
                  </a:cubicBezTo>
                  <a:lnTo>
                    <a:pt x="5760" y="233"/>
                  </a:lnTo>
                  <a:cubicBezTo>
                    <a:pt x="5471" y="158"/>
                    <a:pt x="4818" y="0"/>
                    <a:pt x="4040" y="33"/>
                  </a:cubicBezTo>
                  <a:cubicBezTo>
                    <a:pt x="3262" y="66"/>
                    <a:pt x="1766" y="398"/>
                    <a:pt x="1093" y="433"/>
                  </a:cubicBezTo>
                  <a:cubicBezTo>
                    <a:pt x="420" y="468"/>
                    <a:pt x="228" y="285"/>
                    <a:pt x="0" y="246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white">
            <a:xfrm>
              <a:off x="1560" y="959"/>
              <a:ext cx="4200" cy="3361"/>
            </a:xfrm>
            <a:custGeom>
              <a:avLst/>
              <a:gdLst>
                <a:gd name="T0" fmla="*/ 0 w 4200"/>
                <a:gd name="T1" fmla="*/ 3361 h 3361"/>
                <a:gd name="T2" fmla="*/ 1054 w 4200"/>
                <a:gd name="T3" fmla="*/ 295 h 3361"/>
                <a:gd name="T4" fmla="*/ 4200 w 4200"/>
                <a:gd name="T5" fmla="*/ 1588 h 3361"/>
                <a:gd name="T6" fmla="*/ 4200 w 4200"/>
                <a:gd name="T7" fmla="*/ 2028 h 3361"/>
                <a:gd name="T8" fmla="*/ 1200 w 4200"/>
                <a:gd name="T9" fmla="*/ 442 h 3361"/>
                <a:gd name="T10" fmla="*/ 347 w 4200"/>
                <a:gd name="T11" fmla="*/ 3361 h 3361"/>
                <a:gd name="T12" fmla="*/ 0 w 4200"/>
                <a:gd name="T13" fmla="*/ 3361 h 3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200" h="3361">
                  <a:moveTo>
                    <a:pt x="0" y="3361"/>
                  </a:moveTo>
                  <a:cubicBezTo>
                    <a:pt x="118" y="2850"/>
                    <a:pt x="354" y="590"/>
                    <a:pt x="1054" y="295"/>
                  </a:cubicBezTo>
                  <a:cubicBezTo>
                    <a:pt x="1754" y="0"/>
                    <a:pt x="3676" y="1299"/>
                    <a:pt x="4200" y="1588"/>
                  </a:cubicBezTo>
                  <a:lnTo>
                    <a:pt x="4200" y="2028"/>
                  </a:lnTo>
                  <a:cubicBezTo>
                    <a:pt x="3700" y="1837"/>
                    <a:pt x="1842" y="220"/>
                    <a:pt x="1200" y="442"/>
                  </a:cubicBezTo>
                  <a:cubicBezTo>
                    <a:pt x="558" y="664"/>
                    <a:pt x="547" y="2875"/>
                    <a:pt x="347" y="3361"/>
                  </a:cubicBezTo>
                  <a:lnTo>
                    <a:pt x="0" y="336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invGray">
            <a:xfrm>
              <a:off x="0" y="2169"/>
              <a:ext cx="5760" cy="1925"/>
            </a:xfrm>
            <a:custGeom>
              <a:avLst/>
              <a:gdLst>
                <a:gd name="T0" fmla="*/ 0 w 5760"/>
                <a:gd name="T1" fmla="*/ 804 h 1925"/>
                <a:gd name="T2" fmla="*/ 0 w 5760"/>
                <a:gd name="T3" fmla="*/ 991 h 1925"/>
                <a:gd name="T4" fmla="*/ 1547 w 5760"/>
                <a:gd name="T5" fmla="*/ 1818 h 1925"/>
                <a:gd name="T6" fmla="*/ 3253 w 5760"/>
                <a:gd name="T7" fmla="*/ 351 h 1925"/>
                <a:gd name="T8" fmla="*/ 5760 w 5760"/>
                <a:gd name="T9" fmla="*/ 1537 h 1925"/>
                <a:gd name="T10" fmla="*/ 5760 w 5760"/>
                <a:gd name="T11" fmla="*/ 1151 h 1925"/>
                <a:gd name="T12" fmla="*/ 3240 w 5760"/>
                <a:gd name="T13" fmla="*/ 84 h 1925"/>
                <a:gd name="T14" fmla="*/ 1573 w 5760"/>
                <a:gd name="T15" fmla="*/ 1671 h 1925"/>
                <a:gd name="T16" fmla="*/ 0 w 5760"/>
                <a:gd name="T17" fmla="*/ 804 h 19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0" h="1925">
                  <a:moveTo>
                    <a:pt x="0" y="804"/>
                  </a:moveTo>
                  <a:lnTo>
                    <a:pt x="0" y="991"/>
                  </a:lnTo>
                  <a:cubicBezTo>
                    <a:pt x="258" y="1160"/>
                    <a:pt x="1005" y="1925"/>
                    <a:pt x="1547" y="1818"/>
                  </a:cubicBezTo>
                  <a:cubicBezTo>
                    <a:pt x="2089" y="1711"/>
                    <a:pt x="2551" y="398"/>
                    <a:pt x="3253" y="351"/>
                  </a:cubicBezTo>
                  <a:cubicBezTo>
                    <a:pt x="3955" y="304"/>
                    <a:pt x="5342" y="1404"/>
                    <a:pt x="5760" y="1537"/>
                  </a:cubicBezTo>
                  <a:lnTo>
                    <a:pt x="5760" y="1151"/>
                  </a:lnTo>
                  <a:cubicBezTo>
                    <a:pt x="5405" y="1124"/>
                    <a:pt x="3982" y="0"/>
                    <a:pt x="3240" y="84"/>
                  </a:cubicBezTo>
                  <a:cubicBezTo>
                    <a:pt x="2542" y="171"/>
                    <a:pt x="2113" y="1551"/>
                    <a:pt x="1573" y="1671"/>
                  </a:cubicBezTo>
                  <a:cubicBezTo>
                    <a:pt x="1033" y="1791"/>
                    <a:pt x="262" y="826"/>
                    <a:pt x="0" y="80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white">
            <a:xfrm>
              <a:off x="0" y="2238"/>
              <a:ext cx="3929" cy="2120"/>
            </a:xfrm>
            <a:custGeom>
              <a:avLst/>
              <a:gdLst>
                <a:gd name="T0" fmla="*/ 0 w 4196"/>
                <a:gd name="T1" fmla="*/ 415 h 2120"/>
                <a:gd name="T2" fmla="*/ 0 w 4196"/>
                <a:gd name="T3" fmla="*/ 508 h 2120"/>
                <a:gd name="T4" fmla="*/ 1933 w 4196"/>
                <a:gd name="T5" fmla="*/ 229 h 2120"/>
                <a:gd name="T6" fmla="*/ 3920 w 4196"/>
                <a:gd name="T7" fmla="*/ 1055 h 2120"/>
                <a:gd name="T8" fmla="*/ 3587 w 4196"/>
                <a:gd name="T9" fmla="*/ 2082 h 2120"/>
                <a:gd name="T10" fmla="*/ 3947 w 4196"/>
                <a:gd name="T11" fmla="*/ 829 h 2120"/>
                <a:gd name="T12" fmla="*/ 2253 w 4196"/>
                <a:gd name="T13" fmla="*/ 69 h 2120"/>
                <a:gd name="T14" fmla="*/ 0 w 4196"/>
                <a:gd name="T15" fmla="*/ 415 h 2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196" h="2120">
                  <a:moveTo>
                    <a:pt x="0" y="415"/>
                  </a:moveTo>
                  <a:lnTo>
                    <a:pt x="0" y="508"/>
                  </a:lnTo>
                  <a:cubicBezTo>
                    <a:pt x="160" y="577"/>
                    <a:pt x="1280" y="138"/>
                    <a:pt x="1933" y="229"/>
                  </a:cubicBezTo>
                  <a:cubicBezTo>
                    <a:pt x="2586" y="320"/>
                    <a:pt x="3644" y="746"/>
                    <a:pt x="3920" y="1055"/>
                  </a:cubicBezTo>
                  <a:cubicBezTo>
                    <a:pt x="4196" y="1364"/>
                    <a:pt x="3583" y="2120"/>
                    <a:pt x="3587" y="2082"/>
                  </a:cubicBezTo>
                  <a:lnTo>
                    <a:pt x="3947" y="829"/>
                  </a:lnTo>
                  <a:cubicBezTo>
                    <a:pt x="3725" y="494"/>
                    <a:pt x="2911" y="138"/>
                    <a:pt x="2253" y="69"/>
                  </a:cubicBezTo>
                  <a:cubicBezTo>
                    <a:pt x="1595" y="0"/>
                    <a:pt x="469" y="343"/>
                    <a:pt x="0" y="4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0"/>
              </a:spcBef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0"/>
              </a:spcBef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0"/>
              </a:spcBef>
              <a:defRPr smtClean="0"/>
            </a:lvl1pPr>
          </a:lstStyle>
          <a:p>
            <a:pPr>
              <a:defRPr/>
            </a:pPr>
            <a:fld id="{799BD7B8-B7D9-4CEF-8CF4-0C114252A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863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C901D8-3323-4A42-A4DA-14B6D6785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419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7CE1D-7959-4159-8CCE-8836D0243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330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9249B-E76E-4672-9539-999491DD6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945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B410C-C42C-42AF-8270-6A0630E75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580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1D9056-AC4C-4BB5-AAF7-BCBE9CB96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080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3D0280-58ED-4849-A5D4-C7CA9B805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606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B1F9A0-781C-42A1-8C45-335ADA0DE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32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B19C0-7DCB-4FFC-BAD3-88FA749FC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436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4E7CE-BCCD-467D-939F-63E7F1C1E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785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7DE7C-B059-47B0-A3AD-DD641C2E5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049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38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42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91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09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64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58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41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695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23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36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941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0" scaled="1"/>
        </a:gra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18325"/>
            <a:chOff x="0" y="0"/>
            <a:chExt cx="5760" cy="4358"/>
          </a:xfrm>
        </p:grpSpPr>
        <p:sp>
          <p:nvSpPr>
            <p:cNvPr id="3075" name="Rectangle 3"/>
            <p:cNvSpPr>
              <a:spLocks noChangeArrowheads="1"/>
            </p:cNvSpPr>
            <p:nvPr/>
          </p:nvSpPr>
          <p:spPr bwMode="invGray">
            <a:xfrm>
              <a:off x="5533" y="280"/>
              <a:ext cx="227" cy="198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hlink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6" name="Freeform 4"/>
            <p:cNvSpPr>
              <a:spLocks/>
            </p:cNvSpPr>
            <p:nvPr/>
          </p:nvSpPr>
          <p:spPr bwMode="invGray">
            <a:xfrm>
              <a:off x="0" y="0"/>
              <a:ext cx="5760" cy="1344"/>
            </a:xfrm>
            <a:custGeom>
              <a:avLst/>
              <a:gdLst>
                <a:gd name="T0" fmla="*/ 0 w 5760"/>
                <a:gd name="T1" fmla="*/ 0 h 1104"/>
                <a:gd name="T2" fmla="*/ 5760 w 5760"/>
                <a:gd name="T3" fmla="*/ 0 h 1104"/>
                <a:gd name="T4" fmla="*/ 5760 w 5760"/>
                <a:gd name="T5" fmla="*/ 720 h 1104"/>
                <a:gd name="T6" fmla="*/ 3600 w 5760"/>
                <a:gd name="T7" fmla="*/ 624 h 1104"/>
                <a:gd name="T8" fmla="*/ 0 w 5760"/>
                <a:gd name="T9" fmla="*/ 1000 h 1104"/>
                <a:gd name="T10" fmla="*/ 0 w 5760"/>
                <a:gd name="T11" fmla="*/ 0 h 1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60" h="1104">
                  <a:moveTo>
                    <a:pt x="0" y="0"/>
                  </a:moveTo>
                  <a:lnTo>
                    <a:pt x="5760" y="0"/>
                  </a:lnTo>
                  <a:lnTo>
                    <a:pt x="5760" y="720"/>
                  </a:lnTo>
                  <a:cubicBezTo>
                    <a:pt x="5400" y="824"/>
                    <a:pt x="4560" y="577"/>
                    <a:pt x="3600" y="624"/>
                  </a:cubicBezTo>
                  <a:cubicBezTo>
                    <a:pt x="2640" y="671"/>
                    <a:pt x="600" y="1104"/>
                    <a:pt x="0" y="1000"/>
                  </a:cubicBez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7" name="Freeform 5"/>
            <p:cNvSpPr>
              <a:spLocks/>
            </p:cNvSpPr>
            <p:nvPr/>
          </p:nvSpPr>
          <p:spPr bwMode="invGray">
            <a:xfrm>
              <a:off x="0" y="733"/>
              <a:ext cx="5760" cy="3587"/>
            </a:xfrm>
            <a:custGeom>
              <a:avLst/>
              <a:gdLst>
                <a:gd name="T0" fmla="*/ 0 w 5760"/>
                <a:gd name="T1" fmla="*/ 582 h 3587"/>
                <a:gd name="T2" fmla="*/ 2640 w 5760"/>
                <a:gd name="T3" fmla="*/ 267 h 3587"/>
                <a:gd name="T4" fmla="*/ 3373 w 5760"/>
                <a:gd name="T5" fmla="*/ 160 h 3587"/>
                <a:gd name="T6" fmla="*/ 5760 w 5760"/>
                <a:gd name="T7" fmla="*/ 358 h 3587"/>
                <a:gd name="T8" fmla="*/ 5760 w 5760"/>
                <a:gd name="T9" fmla="*/ 3587 h 3587"/>
                <a:gd name="T10" fmla="*/ 0 w 5760"/>
                <a:gd name="T11" fmla="*/ 3587 h 3587"/>
                <a:gd name="T12" fmla="*/ 0 w 5760"/>
                <a:gd name="T13" fmla="*/ 582 h 35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0" h="3587">
                  <a:moveTo>
                    <a:pt x="0" y="582"/>
                  </a:moveTo>
                  <a:cubicBezTo>
                    <a:pt x="1027" y="680"/>
                    <a:pt x="1960" y="387"/>
                    <a:pt x="2640" y="267"/>
                  </a:cubicBezTo>
                  <a:cubicBezTo>
                    <a:pt x="2640" y="267"/>
                    <a:pt x="3268" y="180"/>
                    <a:pt x="3373" y="160"/>
                  </a:cubicBezTo>
                  <a:cubicBezTo>
                    <a:pt x="4120" y="0"/>
                    <a:pt x="5280" y="358"/>
                    <a:pt x="5760" y="358"/>
                  </a:cubicBezTo>
                  <a:lnTo>
                    <a:pt x="5760" y="3587"/>
                  </a:lnTo>
                  <a:lnTo>
                    <a:pt x="0" y="3587"/>
                  </a:lnTo>
                  <a:cubicBezTo>
                    <a:pt x="0" y="3587"/>
                    <a:pt x="0" y="582"/>
                    <a:pt x="0" y="582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8" name="Freeform 6"/>
            <p:cNvSpPr>
              <a:spLocks/>
            </p:cNvSpPr>
            <p:nvPr/>
          </p:nvSpPr>
          <p:spPr bwMode="invGray">
            <a:xfrm>
              <a:off x="0" y="184"/>
              <a:ext cx="5760" cy="538"/>
            </a:xfrm>
            <a:custGeom>
              <a:avLst/>
              <a:gdLst>
                <a:gd name="T0" fmla="*/ 0 w 5760"/>
                <a:gd name="T1" fmla="*/ 163 h 538"/>
                <a:gd name="T2" fmla="*/ 0 w 5760"/>
                <a:gd name="T3" fmla="*/ 403 h 538"/>
                <a:gd name="T4" fmla="*/ 1773 w 5760"/>
                <a:gd name="T5" fmla="*/ 443 h 538"/>
                <a:gd name="T6" fmla="*/ 4573 w 5760"/>
                <a:gd name="T7" fmla="*/ 176 h 538"/>
                <a:gd name="T8" fmla="*/ 5760 w 5760"/>
                <a:gd name="T9" fmla="*/ 536 h 538"/>
                <a:gd name="T10" fmla="*/ 5760 w 5760"/>
                <a:gd name="T11" fmla="*/ 163 h 538"/>
                <a:gd name="T12" fmla="*/ 4560 w 5760"/>
                <a:gd name="T13" fmla="*/ 29 h 538"/>
                <a:gd name="T14" fmla="*/ 1987 w 5760"/>
                <a:gd name="T15" fmla="*/ 336 h 538"/>
                <a:gd name="T16" fmla="*/ 0 w 5760"/>
                <a:gd name="T17" fmla="*/ 163 h 5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0" h="538">
                  <a:moveTo>
                    <a:pt x="0" y="163"/>
                  </a:moveTo>
                  <a:lnTo>
                    <a:pt x="0" y="403"/>
                  </a:lnTo>
                  <a:cubicBezTo>
                    <a:pt x="295" y="450"/>
                    <a:pt x="1011" y="481"/>
                    <a:pt x="1773" y="443"/>
                  </a:cubicBezTo>
                  <a:cubicBezTo>
                    <a:pt x="2535" y="405"/>
                    <a:pt x="3909" y="161"/>
                    <a:pt x="4573" y="176"/>
                  </a:cubicBezTo>
                  <a:cubicBezTo>
                    <a:pt x="5237" y="191"/>
                    <a:pt x="5562" y="538"/>
                    <a:pt x="5760" y="536"/>
                  </a:cubicBezTo>
                  <a:lnTo>
                    <a:pt x="5760" y="163"/>
                  </a:lnTo>
                  <a:cubicBezTo>
                    <a:pt x="5560" y="79"/>
                    <a:pt x="5189" y="0"/>
                    <a:pt x="4560" y="29"/>
                  </a:cubicBezTo>
                  <a:cubicBezTo>
                    <a:pt x="3931" y="58"/>
                    <a:pt x="2747" y="314"/>
                    <a:pt x="1987" y="336"/>
                  </a:cubicBezTo>
                  <a:cubicBezTo>
                    <a:pt x="1227" y="358"/>
                    <a:pt x="414" y="199"/>
                    <a:pt x="0" y="1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9" name="Freeform 7"/>
            <p:cNvSpPr>
              <a:spLocks/>
            </p:cNvSpPr>
            <p:nvPr/>
          </p:nvSpPr>
          <p:spPr bwMode="invGray">
            <a:xfrm>
              <a:off x="0" y="1515"/>
              <a:ext cx="5760" cy="674"/>
            </a:xfrm>
            <a:custGeom>
              <a:avLst/>
              <a:gdLst>
                <a:gd name="T0" fmla="*/ 0 w 5760"/>
                <a:gd name="T1" fmla="*/ 246 h 674"/>
                <a:gd name="T2" fmla="*/ 0 w 5760"/>
                <a:gd name="T3" fmla="*/ 406 h 674"/>
                <a:gd name="T4" fmla="*/ 1280 w 5760"/>
                <a:gd name="T5" fmla="*/ 645 h 674"/>
                <a:gd name="T6" fmla="*/ 1627 w 5760"/>
                <a:gd name="T7" fmla="*/ 580 h 674"/>
                <a:gd name="T8" fmla="*/ 4493 w 5760"/>
                <a:gd name="T9" fmla="*/ 113 h 674"/>
                <a:gd name="T10" fmla="*/ 5760 w 5760"/>
                <a:gd name="T11" fmla="*/ 606 h 674"/>
                <a:gd name="T12" fmla="*/ 5760 w 5760"/>
                <a:gd name="T13" fmla="*/ 233 h 674"/>
                <a:gd name="T14" fmla="*/ 4040 w 5760"/>
                <a:gd name="T15" fmla="*/ 33 h 674"/>
                <a:gd name="T16" fmla="*/ 1093 w 5760"/>
                <a:gd name="T17" fmla="*/ 433 h 674"/>
                <a:gd name="T18" fmla="*/ 0 w 5760"/>
                <a:gd name="T19" fmla="*/ 246 h 6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760" h="674">
                  <a:moveTo>
                    <a:pt x="0" y="246"/>
                  </a:moveTo>
                  <a:lnTo>
                    <a:pt x="0" y="406"/>
                  </a:lnTo>
                  <a:cubicBezTo>
                    <a:pt x="213" y="463"/>
                    <a:pt x="1009" y="616"/>
                    <a:pt x="1280" y="645"/>
                  </a:cubicBezTo>
                  <a:cubicBezTo>
                    <a:pt x="1551" y="674"/>
                    <a:pt x="1092" y="669"/>
                    <a:pt x="1627" y="580"/>
                  </a:cubicBezTo>
                  <a:cubicBezTo>
                    <a:pt x="2162" y="491"/>
                    <a:pt x="3804" y="109"/>
                    <a:pt x="4493" y="113"/>
                  </a:cubicBezTo>
                  <a:cubicBezTo>
                    <a:pt x="5182" y="117"/>
                    <a:pt x="5549" y="586"/>
                    <a:pt x="5760" y="606"/>
                  </a:cubicBezTo>
                  <a:lnTo>
                    <a:pt x="5760" y="233"/>
                  </a:lnTo>
                  <a:cubicBezTo>
                    <a:pt x="5471" y="158"/>
                    <a:pt x="4818" y="0"/>
                    <a:pt x="4040" y="33"/>
                  </a:cubicBezTo>
                  <a:cubicBezTo>
                    <a:pt x="3262" y="66"/>
                    <a:pt x="1766" y="398"/>
                    <a:pt x="1093" y="433"/>
                  </a:cubicBezTo>
                  <a:cubicBezTo>
                    <a:pt x="420" y="468"/>
                    <a:pt x="228" y="285"/>
                    <a:pt x="0" y="246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80" name="Freeform 8"/>
            <p:cNvSpPr>
              <a:spLocks/>
            </p:cNvSpPr>
            <p:nvPr/>
          </p:nvSpPr>
          <p:spPr bwMode="invGray">
            <a:xfrm>
              <a:off x="1560" y="959"/>
              <a:ext cx="4200" cy="3361"/>
            </a:xfrm>
            <a:custGeom>
              <a:avLst/>
              <a:gdLst>
                <a:gd name="T0" fmla="*/ 0 w 4200"/>
                <a:gd name="T1" fmla="*/ 3361 h 3361"/>
                <a:gd name="T2" fmla="*/ 1054 w 4200"/>
                <a:gd name="T3" fmla="*/ 295 h 3361"/>
                <a:gd name="T4" fmla="*/ 4200 w 4200"/>
                <a:gd name="T5" fmla="*/ 1588 h 3361"/>
                <a:gd name="T6" fmla="*/ 4200 w 4200"/>
                <a:gd name="T7" fmla="*/ 2028 h 3361"/>
                <a:gd name="T8" fmla="*/ 1200 w 4200"/>
                <a:gd name="T9" fmla="*/ 442 h 3361"/>
                <a:gd name="T10" fmla="*/ 347 w 4200"/>
                <a:gd name="T11" fmla="*/ 3361 h 3361"/>
                <a:gd name="T12" fmla="*/ 0 w 4200"/>
                <a:gd name="T13" fmla="*/ 3361 h 3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200" h="3361">
                  <a:moveTo>
                    <a:pt x="0" y="3361"/>
                  </a:moveTo>
                  <a:cubicBezTo>
                    <a:pt x="118" y="2850"/>
                    <a:pt x="354" y="590"/>
                    <a:pt x="1054" y="295"/>
                  </a:cubicBezTo>
                  <a:cubicBezTo>
                    <a:pt x="1754" y="0"/>
                    <a:pt x="3676" y="1299"/>
                    <a:pt x="4200" y="1588"/>
                  </a:cubicBezTo>
                  <a:lnTo>
                    <a:pt x="4200" y="2028"/>
                  </a:lnTo>
                  <a:cubicBezTo>
                    <a:pt x="3700" y="1837"/>
                    <a:pt x="1842" y="220"/>
                    <a:pt x="1200" y="442"/>
                  </a:cubicBezTo>
                  <a:cubicBezTo>
                    <a:pt x="558" y="664"/>
                    <a:pt x="547" y="2875"/>
                    <a:pt x="347" y="3361"/>
                  </a:cubicBezTo>
                  <a:lnTo>
                    <a:pt x="0" y="336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81" name="Freeform 9"/>
            <p:cNvSpPr>
              <a:spLocks/>
            </p:cNvSpPr>
            <p:nvPr/>
          </p:nvSpPr>
          <p:spPr bwMode="invGray">
            <a:xfrm>
              <a:off x="0" y="2169"/>
              <a:ext cx="5760" cy="1925"/>
            </a:xfrm>
            <a:custGeom>
              <a:avLst/>
              <a:gdLst>
                <a:gd name="T0" fmla="*/ 0 w 5760"/>
                <a:gd name="T1" fmla="*/ 804 h 1925"/>
                <a:gd name="T2" fmla="*/ 0 w 5760"/>
                <a:gd name="T3" fmla="*/ 991 h 1925"/>
                <a:gd name="T4" fmla="*/ 1547 w 5760"/>
                <a:gd name="T5" fmla="*/ 1818 h 1925"/>
                <a:gd name="T6" fmla="*/ 3253 w 5760"/>
                <a:gd name="T7" fmla="*/ 351 h 1925"/>
                <a:gd name="T8" fmla="*/ 5760 w 5760"/>
                <a:gd name="T9" fmla="*/ 1537 h 1925"/>
                <a:gd name="T10" fmla="*/ 5760 w 5760"/>
                <a:gd name="T11" fmla="*/ 1151 h 1925"/>
                <a:gd name="T12" fmla="*/ 3240 w 5760"/>
                <a:gd name="T13" fmla="*/ 84 h 1925"/>
                <a:gd name="T14" fmla="*/ 1573 w 5760"/>
                <a:gd name="T15" fmla="*/ 1671 h 1925"/>
                <a:gd name="T16" fmla="*/ 0 w 5760"/>
                <a:gd name="T17" fmla="*/ 804 h 19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60" h="1925">
                  <a:moveTo>
                    <a:pt x="0" y="804"/>
                  </a:moveTo>
                  <a:lnTo>
                    <a:pt x="0" y="991"/>
                  </a:lnTo>
                  <a:cubicBezTo>
                    <a:pt x="258" y="1160"/>
                    <a:pt x="1005" y="1925"/>
                    <a:pt x="1547" y="1818"/>
                  </a:cubicBezTo>
                  <a:cubicBezTo>
                    <a:pt x="2089" y="1711"/>
                    <a:pt x="2551" y="398"/>
                    <a:pt x="3253" y="351"/>
                  </a:cubicBezTo>
                  <a:cubicBezTo>
                    <a:pt x="3955" y="304"/>
                    <a:pt x="5342" y="1404"/>
                    <a:pt x="5760" y="1537"/>
                  </a:cubicBezTo>
                  <a:lnTo>
                    <a:pt x="5760" y="1151"/>
                  </a:lnTo>
                  <a:cubicBezTo>
                    <a:pt x="5405" y="1124"/>
                    <a:pt x="3982" y="0"/>
                    <a:pt x="3240" y="84"/>
                  </a:cubicBezTo>
                  <a:cubicBezTo>
                    <a:pt x="2542" y="171"/>
                    <a:pt x="2113" y="1551"/>
                    <a:pt x="1573" y="1671"/>
                  </a:cubicBezTo>
                  <a:cubicBezTo>
                    <a:pt x="1033" y="1791"/>
                    <a:pt x="262" y="826"/>
                    <a:pt x="0" y="80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82" name="Freeform 10"/>
            <p:cNvSpPr>
              <a:spLocks/>
            </p:cNvSpPr>
            <p:nvPr/>
          </p:nvSpPr>
          <p:spPr bwMode="invGray">
            <a:xfrm>
              <a:off x="0" y="2238"/>
              <a:ext cx="3929" cy="2120"/>
            </a:xfrm>
            <a:custGeom>
              <a:avLst/>
              <a:gdLst>
                <a:gd name="T0" fmla="*/ 0 w 4196"/>
                <a:gd name="T1" fmla="*/ 415 h 2120"/>
                <a:gd name="T2" fmla="*/ 0 w 4196"/>
                <a:gd name="T3" fmla="*/ 508 h 2120"/>
                <a:gd name="T4" fmla="*/ 1933 w 4196"/>
                <a:gd name="T5" fmla="*/ 229 h 2120"/>
                <a:gd name="T6" fmla="*/ 3920 w 4196"/>
                <a:gd name="T7" fmla="*/ 1055 h 2120"/>
                <a:gd name="T8" fmla="*/ 3587 w 4196"/>
                <a:gd name="T9" fmla="*/ 2082 h 2120"/>
                <a:gd name="T10" fmla="*/ 3947 w 4196"/>
                <a:gd name="T11" fmla="*/ 829 h 2120"/>
                <a:gd name="T12" fmla="*/ 2253 w 4196"/>
                <a:gd name="T13" fmla="*/ 69 h 2120"/>
                <a:gd name="T14" fmla="*/ 0 w 4196"/>
                <a:gd name="T15" fmla="*/ 415 h 2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196" h="2120">
                  <a:moveTo>
                    <a:pt x="0" y="415"/>
                  </a:moveTo>
                  <a:lnTo>
                    <a:pt x="0" y="508"/>
                  </a:lnTo>
                  <a:cubicBezTo>
                    <a:pt x="160" y="577"/>
                    <a:pt x="1280" y="138"/>
                    <a:pt x="1933" y="229"/>
                  </a:cubicBezTo>
                  <a:cubicBezTo>
                    <a:pt x="2586" y="320"/>
                    <a:pt x="3644" y="746"/>
                    <a:pt x="3920" y="1055"/>
                  </a:cubicBezTo>
                  <a:cubicBezTo>
                    <a:pt x="4196" y="1364"/>
                    <a:pt x="3583" y="2120"/>
                    <a:pt x="3587" y="2082"/>
                  </a:cubicBezTo>
                  <a:lnTo>
                    <a:pt x="3947" y="829"/>
                  </a:lnTo>
                  <a:cubicBezTo>
                    <a:pt x="3725" y="494"/>
                    <a:pt x="2911" y="138"/>
                    <a:pt x="2253" y="69"/>
                  </a:cubicBezTo>
                  <a:cubicBezTo>
                    <a:pt x="1595" y="0"/>
                    <a:pt x="469" y="343"/>
                    <a:pt x="0" y="4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85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86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/>
            </a:lvl1pPr>
          </a:lstStyle>
          <a:p>
            <a:pPr>
              <a:defRPr/>
            </a:pPr>
            <a:fld id="{DB258615-92AC-44E3-94A7-4CA781F979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26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15.6.2012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VY_32_INOVACE_9_31_ ABRAHAM LINCOLN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3400" y="12954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ABRAHAM LINCOLN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Bojovník za rovnoprávnost</a:t>
            </a:r>
          </a:p>
          <a:p>
            <a:pPr eaLnBrk="1" hangingPunct="1">
              <a:defRPr/>
            </a:pPr>
            <a:r>
              <a:rPr lang="cs-CZ" sz="40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(1809 – 1865)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613"/>
            <a:ext cx="9291638" cy="52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b="1" i="1" smtClean="0">
                <a:latin typeface="Comic Sans MS" pitchFamily="66" charset="0"/>
              </a:rPr>
              <a:t>Narodil se v únoru roku 1809 na farmě ve státě Kentucky </a:t>
            </a:r>
          </a:p>
          <a:p>
            <a:pPr eaLnBrk="1" hangingPunct="1"/>
            <a:r>
              <a:rPr lang="cs-CZ" sz="2400" b="1" i="1" smtClean="0">
                <a:latin typeface="Comic Sans MS" pitchFamily="66" charset="0"/>
              </a:rPr>
              <a:t>Ačkoli jeho otec byl majitelem několika farem, vyrůstal ve skromných poměrech. </a:t>
            </a:r>
          </a:p>
          <a:p>
            <a:pPr eaLnBrk="1" hangingPunct="1"/>
            <a:r>
              <a:rPr lang="cs-CZ" sz="2400" b="1" i="1" smtClean="0">
                <a:latin typeface="Comic Sans MS" pitchFamily="66" charset="0"/>
              </a:rPr>
              <a:t>V jeho 21 letech se Lincolnovi přestěhovali do Illinois, kde se Abraham živil například jako dřevorubec, vorař či obchodní příručí.</a:t>
            </a:r>
          </a:p>
          <a:p>
            <a:pPr eaLnBrk="1" hangingPunct="1"/>
            <a:r>
              <a:rPr lang="cs-CZ" sz="2400" b="1" i="1" smtClean="0">
                <a:latin typeface="Comic Sans MS" pitchFamily="66" charset="0"/>
              </a:rPr>
              <a:t>Trávil podstatnou část svého času četbou knih, což mu brzy vyneslo pověst „studovaného člověka“.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225" y="0"/>
            <a:ext cx="5308600" cy="688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</a:t>
            </a:r>
            <a:r>
              <a:rPr lang="cs-CZ" dirty="0" smtClean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b="1" i="1" smtClean="0">
                <a:latin typeface="Comic Sans MS" pitchFamily="66" charset="0"/>
              </a:rPr>
              <a:t>V roce 1832 se pokusil dostat do illinoiské sněmovny, avšak neúspěšně. </a:t>
            </a:r>
          </a:p>
          <a:p>
            <a:pPr eaLnBrk="1" hangingPunct="1"/>
            <a:r>
              <a:rPr lang="cs-CZ" sz="2800" b="1" i="1" smtClean="0">
                <a:latin typeface="Comic Sans MS" pitchFamily="66" charset="0"/>
              </a:rPr>
              <a:t>Pečlivě sledoval politickou situaci v zemi, začal studovat práva a svou advokátskou zkoušku složil roku 1836. </a:t>
            </a:r>
          </a:p>
          <a:p>
            <a:pPr eaLnBrk="1" hangingPunct="1"/>
            <a:r>
              <a:rPr lang="cs-CZ" sz="2800" b="1" i="1" smtClean="0">
                <a:latin typeface="Comic Sans MS" pitchFamily="66" charset="0"/>
              </a:rPr>
              <a:t>Ve druhé polovině třicátých let až do začátku let čtyřicátých byl čtyřikrát zvolen do místního zákonodárného shromáždění.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9213"/>
            <a:ext cx="5802313" cy="680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1846-Zvolení do kongresu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616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Roku 1846 kandidoval Lincoln ve volbách do Kongresu USA a byl zvolen.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Proslavil se např. odmítáním války s Mexikem v době, kdy již boje končily.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Tato opozice však byla spíše výrazem všeobecného odmítání všech nespravedlivých činů, za který považoval Lincoln i tuto válku, a stejně tak snahou upozornit na příliš velkou koncentraci moci v rukou amerického prezidenta.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Během svého volebního období v Kongresu navrhoval Abraham Lincoln i částečné osvobození otroků. Kongres však jeho návrhu po nátlaku majitelů otroků nevyhověl.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700" y="15875"/>
            <a:ext cx="511175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1846-zvolení do kongresu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b="1" i="1" smtClean="0">
                <a:latin typeface="Comic Sans MS" pitchFamily="66" charset="0"/>
              </a:rPr>
              <a:t>Podruhé se již Lincolnovi do Sněmovny reprezentantů dostat nepodařilo a zdálo se, že jeho politická činnost je u konce. Vytvořil si prosperující advokátní praxi, vydobyl dobrou pověst díky svým názorům, upřímnosti a rozumu, roku 1842 se pak oženil a během manželství zplodil čtyři děti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350"/>
            <a:ext cx="6372225" cy="696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Občanská válka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616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Mezitím se však politická situace změnila.  Vztahy mezi Severem a Jihem se vyhrocovaly a napětí narůstalo, problém otrokářství rozkládal stále i stranu Whigů, která se v tomto důsledku nakonec rozpadla.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Abraham Lincoln se proto odhodlal k návratu na politickou scénu, v senátorských volbách ovšem neuspěl proti demokratu Douglasovi.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 V roce 1860 se ale Lincoln stal republikánským kandidátem na prezidenta.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Jeho volební program sliboval konec dalšího rozšiřování otroctví, ochranná cla a rychlé udělování občanství přistěhovalcům.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7938"/>
            <a:ext cx="5256212" cy="693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Občanská válka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687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Zvolení Abrahama Lincolna prezidentem v roce 1861 se kvůli jeho názorům ovšem neobešlo bez komplikací, neboť větší část jižanských statkářů stále vlastnila otroky a nechtěla o ně přijít.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Spor mezi Severem a Jihem naplno propukl na jaře roku 1861.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V roce 1863 vyhlásil Lincoln svobodu otroků ve vzbouřených státech Jihu a o rok později postavil díky 13. ústavnímu dodatku otroctví mimo zákon.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Promyšlené vedení operací a prozíravá politika následně dovedla Sever v roce 1865 k vítězství a definitivnímu zrušení otroctví.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4288"/>
            <a:ext cx="7215188" cy="684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prezidentské funkční období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Dne 4. března 1865 byl Abraham Lincoln uveden podruhé do prezidentského úřadu a v dubnu 1865 vytyčil základní linie budoucí politiky: ohleduplnost vůči Jihu, co možná nejrychlejší vytvoření vlastních, avšak loajálních vlád v jižních státech, začlenění povstalců do civilního života, spojené s navrácením všech občanských práv.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i="1" smtClean="0">
                <a:latin typeface="Comic Sans MS" pitchFamily="66" charset="0"/>
              </a:rPr>
              <a:t>Před schválením třináctého dodatku Ústavy byl v dubnu roku 1865 ve Fordově divadle hercem J. W. Boothem zavražděn.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92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620713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jeho počest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i="1" smtClean="0">
                <a:latin typeface="Comic Sans MS" pitchFamily="66" charset="0"/>
              </a:rPr>
              <a:t>12.února americký svátek President´s Day</a:t>
            </a:r>
          </a:p>
          <a:p>
            <a:pPr eaLnBrk="1" hangingPunct="1">
              <a:buFontTx/>
              <a:buNone/>
            </a:pPr>
            <a:r>
              <a:rPr lang="cs-CZ" sz="4000" b="1" i="1" smtClean="0">
                <a:latin typeface="Comic Sans MS" pitchFamily="66" charset="0"/>
              </a:rPr>
              <a:t> (výročí narození Abrahama Lincolna)</a:t>
            </a:r>
            <a:r>
              <a:rPr lang="cs-CZ" sz="40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163" y="1484313"/>
            <a:ext cx="9204326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687888"/>
          </a:xfrm>
        </p:spPr>
        <p:txBody>
          <a:bodyPr/>
          <a:lstStyle/>
          <a:p>
            <a:pPr eaLnBrk="1" hangingPunct="1"/>
            <a:r>
              <a:rPr lang="cs-CZ" sz="1800" smtClean="0"/>
              <a:t>http://www.whitehouse.gov/sites/default/files/first-family/masthead_image/16al_header_sm.jpg?1250877868</a:t>
            </a:r>
          </a:p>
          <a:p>
            <a:pPr eaLnBrk="1" hangingPunct="1"/>
            <a:r>
              <a:rPr lang="cs-CZ" sz="1800" smtClean="0"/>
              <a:t>http://www.aoc.gov/cc/art/special/images/lincoln_marshall_70530_520h_1.jpg</a:t>
            </a:r>
          </a:p>
          <a:p>
            <a:pPr eaLnBrk="1" hangingPunct="1"/>
            <a:r>
              <a:rPr lang="cs-CZ" sz="1800" smtClean="0"/>
              <a:t>http://sc94.ameslab.gov/TOUR/alincoln.gif</a:t>
            </a:r>
          </a:p>
          <a:p>
            <a:pPr eaLnBrk="1" hangingPunct="1"/>
            <a:r>
              <a:rPr lang="cs-CZ" sz="1800" smtClean="0"/>
              <a:t>http://diogeneseassociates.files.wordpress.com/2011/03/freedom-abraham-lincoln.jpg</a:t>
            </a:r>
          </a:p>
          <a:p>
            <a:pPr eaLnBrk="1" hangingPunct="1"/>
            <a:r>
              <a:rPr lang="cs-CZ" sz="1800" smtClean="0"/>
              <a:t>http://3.bp.blogspot.com/-NU6IRBV0dIw/TynngQC9ZyI/AAAAAAAAAsY/cV3v0yB34dg/s1600/abraham-lincoln.jpg</a:t>
            </a:r>
          </a:p>
          <a:p>
            <a:pPr eaLnBrk="1" hangingPunct="1"/>
            <a:r>
              <a:rPr lang="cs-CZ" sz="1800" smtClean="0"/>
              <a:t>http://www.lincoln-institute.org/images/slideshow/slide9.jpg</a:t>
            </a:r>
          </a:p>
          <a:p>
            <a:pPr eaLnBrk="1" hangingPunct="1"/>
            <a:r>
              <a:rPr lang="cs-CZ" sz="1800" smtClean="0"/>
              <a:t>http://media-3.web.britannica.com/eb-media/56/70656-004-A95392C8.jpg</a:t>
            </a:r>
          </a:p>
          <a:p>
            <a:pPr eaLnBrk="1" hangingPunct="1"/>
            <a:r>
              <a:rPr lang="cs-CZ" sz="1800" smtClean="0"/>
              <a:t>http://www.worldfinancialblog.com/wp-content/uploads/2008/02/51.jpg</a:t>
            </a:r>
          </a:p>
          <a:p>
            <a:pPr eaLnBrk="1" hangingPunct="1"/>
            <a:r>
              <a:rPr lang="cs-CZ" sz="2000" smtClean="0"/>
              <a:t>http://www.stv.sk/pictures/tv17732.jpg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uhy">
  <a:themeElements>
    <a:clrScheme name="Stuhy 1">
      <a:dk1>
        <a:srgbClr val="220011"/>
      </a:dk1>
      <a:lt1>
        <a:srgbClr val="FFFFCC"/>
      </a:lt1>
      <a:dk2>
        <a:srgbClr val="660033"/>
      </a:dk2>
      <a:lt2>
        <a:srgbClr val="FFCC00"/>
      </a:lt2>
      <a:accent1>
        <a:srgbClr val="CC0099"/>
      </a:accent1>
      <a:accent2>
        <a:srgbClr val="56002B"/>
      </a:accent2>
      <a:accent3>
        <a:srgbClr val="B8AAAD"/>
      </a:accent3>
      <a:accent4>
        <a:srgbClr val="DADAAE"/>
      </a:accent4>
      <a:accent5>
        <a:srgbClr val="E2AACA"/>
      </a:accent5>
      <a:accent6>
        <a:srgbClr val="4D0026"/>
      </a:accent6>
      <a:hlink>
        <a:srgbClr val="9C004E"/>
      </a:hlink>
      <a:folHlink>
        <a:srgbClr val="FF6600"/>
      </a:folHlink>
    </a:clrScheme>
    <a:fontScheme name="Stuhy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Stuhy 1">
        <a:dk1>
          <a:srgbClr val="220011"/>
        </a:dk1>
        <a:lt1>
          <a:srgbClr val="FFFFCC"/>
        </a:lt1>
        <a:dk2>
          <a:srgbClr val="660033"/>
        </a:dk2>
        <a:lt2>
          <a:srgbClr val="FFCC00"/>
        </a:lt2>
        <a:accent1>
          <a:srgbClr val="CC0099"/>
        </a:accent1>
        <a:accent2>
          <a:srgbClr val="56002B"/>
        </a:accent2>
        <a:accent3>
          <a:srgbClr val="B8AAAD"/>
        </a:accent3>
        <a:accent4>
          <a:srgbClr val="DADAAE"/>
        </a:accent4>
        <a:accent5>
          <a:srgbClr val="E2AACA"/>
        </a:accent5>
        <a:accent6>
          <a:srgbClr val="4D0026"/>
        </a:accent6>
        <a:hlink>
          <a:srgbClr val="9C004E"/>
        </a:hlink>
        <a:folHlink>
          <a:srgbClr val="FF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hy 2">
        <a:dk1>
          <a:srgbClr val="001600"/>
        </a:dk1>
        <a:lt1>
          <a:srgbClr val="669900"/>
        </a:lt1>
        <a:dk2>
          <a:srgbClr val="000000"/>
        </a:dk2>
        <a:lt2>
          <a:srgbClr val="006600"/>
        </a:lt2>
        <a:accent1>
          <a:srgbClr val="336600"/>
        </a:accent1>
        <a:accent2>
          <a:srgbClr val="89BA00"/>
        </a:accent2>
        <a:accent3>
          <a:srgbClr val="B8CAAA"/>
        </a:accent3>
        <a:accent4>
          <a:srgbClr val="001100"/>
        </a:accent4>
        <a:accent5>
          <a:srgbClr val="ADB8AA"/>
        </a:accent5>
        <a:accent6>
          <a:srgbClr val="7CA800"/>
        </a:accent6>
        <a:hlink>
          <a:srgbClr val="FFCC00"/>
        </a:hlink>
        <a:folHlink>
          <a:srgbClr val="FF7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hy 3">
        <a:dk1>
          <a:srgbClr val="000000"/>
        </a:dk1>
        <a:lt1>
          <a:srgbClr val="B2B2B2"/>
        </a:lt1>
        <a:dk2>
          <a:srgbClr val="000000"/>
        </a:dk2>
        <a:lt2>
          <a:srgbClr val="777777"/>
        </a:lt2>
        <a:accent1>
          <a:srgbClr val="CBCBCB"/>
        </a:accent1>
        <a:accent2>
          <a:srgbClr val="969696"/>
        </a:accent2>
        <a:accent3>
          <a:srgbClr val="D5D5D5"/>
        </a:accent3>
        <a:accent4>
          <a:srgbClr val="000000"/>
        </a:accent4>
        <a:accent5>
          <a:srgbClr val="E2E2E2"/>
        </a:accent5>
        <a:accent6>
          <a:srgbClr val="878787"/>
        </a:accent6>
        <a:hlink>
          <a:srgbClr val="333333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hy 4">
        <a:dk1>
          <a:srgbClr val="000F1E"/>
        </a:dk1>
        <a:lt1>
          <a:srgbClr val="FFFFFF"/>
        </a:lt1>
        <a:dk2>
          <a:srgbClr val="003366"/>
        </a:dk2>
        <a:lt2>
          <a:srgbClr val="33CCCC"/>
        </a:lt2>
        <a:accent1>
          <a:srgbClr val="006699"/>
        </a:accent1>
        <a:accent2>
          <a:srgbClr val="003366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2D5C"/>
        </a:accent6>
        <a:hlink>
          <a:srgbClr val="0099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hy 5">
        <a:dk1>
          <a:srgbClr val="002F2E"/>
        </a:dk1>
        <a:lt1>
          <a:srgbClr val="FFFFFF"/>
        </a:lt1>
        <a:dk2>
          <a:srgbClr val="008080"/>
        </a:dk2>
        <a:lt2>
          <a:srgbClr val="66FFCC"/>
        </a:lt2>
        <a:accent1>
          <a:srgbClr val="0099CC"/>
        </a:accent1>
        <a:accent2>
          <a:srgbClr val="005250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4948"/>
        </a:accent6>
        <a:hlink>
          <a:srgbClr val="00CC99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hy 6">
        <a:dk1>
          <a:srgbClr val="000022"/>
        </a:dk1>
        <a:lt1>
          <a:srgbClr val="FFFFFF"/>
        </a:lt1>
        <a:dk2>
          <a:srgbClr val="000066"/>
        </a:dk2>
        <a:lt2>
          <a:srgbClr val="FFCC00"/>
        </a:lt2>
        <a:accent1>
          <a:srgbClr val="666699"/>
        </a:accent1>
        <a:accent2>
          <a:srgbClr val="000048"/>
        </a:accent2>
        <a:accent3>
          <a:srgbClr val="AAAAB8"/>
        </a:accent3>
        <a:accent4>
          <a:srgbClr val="DADADA"/>
        </a:accent4>
        <a:accent5>
          <a:srgbClr val="B8B8CA"/>
        </a:accent5>
        <a:accent6>
          <a:srgbClr val="000040"/>
        </a:accent6>
        <a:hlink>
          <a:srgbClr val="9999FF"/>
        </a:hlink>
        <a:folHlink>
          <a:srgbClr val="0000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Designs\Stuhy.pot</Template>
  <TotalTime>235</TotalTime>
  <Words>263</Words>
  <Application>Microsoft Office PowerPoint</Application>
  <PresentationFormat>Předvádění na obrazovce (4:3)</PresentationFormat>
  <Paragraphs>55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Stuhy</vt:lpstr>
      <vt:lpstr>Motiv sady Office</vt:lpstr>
      <vt:lpstr>1_Motiv sady Office</vt:lpstr>
      <vt:lpstr>Název školy: ZŠ Klášterec nad Ohří, Krátká 676 Autor: Bc. Michael RADIMERSKÝ Název materiálu: VY_32_INOVACE_9_31_ ABRAHAM LINCOLN Číslo projektu: CZ.1.07/1.4.00/21.1115</vt:lpstr>
      <vt:lpstr>ABRAHAM LINCOLN</vt:lpstr>
      <vt:lpstr>Životopis</vt:lpstr>
      <vt:lpstr>Prezentace aplikace PowerPoint</vt:lpstr>
      <vt:lpstr>Životopis </vt:lpstr>
      <vt:lpstr>Prezentace aplikace PowerPoint</vt:lpstr>
      <vt:lpstr>1846-Zvolení do kongresu</vt:lpstr>
      <vt:lpstr>Prezentace aplikace PowerPoint</vt:lpstr>
      <vt:lpstr>1846-zvolení do kongresu</vt:lpstr>
      <vt:lpstr>Prezentace aplikace PowerPoint</vt:lpstr>
      <vt:lpstr>Občanská válka</vt:lpstr>
      <vt:lpstr>Prezentace aplikace PowerPoint</vt:lpstr>
      <vt:lpstr>Občanská válka</vt:lpstr>
      <vt:lpstr>Prezentace aplikace PowerPoint</vt:lpstr>
      <vt:lpstr>Druhé prezidentské funkční období</vt:lpstr>
      <vt:lpstr>Prezentace aplikace PowerPoint</vt:lpstr>
      <vt:lpstr>Na jeho počest</vt:lpstr>
      <vt:lpstr>Prezentace aplikace PowerPoint</vt:lpstr>
      <vt:lpstr>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Abrahám Lincol</dc:title>
  <dc:creator>Bc. Michael Radimerský</dc:creator>
  <cp:lastModifiedBy>Bc. Michael RADIMERSKÝ</cp:lastModifiedBy>
  <cp:revision>20</cp:revision>
  <dcterms:created xsi:type="dcterms:W3CDTF">2008-01-16T13:04:02Z</dcterms:created>
  <dcterms:modified xsi:type="dcterms:W3CDTF">2012-06-15T04:27:25Z</dcterms:modified>
</cp:coreProperties>
</file>